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8" r:id="rId5"/>
    <p:sldId id="279" r:id="rId6"/>
    <p:sldId id="275" r:id="rId7"/>
    <p:sldId id="276" r:id="rId8"/>
    <p:sldId id="277" r:id="rId9"/>
    <p:sldId id="260" r:id="rId10"/>
    <p:sldId id="283" r:id="rId11"/>
    <p:sldId id="272" r:id="rId12"/>
    <p:sldId id="269" r:id="rId13"/>
    <p:sldId id="285" r:id="rId14"/>
    <p:sldId id="286" r:id="rId15"/>
    <p:sldId id="287" r:id="rId16"/>
    <p:sldId id="262" r:id="rId17"/>
    <p:sldId id="288" r:id="rId18"/>
    <p:sldId id="273" r:id="rId19"/>
    <p:sldId id="263" r:id="rId20"/>
    <p:sldId id="264" r:id="rId21"/>
    <p:sldId id="274" r:id="rId22"/>
    <p:sldId id="266" r:id="rId23"/>
    <p:sldId id="268" r:id="rId24"/>
    <p:sldId id="267" r:id="rId25"/>
    <p:sldId id="280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8EB"/>
    <a:srgbClr val="B9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68" d="100"/>
          <a:sy n="68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76D468-8F86-4486-8028-42AD03A60A3A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828F85-5422-4788-A7EA-CA0D80E57BE4}">
      <dgm:prSet phldrT="[Текст]" custT="1"/>
      <dgm:spPr/>
      <dgm:t>
        <a:bodyPr/>
        <a:lstStyle/>
        <a:p>
          <a:r>
            <a:rPr lang="uk-UA" sz="2800" b="1" dirty="0"/>
            <a:t>1.Вступ</a:t>
          </a:r>
        </a:p>
        <a:p>
          <a:r>
            <a:rPr lang="uk-UA" sz="2000" dirty="0"/>
            <a:t>Головний принцип – діяти в інтересах дитини</a:t>
          </a:r>
          <a:endParaRPr lang="ru-RU" sz="2000" dirty="0"/>
        </a:p>
      </dgm:t>
    </dgm:pt>
    <dgm:pt modelId="{19D93F02-BCE2-4B8B-8249-D33CB2BDA31A}" type="parTrans" cxnId="{57F33EC3-9F38-445B-BA2E-5065A39EF18C}">
      <dgm:prSet/>
      <dgm:spPr/>
      <dgm:t>
        <a:bodyPr/>
        <a:lstStyle/>
        <a:p>
          <a:endParaRPr lang="ru-RU"/>
        </a:p>
      </dgm:t>
    </dgm:pt>
    <dgm:pt modelId="{DDD57BAE-7DD3-4990-B81C-34B53262E7C1}" type="sibTrans" cxnId="{57F33EC3-9F38-445B-BA2E-5065A39EF18C}">
      <dgm:prSet/>
      <dgm:spPr/>
      <dgm:t>
        <a:bodyPr/>
        <a:lstStyle/>
        <a:p>
          <a:endParaRPr lang="ru-RU"/>
        </a:p>
      </dgm:t>
    </dgm:pt>
    <dgm:pt modelId="{98F27B33-E43C-4D61-93DC-C0A750B58A50}">
      <dgm:prSet phldrT="[Текст]" custT="1"/>
      <dgm:spPr/>
      <dgm:t>
        <a:bodyPr/>
        <a:lstStyle/>
        <a:p>
          <a:r>
            <a:rPr lang="uk-UA" sz="2800" b="1" dirty="0"/>
            <a:t>2.Визначення термінів</a:t>
          </a:r>
          <a:r>
            <a:rPr lang="uk-UA" sz="2800" dirty="0"/>
            <a:t>:</a:t>
          </a:r>
        </a:p>
        <a:p>
          <a:r>
            <a:rPr lang="uk-UA" sz="1400" dirty="0"/>
            <a:t>Працівник закладу, </a:t>
          </a:r>
        </a:p>
        <a:p>
          <a:r>
            <a:rPr lang="uk-UA" sz="1400" dirty="0"/>
            <a:t>дитина, </a:t>
          </a:r>
        </a:p>
        <a:p>
          <a:r>
            <a:rPr lang="uk-UA" sz="1400" dirty="0"/>
            <a:t>насильство</a:t>
          </a:r>
          <a:endParaRPr lang="ru-RU" sz="1400" dirty="0"/>
        </a:p>
      </dgm:t>
    </dgm:pt>
    <dgm:pt modelId="{D6114032-D1E2-4F90-BCBE-015772FA8D61}" type="parTrans" cxnId="{A929EB6E-A29C-4BD0-BA94-FAFF88919950}">
      <dgm:prSet/>
      <dgm:spPr/>
      <dgm:t>
        <a:bodyPr/>
        <a:lstStyle/>
        <a:p>
          <a:endParaRPr lang="ru-RU"/>
        </a:p>
      </dgm:t>
    </dgm:pt>
    <dgm:pt modelId="{0E6C1C83-0D1E-4770-B7C7-AD6421617AD1}" type="sibTrans" cxnId="{A929EB6E-A29C-4BD0-BA94-FAFF88919950}">
      <dgm:prSet/>
      <dgm:spPr/>
      <dgm:t>
        <a:bodyPr/>
        <a:lstStyle/>
        <a:p>
          <a:endParaRPr lang="ru-RU"/>
        </a:p>
      </dgm:t>
    </dgm:pt>
    <dgm:pt modelId="{E7FF274C-F2A8-4023-B577-10FAEB7C0B53}">
      <dgm:prSet phldrT="[Текст]" custT="1"/>
      <dgm:spPr/>
      <dgm:t>
        <a:bodyPr/>
        <a:lstStyle/>
        <a:p>
          <a:r>
            <a:rPr lang="uk-UA" sz="2800" b="1" dirty="0"/>
            <a:t>3.Основні завдання кодексу:</a:t>
          </a:r>
          <a:endParaRPr lang="ru-RU" sz="2800" b="1" dirty="0"/>
        </a:p>
      </dgm:t>
    </dgm:pt>
    <dgm:pt modelId="{EEBFB291-7288-4416-8D48-8C7B3E93F5A3}" type="parTrans" cxnId="{919CD219-653A-43BA-AEA1-784B866CAE0F}">
      <dgm:prSet/>
      <dgm:spPr/>
      <dgm:t>
        <a:bodyPr/>
        <a:lstStyle/>
        <a:p>
          <a:endParaRPr lang="ru-RU"/>
        </a:p>
      </dgm:t>
    </dgm:pt>
    <dgm:pt modelId="{714A53A3-E14B-4A4D-81A3-F000216DE9CE}" type="sibTrans" cxnId="{919CD219-653A-43BA-AEA1-784B866CAE0F}">
      <dgm:prSet/>
      <dgm:spPr/>
      <dgm:t>
        <a:bodyPr/>
        <a:lstStyle/>
        <a:p>
          <a:endParaRPr lang="ru-RU"/>
        </a:p>
      </dgm:t>
    </dgm:pt>
    <dgm:pt modelId="{1445D3D1-3887-4BAB-B362-D208C0C92856}">
      <dgm:prSet phldrT="[Текст]" custT="1"/>
      <dgm:spPr/>
      <dgm:t>
        <a:bodyPr/>
        <a:lstStyle/>
        <a:p>
          <a:r>
            <a:rPr lang="uk-UA" sz="1400" dirty="0"/>
            <a:t>Поняття </a:t>
          </a:r>
          <a:r>
            <a:rPr lang="uk-UA" sz="1400" dirty="0" err="1"/>
            <a:t>“булінгу”</a:t>
          </a:r>
          <a:r>
            <a:rPr lang="uk-UA" sz="1400" dirty="0"/>
            <a:t>, його види</a:t>
          </a:r>
          <a:endParaRPr lang="ru-RU" sz="1400" dirty="0"/>
        </a:p>
      </dgm:t>
    </dgm:pt>
    <dgm:pt modelId="{316835B2-A126-478A-857F-6CFF0CF38C8F}" type="parTrans" cxnId="{ABA546E0-3CD2-4591-A713-86859269CD12}">
      <dgm:prSet/>
      <dgm:spPr/>
      <dgm:t>
        <a:bodyPr/>
        <a:lstStyle/>
        <a:p>
          <a:endParaRPr lang="ru-RU"/>
        </a:p>
      </dgm:t>
    </dgm:pt>
    <dgm:pt modelId="{3910A8C7-D940-4B49-BC09-FB5A37AA4C0D}" type="sibTrans" cxnId="{ABA546E0-3CD2-4591-A713-86859269CD12}">
      <dgm:prSet/>
      <dgm:spPr/>
      <dgm:t>
        <a:bodyPr/>
        <a:lstStyle/>
        <a:p>
          <a:endParaRPr lang="ru-RU"/>
        </a:p>
      </dgm:t>
    </dgm:pt>
    <dgm:pt modelId="{E92592F3-CF6E-4B4E-A0AA-643AC97CE2C3}">
      <dgm:prSet phldrT="[Текст]" custT="1"/>
      <dgm:spPr/>
      <dgm:t>
        <a:bodyPr/>
        <a:lstStyle/>
        <a:p>
          <a:r>
            <a:rPr lang="uk-UA" sz="1400" dirty="0"/>
            <a:t>Система узгоджених поглядів педагогів, здобувачів освіти, батьків</a:t>
          </a:r>
          <a:endParaRPr lang="ru-RU" sz="1400" dirty="0"/>
        </a:p>
      </dgm:t>
    </dgm:pt>
    <dgm:pt modelId="{F30E1AEA-BBC4-43AC-9F0E-14D5D742CB8C}" type="parTrans" cxnId="{5D5A2997-83F9-4B8E-8EC3-96F270F6B70D}">
      <dgm:prSet/>
      <dgm:spPr/>
    </dgm:pt>
    <dgm:pt modelId="{27A76B48-CBF4-4FC4-8C70-F2433537BCBA}" type="sibTrans" cxnId="{5D5A2997-83F9-4B8E-8EC3-96F270F6B70D}">
      <dgm:prSet/>
      <dgm:spPr/>
    </dgm:pt>
    <dgm:pt modelId="{41EBB73E-A30F-4851-8925-1556A98F725E}">
      <dgm:prSet phldrT="[Текст]" custT="1"/>
      <dgm:spPr/>
      <dgm:t>
        <a:bodyPr/>
        <a:lstStyle/>
        <a:p>
          <a:r>
            <a:rPr lang="uk-UA" sz="1400" dirty="0"/>
            <a:t>Умови організації безпечного середовища</a:t>
          </a:r>
          <a:endParaRPr lang="ru-RU" sz="1600" dirty="0"/>
        </a:p>
      </dgm:t>
    </dgm:pt>
    <dgm:pt modelId="{300D9793-89A3-4903-AEE6-7EC74F0D606A}" type="parTrans" cxnId="{6D67D40C-129E-486C-9C26-01082AB43E24}">
      <dgm:prSet/>
      <dgm:spPr/>
    </dgm:pt>
    <dgm:pt modelId="{B7279627-C676-42B8-8A80-28546716E804}" type="sibTrans" cxnId="{6D67D40C-129E-486C-9C26-01082AB43E24}">
      <dgm:prSet/>
      <dgm:spPr/>
    </dgm:pt>
    <dgm:pt modelId="{786F0921-1266-46B1-BE74-C36DEBD35BCE}">
      <dgm:prSet phldrT="[Текст]" custT="1"/>
      <dgm:spPr/>
      <dgm:t>
        <a:bodyPr/>
        <a:lstStyle/>
        <a:p>
          <a:r>
            <a:rPr lang="uk-UA" sz="1400" dirty="0"/>
            <a:t>Алгоритм реагування та протидії </a:t>
          </a:r>
          <a:r>
            <a:rPr lang="uk-UA" sz="1400" dirty="0" err="1"/>
            <a:t>булінгу</a:t>
          </a:r>
          <a:endParaRPr lang="ru-RU" sz="1400" dirty="0"/>
        </a:p>
      </dgm:t>
    </dgm:pt>
    <dgm:pt modelId="{86A918D9-10CF-473A-8549-8E6538DA6496}" type="parTrans" cxnId="{70208D20-53EA-4875-B815-336C8F2A0B70}">
      <dgm:prSet/>
      <dgm:spPr/>
    </dgm:pt>
    <dgm:pt modelId="{443FB242-637B-43C8-B45A-F63D82E94DBC}" type="sibTrans" cxnId="{70208D20-53EA-4875-B815-336C8F2A0B70}">
      <dgm:prSet/>
      <dgm:spPr/>
    </dgm:pt>
    <dgm:pt modelId="{2EAD0758-4690-476D-84C4-C2629CC220A5}">
      <dgm:prSet phldrT="[Текст]" custT="1"/>
      <dgm:spPr/>
      <dgm:t>
        <a:bodyPr/>
        <a:lstStyle/>
        <a:p>
          <a:r>
            <a:rPr lang="uk-UA" sz="1400" dirty="0"/>
            <a:t>Конкретні рекомендації учасникам освітнього процесу щодо організації безпечного середовища</a:t>
          </a:r>
          <a:endParaRPr lang="ru-RU" sz="1400" dirty="0"/>
        </a:p>
      </dgm:t>
    </dgm:pt>
    <dgm:pt modelId="{1DC5865A-A70E-4A6A-B26B-07C071E47DDF}" type="parTrans" cxnId="{17A5790A-260A-4DA0-875F-4F2D1098CF6B}">
      <dgm:prSet/>
      <dgm:spPr/>
    </dgm:pt>
    <dgm:pt modelId="{FBB6720C-DB78-4C9D-B1D4-C98B24BE7A2E}" type="sibTrans" cxnId="{17A5790A-260A-4DA0-875F-4F2D1098CF6B}">
      <dgm:prSet/>
      <dgm:spPr/>
    </dgm:pt>
    <dgm:pt modelId="{A2187281-D606-44E8-9403-E51111A85EA6}" type="pres">
      <dgm:prSet presAssocID="{2176D468-8F86-4486-8028-42AD03A60A3A}" presName="linear" presStyleCnt="0">
        <dgm:presLayoutVars>
          <dgm:dir/>
          <dgm:resizeHandles val="exact"/>
        </dgm:presLayoutVars>
      </dgm:prSet>
      <dgm:spPr/>
    </dgm:pt>
    <dgm:pt modelId="{C67356E9-A990-4F9D-AAA0-38048E7F4D9F}" type="pres">
      <dgm:prSet presAssocID="{5D828F85-5422-4788-A7EA-CA0D80E57BE4}" presName="comp" presStyleCnt="0"/>
      <dgm:spPr/>
    </dgm:pt>
    <dgm:pt modelId="{278349D7-1E4F-4217-A663-3DFAF6B2F1BD}" type="pres">
      <dgm:prSet presAssocID="{5D828F85-5422-4788-A7EA-CA0D80E57BE4}" presName="box" presStyleLbl="node1" presStyleIdx="0" presStyleCnt="3" custScaleY="67431" custLinFactNeighborX="-383" custLinFactNeighborY="-25330"/>
      <dgm:spPr/>
    </dgm:pt>
    <dgm:pt modelId="{1F6C8877-61BD-441D-9C28-60C36B3C9E7E}" type="pres">
      <dgm:prSet presAssocID="{5D828F85-5422-4788-A7EA-CA0D80E57BE4}" presName="img" presStyleLbl="fgImgPlace1" presStyleIdx="0" presStyleCnt="3" custScaleX="98792" custScaleY="85250" custLinFactNeighborX="-10451" custLinFactNeighborY="-188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EDDD981-2661-4989-91B5-365023AB5FB3}" type="pres">
      <dgm:prSet presAssocID="{5D828F85-5422-4788-A7EA-CA0D80E57BE4}" presName="text" presStyleLbl="node1" presStyleIdx="0" presStyleCnt="3">
        <dgm:presLayoutVars>
          <dgm:bulletEnabled val="1"/>
        </dgm:presLayoutVars>
      </dgm:prSet>
      <dgm:spPr/>
    </dgm:pt>
    <dgm:pt modelId="{8768C5CC-654E-47B8-A425-BB4FA9D942D7}" type="pres">
      <dgm:prSet presAssocID="{DDD57BAE-7DD3-4990-B81C-34B53262E7C1}" presName="spacer" presStyleCnt="0"/>
      <dgm:spPr/>
    </dgm:pt>
    <dgm:pt modelId="{CC210AD4-6BD0-418C-910B-D79EEB5AF186}" type="pres">
      <dgm:prSet presAssocID="{98F27B33-E43C-4D61-93DC-C0A750B58A50}" presName="comp" presStyleCnt="0"/>
      <dgm:spPr/>
    </dgm:pt>
    <dgm:pt modelId="{1FDC367F-50A4-47DA-AA99-5B34CBEE713D}" type="pres">
      <dgm:prSet presAssocID="{98F27B33-E43C-4D61-93DC-C0A750B58A50}" presName="box" presStyleLbl="node1" presStyleIdx="1" presStyleCnt="3" custScaleY="67955" custLinFactNeighborX="574" custLinFactNeighborY="-4051"/>
      <dgm:spPr/>
    </dgm:pt>
    <dgm:pt modelId="{A0CD131A-3290-4CAE-9BC0-5CA669EB4EC7}" type="pres">
      <dgm:prSet presAssocID="{98F27B33-E43C-4D61-93DC-C0A750B58A50}" presName="img" presStyleLbl="fgImgPlace1" presStyleIdx="1" presStyleCnt="3" custScaleX="101116" custScaleY="85385" custLinFactNeighborX="-9289" custLinFactNeighborY="-558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789FB48-1050-450A-90D7-60B13E09BB1B}" type="pres">
      <dgm:prSet presAssocID="{98F27B33-E43C-4D61-93DC-C0A750B58A50}" presName="text" presStyleLbl="node1" presStyleIdx="1" presStyleCnt="3">
        <dgm:presLayoutVars>
          <dgm:bulletEnabled val="1"/>
        </dgm:presLayoutVars>
      </dgm:prSet>
      <dgm:spPr/>
    </dgm:pt>
    <dgm:pt modelId="{D9F5B88F-9051-4922-852A-4351DAD0B87C}" type="pres">
      <dgm:prSet presAssocID="{0E6C1C83-0D1E-4770-B7C7-AD6421617AD1}" presName="spacer" presStyleCnt="0"/>
      <dgm:spPr/>
    </dgm:pt>
    <dgm:pt modelId="{3E76A404-865B-4470-B920-5472A6D3ED76}" type="pres">
      <dgm:prSet presAssocID="{E7FF274C-F2A8-4023-B577-10FAEB7C0B53}" presName="comp" presStyleCnt="0"/>
      <dgm:spPr/>
    </dgm:pt>
    <dgm:pt modelId="{B3EFC2B3-7814-41FE-9D84-873743D51456}" type="pres">
      <dgm:prSet presAssocID="{E7FF274C-F2A8-4023-B577-10FAEB7C0B53}" presName="box" presStyleLbl="node1" presStyleIdx="2" presStyleCnt="3" custLinFactNeighborX="-383" custLinFactNeighborY="3271"/>
      <dgm:spPr/>
    </dgm:pt>
    <dgm:pt modelId="{B6E6023E-42DF-40AE-8BFE-33C37E22129E}" type="pres">
      <dgm:prSet presAssocID="{E7FF274C-F2A8-4023-B577-10FAEB7C0B53}" presName="img" presStyleLbl="fgImgPlace1" presStyleIdx="2" presStyleCnt="3" custScaleX="90767" custScaleY="88094" custLinFactNeighborX="-9680" custLinFactNeighborY="-311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146A789-B627-48B4-AECA-E2E0BD62D37D}" type="pres">
      <dgm:prSet presAssocID="{E7FF274C-F2A8-4023-B577-10FAEB7C0B53}" presName="text" presStyleLbl="node1" presStyleIdx="2" presStyleCnt="3">
        <dgm:presLayoutVars>
          <dgm:bulletEnabled val="1"/>
        </dgm:presLayoutVars>
      </dgm:prSet>
      <dgm:spPr/>
    </dgm:pt>
  </dgm:ptLst>
  <dgm:cxnLst>
    <dgm:cxn modelId="{69F4A700-6D2D-4C0B-9CCC-9E6C8BCE9BCB}" type="presOf" srcId="{1445D3D1-3887-4BAB-B362-D208C0C92856}" destId="{8146A789-B627-48B4-AECA-E2E0BD62D37D}" srcOrd="1" destOrd="1" presId="urn:microsoft.com/office/officeart/2005/8/layout/vList4"/>
    <dgm:cxn modelId="{17A5790A-260A-4DA0-875F-4F2D1098CF6B}" srcId="{E7FF274C-F2A8-4023-B577-10FAEB7C0B53}" destId="{2EAD0758-4690-476D-84C4-C2629CC220A5}" srcOrd="4" destOrd="0" parTransId="{1DC5865A-A70E-4A6A-B26B-07C071E47DDF}" sibTransId="{FBB6720C-DB78-4C9D-B1D4-C98B24BE7A2E}"/>
    <dgm:cxn modelId="{6D67D40C-129E-486C-9C26-01082AB43E24}" srcId="{E7FF274C-F2A8-4023-B577-10FAEB7C0B53}" destId="{41EBB73E-A30F-4851-8925-1556A98F725E}" srcOrd="2" destOrd="0" parTransId="{300D9793-89A3-4903-AEE6-7EC74F0D606A}" sibTransId="{B7279627-C676-42B8-8A80-28546716E804}"/>
    <dgm:cxn modelId="{919CD219-653A-43BA-AEA1-784B866CAE0F}" srcId="{2176D468-8F86-4486-8028-42AD03A60A3A}" destId="{E7FF274C-F2A8-4023-B577-10FAEB7C0B53}" srcOrd="2" destOrd="0" parTransId="{EEBFB291-7288-4416-8D48-8C7B3E93F5A3}" sibTransId="{714A53A3-E14B-4A4D-81A3-F000216DE9CE}"/>
    <dgm:cxn modelId="{3B68B71D-8731-44AC-A3CE-AC90F3467284}" type="presOf" srcId="{2EAD0758-4690-476D-84C4-C2629CC220A5}" destId="{8146A789-B627-48B4-AECA-E2E0BD62D37D}" srcOrd="1" destOrd="5" presId="urn:microsoft.com/office/officeart/2005/8/layout/vList4"/>
    <dgm:cxn modelId="{0A91CF1E-611E-44D2-993A-F40B0DE5FB4C}" type="presOf" srcId="{5D828F85-5422-4788-A7EA-CA0D80E57BE4}" destId="{7EDDD981-2661-4989-91B5-365023AB5FB3}" srcOrd="1" destOrd="0" presId="urn:microsoft.com/office/officeart/2005/8/layout/vList4"/>
    <dgm:cxn modelId="{DE6AED1E-7D99-45B5-9025-285456238D48}" type="presOf" srcId="{786F0921-1266-46B1-BE74-C36DEBD35BCE}" destId="{8146A789-B627-48B4-AECA-E2E0BD62D37D}" srcOrd="1" destOrd="4" presId="urn:microsoft.com/office/officeart/2005/8/layout/vList4"/>
    <dgm:cxn modelId="{70208D20-53EA-4875-B815-336C8F2A0B70}" srcId="{E7FF274C-F2A8-4023-B577-10FAEB7C0B53}" destId="{786F0921-1266-46B1-BE74-C36DEBD35BCE}" srcOrd="3" destOrd="0" parTransId="{86A918D9-10CF-473A-8549-8E6538DA6496}" sibTransId="{443FB242-637B-43C8-B45A-F63D82E94DBC}"/>
    <dgm:cxn modelId="{9E89842A-BC83-418E-A493-E0A089982508}" type="presOf" srcId="{1445D3D1-3887-4BAB-B362-D208C0C92856}" destId="{B3EFC2B3-7814-41FE-9D84-873743D51456}" srcOrd="0" destOrd="1" presId="urn:microsoft.com/office/officeart/2005/8/layout/vList4"/>
    <dgm:cxn modelId="{DD64CE5F-25CB-4AA9-81C9-255094F45853}" type="presOf" srcId="{5D828F85-5422-4788-A7EA-CA0D80E57BE4}" destId="{278349D7-1E4F-4217-A663-3DFAF6B2F1BD}" srcOrd="0" destOrd="0" presId="urn:microsoft.com/office/officeart/2005/8/layout/vList4"/>
    <dgm:cxn modelId="{1422BD66-EEE3-4F3E-9C7B-A896023368B0}" type="presOf" srcId="{2176D468-8F86-4486-8028-42AD03A60A3A}" destId="{A2187281-D606-44E8-9403-E51111A85EA6}" srcOrd="0" destOrd="0" presId="urn:microsoft.com/office/officeart/2005/8/layout/vList4"/>
    <dgm:cxn modelId="{A929EB6E-A29C-4BD0-BA94-FAFF88919950}" srcId="{2176D468-8F86-4486-8028-42AD03A60A3A}" destId="{98F27B33-E43C-4D61-93DC-C0A750B58A50}" srcOrd="1" destOrd="0" parTransId="{D6114032-D1E2-4F90-BCBE-015772FA8D61}" sibTransId="{0E6C1C83-0D1E-4770-B7C7-AD6421617AD1}"/>
    <dgm:cxn modelId="{9A1E3970-E414-4680-8CDB-39110E751AD0}" type="presOf" srcId="{2EAD0758-4690-476D-84C4-C2629CC220A5}" destId="{B3EFC2B3-7814-41FE-9D84-873743D51456}" srcOrd="0" destOrd="5" presId="urn:microsoft.com/office/officeart/2005/8/layout/vList4"/>
    <dgm:cxn modelId="{CF344E75-90B7-4014-BBAC-55CD971D72DD}" type="presOf" srcId="{98F27B33-E43C-4D61-93DC-C0A750B58A50}" destId="{1FDC367F-50A4-47DA-AA99-5B34CBEE713D}" srcOrd="0" destOrd="0" presId="urn:microsoft.com/office/officeart/2005/8/layout/vList4"/>
    <dgm:cxn modelId="{5B29EC87-B09D-44AD-8B78-0ECE10C94FA9}" type="presOf" srcId="{98F27B33-E43C-4D61-93DC-C0A750B58A50}" destId="{6789FB48-1050-450A-90D7-60B13E09BB1B}" srcOrd="1" destOrd="0" presId="urn:microsoft.com/office/officeart/2005/8/layout/vList4"/>
    <dgm:cxn modelId="{D796F493-6C86-4E9F-BAC5-ED30AEBBEB81}" type="presOf" srcId="{E7FF274C-F2A8-4023-B577-10FAEB7C0B53}" destId="{B3EFC2B3-7814-41FE-9D84-873743D51456}" srcOrd="0" destOrd="0" presId="urn:microsoft.com/office/officeart/2005/8/layout/vList4"/>
    <dgm:cxn modelId="{079CE594-5D75-49C7-B62C-371ACC410AD5}" type="presOf" srcId="{786F0921-1266-46B1-BE74-C36DEBD35BCE}" destId="{B3EFC2B3-7814-41FE-9D84-873743D51456}" srcOrd="0" destOrd="4" presId="urn:microsoft.com/office/officeart/2005/8/layout/vList4"/>
    <dgm:cxn modelId="{5D5A2997-83F9-4B8E-8EC3-96F270F6B70D}" srcId="{E7FF274C-F2A8-4023-B577-10FAEB7C0B53}" destId="{E92592F3-CF6E-4B4E-A0AA-643AC97CE2C3}" srcOrd="1" destOrd="0" parTransId="{F30E1AEA-BBC4-43AC-9F0E-14D5D742CB8C}" sibTransId="{27A76B48-CBF4-4FC4-8C70-F2433537BCBA}"/>
    <dgm:cxn modelId="{B5C8D7A0-CBDD-4463-B497-56B606B4253D}" type="presOf" srcId="{41EBB73E-A30F-4851-8925-1556A98F725E}" destId="{8146A789-B627-48B4-AECA-E2E0BD62D37D}" srcOrd="1" destOrd="3" presId="urn:microsoft.com/office/officeart/2005/8/layout/vList4"/>
    <dgm:cxn modelId="{BA0D5BA8-5280-49FE-A20F-AD83482EF64E}" type="presOf" srcId="{E92592F3-CF6E-4B4E-A0AA-643AC97CE2C3}" destId="{B3EFC2B3-7814-41FE-9D84-873743D51456}" srcOrd="0" destOrd="2" presId="urn:microsoft.com/office/officeart/2005/8/layout/vList4"/>
    <dgm:cxn modelId="{65345ABC-853E-4B18-B757-57DEA70BAE9E}" type="presOf" srcId="{E7FF274C-F2A8-4023-B577-10FAEB7C0B53}" destId="{8146A789-B627-48B4-AECA-E2E0BD62D37D}" srcOrd="1" destOrd="0" presId="urn:microsoft.com/office/officeart/2005/8/layout/vList4"/>
    <dgm:cxn modelId="{57F33EC3-9F38-445B-BA2E-5065A39EF18C}" srcId="{2176D468-8F86-4486-8028-42AD03A60A3A}" destId="{5D828F85-5422-4788-A7EA-CA0D80E57BE4}" srcOrd="0" destOrd="0" parTransId="{19D93F02-BCE2-4B8B-8249-D33CB2BDA31A}" sibTransId="{DDD57BAE-7DD3-4990-B81C-34B53262E7C1}"/>
    <dgm:cxn modelId="{41B203DB-04F0-4192-90B5-42E047C9D3CD}" type="presOf" srcId="{E92592F3-CF6E-4B4E-A0AA-643AC97CE2C3}" destId="{8146A789-B627-48B4-AECA-E2E0BD62D37D}" srcOrd="1" destOrd="2" presId="urn:microsoft.com/office/officeart/2005/8/layout/vList4"/>
    <dgm:cxn modelId="{ABA546E0-3CD2-4591-A713-86859269CD12}" srcId="{E7FF274C-F2A8-4023-B577-10FAEB7C0B53}" destId="{1445D3D1-3887-4BAB-B362-D208C0C92856}" srcOrd="0" destOrd="0" parTransId="{316835B2-A126-478A-857F-6CFF0CF38C8F}" sibTransId="{3910A8C7-D940-4B49-BC09-FB5A37AA4C0D}"/>
    <dgm:cxn modelId="{4107A3EC-5B6D-4AF0-9C7E-829432056552}" type="presOf" srcId="{41EBB73E-A30F-4851-8925-1556A98F725E}" destId="{B3EFC2B3-7814-41FE-9D84-873743D51456}" srcOrd="0" destOrd="3" presId="urn:microsoft.com/office/officeart/2005/8/layout/vList4"/>
    <dgm:cxn modelId="{ED36028C-A952-467C-B778-502B80D9F9B2}" type="presParOf" srcId="{A2187281-D606-44E8-9403-E51111A85EA6}" destId="{C67356E9-A990-4F9D-AAA0-38048E7F4D9F}" srcOrd="0" destOrd="0" presId="urn:microsoft.com/office/officeart/2005/8/layout/vList4"/>
    <dgm:cxn modelId="{21932E15-7B1A-4C3D-A5F9-2F2BA691A2F4}" type="presParOf" srcId="{C67356E9-A990-4F9D-AAA0-38048E7F4D9F}" destId="{278349D7-1E4F-4217-A663-3DFAF6B2F1BD}" srcOrd="0" destOrd="0" presId="urn:microsoft.com/office/officeart/2005/8/layout/vList4"/>
    <dgm:cxn modelId="{04617107-0A42-4EE4-B600-2A2516FB690D}" type="presParOf" srcId="{C67356E9-A990-4F9D-AAA0-38048E7F4D9F}" destId="{1F6C8877-61BD-441D-9C28-60C36B3C9E7E}" srcOrd="1" destOrd="0" presId="urn:microsoft.com/office/officeart/2005/8/layout/vList4"/>
    <dgm:cxn modelId="{BD580BBF-4F7B-4073-AB7A-B51CB048ABEB}" type="presParOf" srcId="{C67356E9-A990-4F9D-AAA0-38048E7F4D9F}" destId="{7EDDD981-2661-4989-91B5-365023AB5FB3}" srcOrd="2" destOrd="0" presId="urn:microsoft.com/office/officeart/2005/8/layout/vList4"/>
    <dgm:cxn modelId="{A0DAE0AB-04D6-4F63-AEA0-6DEEE3C570C6}" type="presParOf" srcId="{A2187281-D606-44E8-9403-E51111A85EA6}" destId="{8768C5CC-654E-47B8-A425-BB4FA9D942D7}" srcOrd="1" destOrd="0" presId="urn:microsoft.com/office/officeart/2005/8/layout/vList4"/>
    <dgm:cxn modelId="{726DEE25-3811-4EB0-ADF5-8D1A1AEF3FC4}" type="presParOf" srcId="{A2187281-D606-44E8-9403-E51111A85EA6}" destId="{CC210AD4-6BD0-418C-910B-D79EEB5AF186}" srcOrd="2" destOrd="0" presId="urn:microsoft.com/office/officeart/2005/8/layout/vList4"/>
    <dgm:cxn modelId="{B2698671-1800-4040-875D-D8BEF43A241C}" type="presParOf" srcId="{CC210AD4-6BD0-418C-910B-D79EEB5AF186}" destId="{1FDC367F-50A4-47DA-AA99-5B34CBEE713D}" srcOrd="0" destOrd="0" presId="urn:microsoft.com/office/officeart/2005/8/layout/vList4"/>
    <dgm:cxn modelId="{04CC8D9B-5F5A-4F05-813A-80252E32314F}" type="presParOf" srcId="{CC210AD4-6BD0-418C-910B-D79EEB5AF186}" destId="{A0CD131A-3290-4CAE-9BC0-5CA669EB4EC7}" srcOrd="1" destOrd="0" presId="urn:microsoft.com/office/officeart/2005/8/layout/vList4"/>
    <dgm:cxn modelId="{A70DCF59-88E8-4DEA-9C67-D75ED7234D39}" type="presParOf" srcId="{CC210AD4-6BD0-418C-910B-D79EEB5AF186}" destId="{6789FB48-1050-450A-90D7-60B13E09BB1B}" srcOrd="2" destOrd="0" presId="urn:microsoft.com/office/officeart/2005/8/layout/vList4"/>
    <dgm:cxn modelId="{FFF4DF9B-7A61-46F8-BF7F-A20A31C73DB8}" type="presParOf" srcId="{A2187281-D606-44E8-9403-E51111A85EA6}" destId="{D9F5B88F-9051-4922-852A-4351DAD0B87C}" srcOrd="3" destOrd="0" presId="urn:microsoft.com/office/officeart/2005/8/layout/vList4"/>
    <dgm:cxn modelId="{5648674E-7355-42CE-8921-CBDB025B8652}" type="presParOf" srcId="{A2187281-D606-44E8-9403-E51111A85EA6}" destId="{3E76A404-865B-4470-B920-5472A6D3ED76}" srcOrd="4" destOrd="0" presId="urn:microsoft.com/office/officeart/2005/8/layout/vList4"/>
    <dgm:cxn modelId="{B8C0253D-92A2-4276-B95B-789392B823EE}" type="presParOf" srcId="{3E76A404-865B-4470-B920-5472A6D3ED76}" destId="{B3EFC2B3-7814-41FE-9D84-873743D51456}" srcOrd="0" destOrd="0" presId="urn:microsoft.com/office/officeart/2005/8/layout/vList4"/>
    <dgm:cxn modelId="{BE69175F-899F-4AE6-B620-D7D340F34F69}" type="presParOf" srcId="{3E76A404-865B-4470-B920-5472A6D3ED76}" destId="{B6E6023E-42DF-40AE-8BFE-33C37E22129E}" srcOrd="1" destOrd="0" presId="urn:microsoft.com/office/officeart/2005/8/layout/vList4"/>
    <dgm:cxn modelId="{377EF4A7-E296-41B9-B855-EE9ABC7193C2}" type="presParOf" srcId="{3E76A404-865B-4470-B920-5472A6D3ED76}" destId="{8146A789-B627-48B4-AECA-E2E0BD62D37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A970E3-B792-4136-9DE9-055F4131EF0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AB8A81-3E72-402A-B9EE-AD906BBCD545}">
      <dgm:prSet phldrT="[Текст]" custT="1"/>
      <dgm:spPr/>
      <dgm:t>
        <a:bodyPr/>
        <a:lstStyle/>
        <a:p>
          <a:r>
            <a:rPr lang="uk-UA" sz="2400" b="1" dirty="0">
              <a:solidFill>
                <a:schemeClr val="tx1"/>
              </a:solidFill>
            </a:rPr>
            <a:t>7.Алгоритм щодо попередження </a:t>
          </a:r>
          <a:r>
            <a:rPr lang="uk-UA" sz="2400" b="1" dirty="0" err="1">
              <a:solidFill>
                <a:schemeClr val="tx1"/>
              </a:solidFill>
            </a:rPr>
            <a:t>булінгу</a:t>
          </a:r>
          <a:endParaRPr lang="ru-RU" sz="2400" b="1" dirty="0">
            <a:solidFill>
              <a:schemeClr val="tx1"/>
            </a:solidFill>
          </a:endParaRPr>
        </a:p>
      </dgm:t>
    </dgm:pt>
    <dgm:pt modelId="{4FA3BE5A-5961-497F-B29D-7D6DC4CC38DB}" type="parTrans" cxnId="{31F64534-561A-4757-9694-F27766189597}">
      <dgm:prSet/>
      <dgm:spPr/>
      <dgm:t>
        <a:bodyPr/>
        <a:lstStyle/>
        <a:p>
          <a:endParaRPr lang="ru-RU"/>
        </a:p>
      </dgm:t>
    </dgm:pt>
    <dgm:pt modelId="{028361D6-8D97-48B4-963F-135A208FDF1B}" type="sibTrans" cxnId="{31F64534-561A-4757-9694-F27766189597}">
      <dgm:prSet/>
      <dgm:spPr/>
      <dgm:t>
        <a:bodyPr/>
        <a:lstStyle/>
        <a:p>
          <a:endParaRPr lang="ru-RU"/>
        </a:p>
      </dgm:t>
    </dgm:pt>
    <dgm:pt modelId="{F25B4581-EBD3-43DB-BA78-91D448498E20}">
      <dgm:prSet phldrT="[Текст]"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Зустрічі, круглі столи, гуртки, інформаційні куточки, збори, заняття, педагогічний консиліум</a:t>
          </a:r>
          <a:endParaRPr lang="ru-RU" sz="1600" dirty="0">
            <a:solidFill>
              <a:schemeClr val="tx1"/>
            </a:solidFill>
          </a:endParaRPr>
        </a:p>
      </dgm:t>
    </dgm:pt>
    <dgm:pt modelId="{FEF67CFF-4383-4542-BF27-C7E5F7C7033F}" type="parTrans" cxnId="{4C523AEA-5253-41C6-B567-993E25B8A800}">
      <dgm:prSet/>
      <dgm:spPr/>
      <dgm:t>
        <a:bodyPr/>
        <a:lstStyle/>
        <a:p>
          <a:endParaRPr lang="ru-RU"/>
        </a:p>
      </dgm:t>
    </dgm:pt>
    <dgm:pt modelId="{91B85D2B-3EC1-40D1-9E6A-4EA986975DFD}" type="sibTrans" cxnId="{4C523AEA-5253-41C6-B567-993E25B8A800}">
      <dgm:prSet/>
      <dgm:spPr/>
      <dgm:t>
        <a:bodyPr/>
        <a:lstStyle/>
        <a:p>
          <a:endParaRPr lang="ru-RU"/>
        </a:p>
      </dgm:t>
    </dgm:pt>
    <dgm:pt modelId="{33C836DC-F38C-46C2-9C62-4FF8A12E32E6}">
      <dgm:prSet custT="1"/>
      <dgm:spPr/>
      <dgm:t>
        <a:bodyPr/>
        <a:lstStyle/>
        <a:p>
          <a:r>
            <a:rPr lang="uk-UA" sz="2800" b="1" dirty="0">
              <a:solidFill>
                <a:schemeClr val="tx1"/>
              </a:solidFill>
            </a:rPr>
            <a:t>5.Булінг:</a:t>
          </a:r>
        </a:p>
        <a:p>
          <a:r>
            <a:rPr lang="uk-UA" sz="1400" b="1" dirty="0">
              <a:solidFill>
                <a:schemeClr val="tx1"/>
              </a:solidFill>
            </a:rPr>
            <a:t>- Вербальний        - Соціальний</a:t>
          </a:r>
        </a:p>
        <a:p>
          <a:r>
            <a:rPr lang="uk-UA" sz="1400" b="1" dirty="0">
              <a:solidFill>
                <a:schemeClr val="tx1"/>
              </a:solidFill>
            </a:rPr>
            <a:t>- Фізичний              - </a:t>
          </a:r>
          <a:r>
            <a:rPr lang="uk-UA" sz="1400" b="1" dirty="0" err="1">
              <a:solidFill>
                <a:schemeClr val="tx1"/>
              </a:solidFill>
            </a:rPr>
            <a:t>Кіберзалякування</a:t>
          </a:r>
          <a:endParaRPr lang="uk-UA" sz="1400" b="1" dirty="0">
            <a:solidFill>
              <a:schemeClr val="tx1"/>
            </a:solidFill>
          </a:endParaRPr>
        </a:p>
        <a:p>
          <a:r>
            <a:rPr lang="uk-UA" sz="1400" b="0" i="1" dirty="0">
              <a:solidFill>
                <a:schemeClr val="tx1"/>
              </a:solidFill>
            </a:rPr>
            <a:t>Ознаки, відповідальність</a:t>
          </a:r>
        </a:p>
      </dgm:t>
    </dgm:pt>
    <dgm:pt modelId="{55F4AE94-D200-4B2E-BF9B-F730BBCA820A}" type="parTrans" cxnId="{D2AD73DE-F0A1-42DB-A959-D59CE5A6016F}">
      <dgm:prSet/>
      <dgm:spPr/>
      <dgm:t>
        <a:bodyPr/>
        <a:lstStyle/>
        <a:p>
          <a:endParaRPr lang="ru-RU"/>
        </a:p>
      </dgm:t>
    </dgm:pt>
    <dgm:pt modelId="{6FE5FEF3-082D-4F3B-B07B-A4361DB5BABB}" type="sibTrans" cxnId="{D2AD73DE-F0A1-42DB-A959-D59CE5A6016F}">
      <dgm:prSet/>
      <dgm:spPr/>
      <dgm:t>
        <a:bodyPr/>
        <a:lstStyle/>
        <a:p>
          <a:endParaRPr lang="ru-RU"/>
        </a:p>
      </dgm:t>
    </dgm:pt>
    <dgm:pt modelId="{A9387332-72CB-4B3D-806A-B83BC3FAC2BA}">
      <dgm:prSet custT="1"/>
      <dgm:spPr/>
      <dgm:t>
        <a:bodyPr/>
        <a:lstStyle/>
        <a:p>
          <a:pPr algn="l"/>
          <a:r>
            <a:rPr lang="ru-RU" sz="2000" b="1" dirty="0">
              <a:solidFill>
                <a:schemeClr val="tx1"/>
              </a:solidFill>
            </a:rPr>
            <a:t>4.ВИЗНАЧЕННЯ ЧИННИКІВ РИЗИКУ НАСИЛЬСТВА ПРОТИ ДИТИНИ ТА РЕАГУВАННЯ НА НИХ</a:t>
          </a:r>
        </a:p>
        <a:p>
          <a:pPr algn="just"/>
          <a:r>
            <a:rPr lang="uk-UA" sz="1400" b="1" dirty="0">
              <a:solidFill>
                <a:schemeClr val="tx1"/>
              </a:solidFill>
            </a:rPr>
            <a:t>План допомоги дитині</a:t>
          </a:r>
          <a:endParaRPr lang="ru-RU" sz="1400" dirty="0">
            <a:solidFill>
              <a:schemeClr val="tx1"/>
            </a:solidFill>
          </a:endParaRPr>
        </a:p>
      </dgm:t>
    </dgm:pt>
    <dgm:pt modelId="{7A77FEE2-D1D8-4152-A17D-CECF2A166059}" type="parTrans" cxnId="{187D1D2D-1856-4D93-B993-F620FB84ED5D}">
      <dgm:prSet/>
      <dgm:spPr/>
      <dgm:t>
        <a:bodyPr/>
        <a:lstStyle/>
        <a:p>
          <a:endParaRPr lang="ru-RU"/>
        </a:p>
      </dgm:t>
    </dgm:pt>
    <dgm:pt modelId="{870F99C8-7318-4D5C-9E68-9C8DB15BC3FE}" type="sibTrans" cxnId="{187D1D2D-1856-4D93-B993-F620FB84ED5D}">
      <dgm:prSet/>
      <dgm:spPr/>
      <dgm:t>
        <a:bodyPr/>
        <a:lstStyle/>
        <a:p>
          <a:endParaRPr lang="ru-RU"/>
        </a:p>
      </dgm:t>
    </dgm:pt>
    <dgm:pt modelId="{6CACBAA3-8624-426D-BDEF-E3C0461EA50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solidFill>
                <a:schemeClr val="tx1"/>
              </a:solidFill>
            </a:rPr>
            <a:t>6.Про порядок </a:t>
          </a:r>
          <a:r>
            <a:rPr lang="ru-RU" sz="2000" b="1" dirty="0" err="1">
              <a:solidFill>
                <a:schemeClr val="tx1"/>
              </a:solidFill>
            </a:rPr>
            <a:t>реагування</a:t>
          </a:r>
          <a:r>
            <a:rPr lang="ru-RU" sz="2000" b="1" dirty="0">
              <a:solidFill>
                <a:schemeClr val="tx1"/>
              </a:solidFill>
            </a:rPr>
            <a:t> на </a:t>
          </a:r>
          <a:r>
            <a:rPr lang="ru-RU" sz="2000" b="1" dirty="0" err="1">
              <a:solidFill>
                <a:schemeClr val="tx1"/>
              </a:solidFill>
            </a:rPr>
            <a:t>випадки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булінгу</a:t>
          </a:r>
          <a:r>
            <a:rPr lang="ru-RU" sz="2000" b="1" dirty="0">
              <a:solidFill>
                <a:schemeClr val="tx1"/>
              </a:solidFill>
            </a:rPr>
            <a:t> (</a:t>
          </a:r>
          <a:r>
            <a:rPr lang="ru-RU" sz="2000" b="1" dirty="0" err="1">
              <a:solidFill>
                <a:schemeClr val="tx1"/>
              </a:solidFill>
            </a:rPr>
            <a:t>цькування</a:t>
          </a:r>
          <a:r>
            <a:rPr lang="ru-RU" sz="2000" b="1" dirty="0">
              <a:solidFill>
                <a:schemeClr val="tx1"/>
              </a:solidFill>
            </a:rPr>
            <a:t>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b="1" dirty="0">
              <a:solidFill>
                <a:schemeClr val="tx1"/>
              </a:solidFill>
            </a:rPr>
            <a:t>Загальні питання, подання заяви, відповідальна особа, комісія з розгляду випадків </a:t>
          </a:r>
          <a:r>
            <a:rPr lang="uk-UA" sz="1400" b="1" dirty="0" err="1">
              <a:solidFill>
                <a:schemeClr val="tx1"/>
              </a:solidFill>
            </a:rPr>
            <a:t>булінгу</a:t>
          </a:r>
          <a:r>
            <a:rPr lang="uk-UA" sz="1400" b="1" dirty="0">
              <a:solidFill>
                <a:schemeClr val="tx1"/>
              </a:solidFill>
            </a:rPr>
            <a:t>, терміни подання та розгляду заяв, реагування на доведені випадки </a:t>
          </a:r>
          <a:r>
            <a:rPr lang="uk-UA" sz="1400" b="1" dirty="0" err="1">
              <a:solidFill>
                <a:schemeClr val="tx1"/>
              </a:solidFill>
            </a:rPr>
            <a:t>булінгу</a:t>
          </a:r>
          <a:r>
            <a:rPr lang="uk-UA" sz="1400" b="1" dirty="0">
              <a:solidFill>
                <a:schemeClr val="tx1"/>
              </a:solidFill>
            </a:rPr>
            <a:t>, відповідальність</a:t>
          </a:r>
          <a:endParaRPr lang="ru-RU" sz="1400" dirty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b="1" dirty="0">
            <a:solidFill>
              <a:schemeClr val="tx1"/>
            </a:solidFill>
          </a:endParaRPr>
        </a:p>
      </dgm:t>
    </dgm:pt>
    <dgm:pt modelId="{9BA2FF4A-CF69-4455-A0D1-F15B76A71972}" type="parTrans" cxnId="{D40D7FDE-2562-44AB-84B1-0C49BED04125}">
      <dgm:prSet/>
      <dgm:spPr/>
      <dgm:t>
        <a:bodyPr/>
        <a:lstStyle/>
        <a:p>
          <a:endParaRPr lang="ru-RU"/>
        </a:p>
      </dgm:t>
    </dgm:pt>
    <dgm:pt modelId="{F059A420-0EB8-4028-B655-127786D6E0D7}" type="sibTrans" cxnId="{D40D7FDE-2562-44AB-84B1-0C49BED04125}">
      <dgm:prSet/>
      <dgm:spPr/>
      <dgm:t>
        <a:bodyPr/>
        <a:lstStyle/>
        <a:p>
          <a:endParaRPr lang="ru-RU"/>
        </a:p>
      </dgm:t>
    </dgm:pt>
    <dgm:pt modelId="{743541E6-D413-49AE-AC82-688E9FAB9EAD}" type="pres">
      <dgm:prSet presAssocID="{9AA970E3-B792-4136-9DE9-055F4131EF0D}" presName="linear" presStyleCnt="0">
        <dgm:presLayoutVars>
          <dgm:dir/>
          <dgm:resizeHandles val="exact"/>
        </dgm:presLayoutVars>
      </dgm:prSet>
      <dgm:spPr/>
    </dgm:pt>
    <dgm:pt modelId="{AFE7B41D-54F1-4A92-974B-CA6CDF34519D}" type="pres">
      <dgm:prSet presAssocID="{A9387332-72CB-4B3D-806A-B83BC3FAC2BA}" presName="comp" presStyleCnt="0"/>
      <dgm:spPr/>
    </dgm:pt>
    <dgm:pt modelId="{FCBA8F38-C94C-43B7-91CE-F75DC87D6252}" type="pres">
      <dgm:prSet presAssocID="{A9387332-72CB-4B3D-806A-B83BC3FAC2BA}" presName="box" presStyleLbl="node1" presStyleIdx="0" presStyleCnt="4" custScaleY="251208"/>
      <dgm:spPr/>
    </dgm:pt>
    <dgm:pt modelId="{A99C3B73-6F58-4A76-9E02-6455176408FA}" type="pres">
      <dgm:prSet presAssocID="{A9387332-72CB-4B3D-806A-B83BC3FAC2BA}" presName="img" presStyleLbl="fgImgPlace1" presStyleIdx="0" presStyleCnt="4" custScaleX="101650" custScaleY="28376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5BC5E47-CC4A-41B9-BC00-8EFEC2DEE1C7}" type="pres">
      <dgm:prSet presAssocID="{A9387332-72CB-4B3D-806A-B83BC3FAC2BA}" presName="text" presStyleLbl="node1" presStyleIdx="0" presStyleCnt="4">
        <dgm:presLayoutVars>
          <dgm:bulletEnabled val="1"/>
        </dgm:presLayoutVars>
      </dgm:prSet>
      <dgm:spPr/>
    </dgm:pt>
    <dgm:pt modelId="{65995FD0-B176-4EEB-AF0C-19A0CF56FE14}" type="pres">
      <dgm:prSet presAssocID="{870F99C8-7318-4D5C-9E68-9C8DB15BC3FE}" presName="spacer" presStyleCnt="0"/>
      <dgm:spPr/>
    </dgm:pt>
    <dgm:pt modelId="{71DE799E-DE59-49F6-8715-BC514069D082}" type="pres">
      <dgm:prSet presAssocID="{33C836DC-F38C-46C2-9C62-4FF8A12E32E6}" presName="comp" presStyleCnt="0"/>
      <dgm:spPr/>
    </dgm:pt>
    <dgm:pt modelId="{30A6D323-22CD-4955-93A5-64B0A2348489}" type="pres">
      <dgm:prSet presAssocID="{33C836DC-F38C-46C2-9C62-4FF8A12E32E6}" presName="box" presStyleLbl="node1" presStyleIdx="1" presStyleCnt="4" custScaleY="293174" custLinFactNeighborY="-8815"/>
      <dgm:spPr/>
    </dgm:pt>
    <dgm:pt modelId="{27A1AD34-D6A0-4799-9EB9-A02F50B1BF26}" type="pres">
      <dgm:prSet presAssocID="{33C836DC-F38C-46C2-9C62-4FF8A12E32E6}" presName="img" presStyleLbl="fgImgPlace1" presStyleIdx="1" presStyleCnt="4" custScaleX="101650" custScaleY="335010" custLinFactNeighborX="1650" custLinFactNeighborY="1511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7450358-BE2D-4E67-B417-97E12F2CB709}" type="pres">
      <dgm:prSet presAssocID="{33C836DC-F38C-46C2-9C62-4FF8A12E32E6}" presName="text" presStyleLbl="node1" presStyleIdx="1" presStyleCnt="4">
        <dgm:presLayoutVars>
          <dgm:bulletEnabled val="1"/>
        </dgm:presLayoutVars>
      </dgm:prSet>
      <dgm:spPr/>
    </dgm:pt>
    <dgm:pt modelId="{BB231FFA-8725-4ABB-A3FD-4C9ACC3A53A9}" type="pres">
      <dgm:prSet presAssocID="{6FE5FEF3-082D-4F3B-B07B-A4361DB5BABB}" presName="spacer" presStyleCnt="0"/>
      <dgm:spPr/>
    </dgm:pt>
    <dgm:pt modelId="{C4D8FEDC-2351-456E-99EA-7D64F49DD552}" type="pres">
      <dgm:prSet presAssocID="{6CACBAA3-8624-426D-BDEF-E3C0461EA50A}" presName="comp" presStyleCnt="0"/>
      <dgm:spPr/>
    </dgm:pt>
    <dgm:pt modelId="{F51B6A3B-3CCD-4163-B7F1-B9232F455A46}" type="pres">
      <dgm:prSet presAssocID="{6CACBAA3-8624-426D-BDEF-E3C0461EA50A}" presName="box" presStyleLbl="node1" presStyleIdx="2" presStyleCnt="4" custScaleY="290820"/>
      <dgm:spPr/>
    </dgm:pt>
    <dgm:pt modelId="{C675336A-F30E-4E77-8BED-539996124B69}" type="pres">
      <dgm:prSet presAssocID="{6CACBAA3-8624-426D-BDEF-E3C0461EA50A}" presName="img" presStyleLbl="fgImgPlace1" presStyleIdx="2" presStyleCnt="4" custScaleY="254332" custLinFactNeighborX="1264" custLinFactNeighborY="447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82FC349-D94D-4F98-BBC2-CEAE60EC0C70}" type="pres">
      <dgm:prSet presAssocID="{6CACBAA3-8624-426D-BDEF-E3C0461EA50A}" presName="text" presStyleLbl="node1" presStyleIdx="2" presStyleCnt="4">
        <dgm:presLayoutVars>
          <dgm:bulletEnabled val="1"/>
        </dgm:presLayoutVars>
      </dgm:prSet>
      <dgm:spPr/>
    </dgm:pt>
    <dgm:pt modelId="{E33B993C-C5E9-4CC3-A2DC-4F2C229FF513}" type="pres">
      <dgm:prSet presAssocID="{F059A420-0EB8-4028-B655-127786D6E0D7}" presName="spacer" presStyleCnt="0"/>
      <dgm:spPr/>
    </dgm:pt>
    <dgm:pt modelId="{418F8D92-6459-4B37-BB49-C02350608AF2}" type="pres">
      <dgm:prSet presAssocID="{EAAB8A81-3E72-402A-B9EE-AD906BBCD545}" presName="comp" presStyleCnt="0"/>
      <dgm:spPr/>
    </dgm:pt>
    <dgm:pt modelId="{0ECE0D4E-FE32-4045-9615-A9F4BD80AB0D}" type="pres">
      <dgm:prSet presAssocID="{EAAB8A81-3E72-402A-B9EE-AD906BBCD545}" presName="box" presStyleLbl="node1" presStyleIdx="3" presStyleCnt="4" custScaleY="316249" custLinFactNeighborY="-9349"/>
      <dgm:spPr/>
    </dgm:pt>
    <dgm:pt modelId="{63596951-3C9E-421D-86DD-D7B32D91A63E}" type="pres">
      <dgm:prSet presAssocID="{EAAB8A81-3E72-402A-B9EE-AD906BBCD545}" presName="img" presStyleLbl="fgImgPlace1" presStyleIdx="3" presStyleCnt="4" custScaleX="93004" custScaleY="29568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6C868B7-ED17-4A6E-9D3F-0C82A228D3E4}" type="pres">
      <dgm:prSet presAssocID="{EAAB8A81-3E72-402A-B9EE-AD906BBCD545}" presName="text" presStyleLbl="node1" presStyleIdx="3" presStyleCnt="4">
        <dgm:presLayoutVars>
          <dgm:bulletEnabled val="1"/>
        </dgm:presLayoutVars>
      </dgm:prSet>
      <dgm:spPr/>
    </dgm:pt>
  </dgm:ptLst>
  <dgm:cxnLst>
    <dgm:cxn modelId="{0BDA9114-4E6F-40B8-A515-46BF7A5E58B4}" type="presOf" srcId="{6CACBAA3-8624-426D-BDEF-E3C0461EA50A}" destId="{F51B6A3B-3CCD-4163-B7F1-B9232F455A46}" srcOrd="0" destOrd="0" presId="urn:microsoft.com/office/officeart/2005/8/layout/vList4"/>
    <dgm:cxn modelId="{AFFD702C-1E98-42F1-9B39-AB20D1BCD114}" type="presOf" srcId="{9AA970E3-B792-4136-9DE9-055F4131EF0D}" destId="{743541E6-D413-49AE-AC82-688E9FAB9EAD}" srcOrd="0" destOrd="0" presId="urn:microsoft.com/office/officeart/2005/8/layout/vList4"/>
    <dgm:cxn modelId="{187D1D2D-1856-4D93-B993-F620FB84ED5D}" srcId="{9AA970E3-B792-4136-9DE9-055F4131EF0D}" destId="{A9387332-72CB-4B3D-806A-B83BC3FAC2BA}" srcOrd="0" destOrd="0" parTransId="{7A77FEE2-D1D8-4152-A17D-CECF2A166059}" sibTransId="{870F99C8-7318-4D5C-9E68-9C8DB15BC3FE}"/>
    <dgm:cxn modelId="{31F64534-561A-4757-9694-F27766189597}" srcId="{9AA970E3-B792-4136-9DE9-055F4131EF0D}" destId="{EAAB8A81-3E72-402A-B9EE-AD906BBCD545}" srcOrd="3" destOrd="0" parTransId="{4FA3BE5A-5961-497F-B29D-7D6DC4CC38DB}" sibTransId="{028361D6-8D97-48B4-963F-135A208FDF1B}"/>
    <dgm:cxn modelId="{1EC86A6A-47D6-4A1C-8259-052EF04FC8FA}" type="presOf" srcId="{6CACBAA3-8624-426D-BDEF-E3C0461EA50A}" destId="{682FC349-D94D-4F98-BBC2-CEAE60EC0C70}" srcOrd="1" destOrd="0" presId="urn:microsoft.com/office/officeart/2005/8/layout/vList4"/>
    <dgm:cxn modelId="{1A324055-CA4A-4B90-AE17-08D73C734317}" type="presOf" srcId="{EAAB8A81-3E72-402A-B9EE-AD906BBCD545}" destId="{0ECE0D4E-FE32-4045-9615-A9F4BD80AB0D}" srcOrd="0" destOrd="0" presId="urn:microsoft.com/office/officeart/2005/8/layout/vList4"/>
    <dgm:cxn modelId="{29AE9F7F-BE57-44E1-AB4A-9C45F6D3A2BD}" type="presOf" srcId="{A9387332-72CB-4B3D-806A-B83BC3FAC2BA}" destId="{FCBA8F38-C94C-43B7-91CE-F75DC87D6252}" srcOrd="0" destOrd="0" presId="urn:microsoft.com/office/officeart/2005/8/layout/vList4"/>
    <dgm:cxn modelId="{4984198E-12E0-4168-9FC8-B03CAFB995C5}" type="presOf" srcId="{A9387332-72CB-4B3D-806A-B83BC3FAC2BA}" destId="{75BC5E47-CC4A-41B9-BC00-8EFEC2DEE1C7}" srcOrd="1" destOrd="0" presId="urn:microsoft.com/office/officeart/2005/8/layout/vList4"/>
    <dgm:cxn modelId="{39BEFA90-D144-43C8-85FF-90938BBF4359}" type="presOf" srcId="{F25B4581-EBD3-43DB-BA78-91D448498E20}" destId="{86C868B7-ED17-4A6E-9D3F-0C82A228D3E4}" srcOrd="1" destOrd="1" presId="urn:microsoft.com/office/officeart/2005/8/layout/vList4"/>
    <dgm:cxn modelId="{BAB6F1C3-6B12-48A9-B975-94238DAD538D}" type="presOf" srcId="{F25B4581-EBD3-43DB-BA78-91D448498E20}" destId="{0ECE0D4E-FE32-4045-9615-A9F4BD80AB0D}" srcOrd="0" destOrd="1" presId="urn:microsoft.com/office/officeart/2005/8/layout/vList4"/>
    <dgm:cxn modelId="{EBCDE0C7-BCF9-4DEB-8C14-E0653875E2C6}" type="presOf" srcId="{EAAB8A81-3E72-402A-B9EE-AD906BBCD545}" destId="{86C868B7-ED17-4A6E-9D3F-0C82A228D3E4}" srcOrd="1" destOrd="0" presId="urn:microsoft.com/office/officeart/2005/8/layout/vList4"/>
    <dgm:cxn modelId="{47EACBCA-4CAF-4F32-B281-156AB6B889A7}" type="presOf" srcId="{33C836DC-F38C-46C2-9C62-4FF8A12E32E6}" destId="{17450358-BE2D-4E67-B417-97E12F2CB709}" srcOrd="1" destOrd="0" presId="urn:microsoft.com/office/officeart/2005/8/layout/vList4"/>
    <dgm:cxn modelId="{D2AD73DE-F0A1-42DB-A959-D59CE5A6016F}" srcId="{9AA970E3-B792-4136-9DE9-055F4131EF0D}" destId="{33C836DC-F38C-46C2-9C62-4FF8A12E32E6}" srcOrd="1" destOrd="0" parTransId="{55F4AE94-D200-4B2E-BF9B-F730BBCA820A}" sibTransId="{6FE5FEF3-082D-4F3B-B07B-A4361DB5BABB}"/>
    <dgm:cxn modelId="{D40D7FDE-2562-44AB-84B1-0C49BED04125}" srcId="{9AA970E3-B792-4136-9DE9-055F4131EF0D}" destId="{6CACBAA3-8624-426D-BDEF-E3C0461EA50A}" srcOrd="2" destOrd="0" parTransId="{9BA2FF4A-CF69-4455-A0D1-F15B76A71972}" sibTransId="{F059A420-0EB8-4028-B655-127786D6E0D7}"/>
    <dgm:cxn modelId="{0D408EE9-2D95-4EB7-BE1E-18462C35A530}" type="presOf" srcId="{33C836DC-F38C-46C2-9C62-4FF8A12E32E6}" destId="{30A6D323-22CD-4955-93A5-64B0A2348489}" srcOrd="0" destOrd="0" presId="urn:microsoft.com/office/officeart/2005/8/layout/vList4"/>
    <dgm:cxn modelId="{4C523AEA-5253-41C6-B567-993E25B8A800}" srcId="{EAAB8A81-3E72-402A-B9EE-AD906BBCD545}" destId="{F25B4581-EBD3-43DB-BA78-91D448498E20}" srcOrd="0" destOrd="0" parTransId="{FEF67CFF-4383-4542-BF27-C7E5F7C7033F}" sibTransId="{91B85D2B-3EC1-40D1-9E6A-4EA986975DFD}"/>
    <dgm:cxn modelId="{55423D29-3BC3-4758-BB87-30CD51D192C4}" type="presParOf" srcId="{743541E6-D413-49AE-AC82-688E9FAB9EAD}" destId="{AFE7B41D-54F1-4A92-974B-CA6CDF34519D}" srcOrd="0" destOrd="0" presId="urn:microsoft.com/office/officeart/2005/8/layout/vList4"/>
    <dgm:cxn modelId="{246BF44F-5923-466D-A398-D3DA0C821A5D}" type="presParOf" srcId="{AFE7B41D-54F1-4A92-974B-CA6CDF34519D}" destId="{FCBA8F38-C94C-43B7-91CE-F75DC87D6252}" srcOrd="0" destOrd="0" presId="urn:microsoft.com/office/officeart/2005/8/layout/vList4"/>
    <dgm:cxn modelId="{BEAA21FD-697D-430F-B712-1135EFB7C5A4}" type="presParOf" srcId="{AFE7B41D-54F1-4A92-974B-CA6CDF34519D}" destId="{A99C3B73-6F58-4A76-9E02-6455176408FA}" srcOrd="1" destOrd="0" presId="urn:microsoft.com/office/officeart/2005/8/layout/vList4"/>
    <dgm:cxn modelId="{855D16D6-4135-4886-8778-E3AD163CDCDD}" type="presParOf" srcId="{AFE7B41D-54F1-4A92-974B-CA6CDF34519D}" destId="{75BC5E47-CC4A-41B9-BC00-8EFEC2DEE1C7}" srcOrd="2" destOrd="0" presId="urn:microsoft.com/office/officeart/2005/8/layout/vList4"/>
    <dgm:cxn modelId="{AFCFF13D-3730-4127-835C-3B74AE536A32}" type="presParOf" srcId="{743541E6-D413-49AE-AC82-688E9FAB9EAD}" destId="{65995FD0-B176-4EEB-AF0C-19A0CF56FE14}" srcOrd="1" destOrd="0" presId="urn:microsoft.com/office/officeart/2005/8/layout/vList4"/>
    <dgm:cxn modelId="{60293E85-EDAD-487C-ABF7-87659AB9BEC1}" type="presParOf" srcId="{743541E6-D413-49AE-AC82-688E9FAB9EAD}" destId="{71DE799E-DE59-49F6-8715-BC514069D082}" srcOrd="2" destOrd="0" presId="urn:microsoft.com/office/officeart/2005/8/layout/vList4"/>
    <dgm:cxn modelId="{0172F479-EF16-4167-BA0B-92E0FC6F2AEE}" type="presParOf" srcId="{71DE799E-DE59-49F6-8715-BC514069D082}" destId="{30A6D323-22CD-4955-93A5-64B0A2348489}" srcOrd="0" destOrd="0" presId="urn:microsoft.com/office/officeart/2005/8/layout/vList4"/>
    <dgm:cxn modelId="{82A273BD-78D5-43B3-85F3-742E36733603}" type="presParOf" srcId="{71DE799E-DE59-49F6-8715-BC514069D082}" destId="{27A1AD34-D6A0-4799-9EB9-A02F50B1BF26}" srcOrd="1" destOrd="0" presId="urn:microsoft.com/office/officeart/2005/8/layout/vList4"/>
    <dgm:cxn modelId="{B5A49DEE-5DC5-4907-BA7A-5895D285B2DC}" type="presParOf" srcId="{71DE799E-DE59-49F6-8715-BC514069D082}" destId="{17450358-BE2D-4E67-B417-97E12F2CB709}" srcOrd="2" destOrd="0" presId="urn:microsoft.com/office/officeart/2005/8/layout/vList4"/>
    <dgm:cxn modelId="{CC85D551-D280-4F37-90A7-BBD2F7156695}" type="presParOf" srcId="{743541E6-D413-49AE-AC82-688E9FAB9EAD}" destId="{BB231FFA-8725-4ABB-A3FD-4C9ACC3A53A9}" srcOrd="3" destOrd="0" presId="urn:microsoft.com/office/officeart/2005/8/layout/vList4"/>
    <dgm:cxn modelId="{54D3EDF3-FE47-4AE2-97E3-093FB4B8A168}" type="presParOf" srcId="{743541E6-D413-49AE-AC82-688E9FAB9EAD}" destId="{C4D8FEDC-2351-456E-99EA-7D64F49DD552}" srcOrd="4" destOrd="0" presId="urn:microsoft.com/office/officeart/2005/8/layout/vList4"/>
    <dgm:cxn modelId="{8660B1CA-693E-42C5-93F6-EAC22EA40B01}" type="presParOf" srcId="{C4D8FEDC-2351-456E-99EA-7D64F49DD552}" destId="{F51B6A3B-3CCD-4163-B7F1-B9232F455A46}" srcOrd="0" destOrd="0" presId="urn:microsoft.com/office/officeart/2005/8/layout/vList4"/>
    <dgm:cxn modelId="{76623CB4-1F0C-4BBF-B84A-C6B1A165A600}" type="presParOf" srcId="{C4D8FEDC-2351-456E-99EA-7D64F49DD552}" destId="{C675336A-F30E-4E77-8BED-539996124B69}" srcOrd="1" destOrd="0" presId="urn:microsoft.com/office/officeart/2005/8/layout/vList4"/>
    <dgm:cxn modelId="{735B0B93-D3EF-4BDA-B6BC-E837653CC82F}" type="presParOf" srcId="{C4D8FEDC-2351-456E-99EA-7D64F49DD552}" destId="{682FC349-D94D-4F98-BBC2-CEAE60EC0C70}" srcOrd="2" destOrd="0" presId="urn:microsoft.com/office/officeart/2005/8/layout/vList4"/>
    <dgm:cxn modelId="{1D08040A-D4BA-476C-BD45-A9E88C510B9C}" type="presParOf" srcId="{743541E6-D413-49AE-AC82-688E9FAB9EAD}" destId="{E33B993C-C5E9-4CC3-A2DC-4F2C229FF513}" srcOrd="5" destOrd="0" presId="urn:microsoft.com/office/officeart/2005/8/layout/vList4"/>
    <dgm:cxn modelId="{D4D7F502-6833-4CEE-84F5-36BA64ECFDB7}" type="presParOf" srcId="{743541E6-D413-49AE-AC82-688E9FAB9EAD}" destId="{418F8D92-6459-4B37-BB49-C02350608AF2}" srcOrd="6" destOrd="0" presId="urn:microsoft.com/office/officeart/2005/8/layout/vList4"/>
    <dgm:cxn modelId="{7F3CCE2A-BBC6-47C3-BDE1-8639DD45B340}" type="presParOf" srcId="{418F8D92-6459-4B37-BB49-C02350608AF2}" destId="{0ECE0D4E-FE32-4045-9615-A9F4BD80AB0D}" srcOrd="0" destOrd="0" presId="urn:microsoft.com/office/officeart/2005/8/layout/vList4"/>
    <dgm:cxn modelId="{2D5DB7C8-CA7C-4F53-ADF7-758D2BA216E2}" type="presParOf" srcId="{418F8D92-6459-4B37-BB49-C02350608AF2}" destId="{63596951-3C9E-421D-86DD-D7B32D91A63E}" srcOrd="1" destOrd="0" presId="urn:microsoft.com/office/officeart/2005/8/layout/vList4"/>
    <dgm:cxn modelId="{4CEF0105-5B3E-4FCA-9A3D-82167EFD7A9D}" type="presParOf" srcId="{418F8D92-6459-4B37-BB49-C02350608AF2}" destId="{86C868B7-ED17-4A6E-9D3F-0C82A228D3E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C2EE88-0D6A-4AFB-AD45-6151454D2BB2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759816-49E6-43D1-986A-A2AC94B3ADA2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/>
            <a:t>8.ПРИНЦИПИ ЗАХИСТУ ОСОБИСТИХ ДАНИХ ДИТИНИ</a:t>
          </a: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/>
            <a:t>1. </a:t>
          </a:r>
          <a:r>
            <a:rPr lang="ru-RU" sz="1400" dirty="0" err="1"/>
            <a:t>Принципи</a:t>
          </a:r>
          <a:r>
            <a:rPr lang="ru-RU" sz="1400" dirty="0"/>
            <a:t> </a:t>
          </a:r>
          <a:r>
            <a:rPr lang="ru-RU" sz="1400" dirty="0" err="1"/>
            <a:t>захисту</a:t>
          </a:r>
          <a:r>
            <a:rPr lang="ru-RU" sz="1400" dirty="0"/>
            <a:t> </a:t>
          </a:r>
          <a:r>
            <a:rPr lang="ru-RU" sz="1400" dirty="0" err="1"/>
            <a:t>зображень</a:t>
          </a:r>
          <a:endParaRPr lang="ru-RU" sz="1400" dirty="0"/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dirty="0"/>
            <a:t>2. Принципи доступу дітей до мережі </a:t>
          </a:r>
          <a:r>
            <a:rPr lang="uk-UA" sz="1400" dirty="0" err="1"/>
            <a:t>інтернет</a:t>
          </a:r>
          <a:endParaRPr lang="ru-RU" sz="1400" dirty="0"/>
        </a:p>
      </dgm:t>
    </dgm:pt>
    <dgm:pt modelId="{48FC91A9-95A4-4917-A323-76846A54AE69}" type="parTrans" cxnId="{BE7510E1-F21E-4C5C-B4C3-1E192B346BAB}">
      <dgm:prSet/>
      <dgm:spPr/>
      <dgm:t>
        <a:bodyPr/>
        <a:lstStyle/>
        <a:p>
          <a:endParaRPr lang="ru-RU"/>
        </a:p>
      </dgm:t>
    </dgm:pt>
    <dgm:pt modelId="{1E1927F5-C0FB-4C74-A39E-DE63B2EA2E08}" type="sibTrans" cxnId="{BE7510E1-F21E-4C5C-B4C3-1E192B346BAB}">
      <dgm:prSet/>
      <dgm:spPr/>
      <dgm:t>
        <a:bodyPr/>
        <a:lstStyle/>
        <a:p>
          <a:endParaRPr lang="ru-RU"/>
        </a:p>
      </dgm:t>
    </dgm:pt>
    <dgm:pt modelId="{46A07C6A-DFDC-4EEA-A605-649E51CCAF16}">
      <dgm:prSet phldrT="[Текст]" custT="1"/>
      <dgm:spPr/>
      <dgm:t>
        <a:bodyPr/>
        <a:lstStyle/>
        <a:p>
          <a:r>
            <a:rPr lang="uk-UA" sz="2800" b="1" dirty="0"/>
            <a:t>10.Моніторинг КБОС</a:t>
          </a:r>
          <a:endParaRPr lang="ru-RU" sz="2800" b="1" dirty="0"/>
        </a:p>
      </dgm:t>
    </dgm:pt>
    <dgm:pt modelId="{2E20B148-6019-46AF-8BB0-C28AA26B0FFD}" type="parTrans" cxnId="{404EA9B7-A0B7-48AF-84A6-AF08648895F7}">
      <dgm:prSet/>
      <dgm:spPr/>
      <dgm:t>
        <a:bodyPr/>
        <a:lstStyle/>
        <a:p>
          <a:endParaRPr lang="ru-RU"/>
        </a:p>
      </dgm:t>
    </dgm:pt>
    <dgm:pt modelId="{25EF601A-7E79-4F05-BBD4-22171378F978}" type="sibTrans" cxnId="{404EA9B7-A0B7-48AF-84A6-AF08648895F7}">
      <dgm:prSet/>
      <dgm:spPr/>
      <dgm:t>
        <a:bodyPr/>
        <a:lstStyle/>
        <a:p>
          <a:endParaRPr lang="ru-RU"/>
        </a:p>
      </dgm:t>
    </dgm:pt>
    <dgm:pt modelId="{527061DD-6AC0-41E4-9474-2E781DC57F2D}">
      <dgm:prSet phldrT="[Текст]" custT="1"/>
      <dgm:spPr/>
      <dgm:t>
        <a:bodyPr/>
        <a:lstStyle/>
        <a:p>
          <a:r>
            <a:rPr lang="uk-UA" sz="2800" b="1" dirty="0"/>
            <a:t>11.Заключні положення</a:t>
          </a:r>
        </a:p>
        <a:p>
          <a:r>
            <a:rPr lang="uk-UA" sz="1600" b="0" dirty="0"/>
            <a:t>Чинний у день оприлюднення</a:t>
          </a:r>
        </a:p>
        <a:p>
          <a:r>
            <a:rPr lang="uk-UA" sz="1400" b="0" dirty="0"/>
            <a:t>Доступність (розміщення на сайті закладу)</a:t>
          </a:r>
          <a:endParaRPr lang="uk-UA" sz="500" b="0" dirty="0"/>
        </a:p>
        <a:p>
          <a:endParaRPr lang="uk-UA" sz="1100" b="0" dirty="0"/>
        </a:p>
      </dgm:t>
    </dgm:pt>
    <dgm:pt modelId="{A13349E5-9DAE-4823-804C-98EE111D2392}" type="parTrans" cxnId="{FCAF973B-804C-407D-8265-E1F015E2829B}">
      <dgm:prSet/>
      <dgm:spPr/>
      <dgm:t>
        <a:bodyPr/>
        <a:lstStyle/>
        <a:p>
          <a:endParaRPr lang="ru-RU"/>
        </a:p>
      </dgm:t>
    </dgm:pt>
    <dgm:pt modelId="{E3EA53D1-F65B-4D45-807F-A3256CBD1A53}" type="sibTrans" cxnId="{FCAF973B-804C-407D-8265-E1F015E2829B}">
      <dgm:prSet/>
      <dgm:spPr/>
      <dgm:t>
        <a:bodyPr/>
        <a:lstStyle/>
        <a:p>
          <a:endParaRPr lang="ru-RU"/>
        </a:p>
      </dgm:t>
    </dgm:pt>
    <dgm:pt modelId="{C156DC27-06B4-4501-A308-4F6292D3A548}">
      <dgm:prSet custT="1"/>
      <dgm:spPr/>
      <dgm:t>
        <a:bodyPr/>
        <a:lstStyle/>
        <a:p>
          <a:r>
            <a:rPr lang="uk-UA" sz="2800" b="1" dirty="0"/>
            <a:t>9.Контроль за реалізацією</a:t>
          </a:r>
        </a:p>
        <a:p>
          <a:r>
            <a:rPr lang="uk-UA" sz="1400" b="0" dirty="0"/>
            <a:t>Відповідальна особа – директор</a:t>
          </a:r>
        </a:p>
        <a:p>
          <a:r>
            <a:rPr lang="uk-UA" sz="1400" b="0" dirty="0"/>
            <a:t>Група реагування</a:t>
          </a:r>
          <a:endParaRPr lang="ru-RU" sz="1000" b="0" dirty="0"/>
        </a:p>
      </dgm:t>
    </dgm:pt>
    <dgm:pt modelId="{2018AB60-A227-4375-8D3E-5148D562C838}" type="parTrans" cxnId="{ADBE8C03-D496-48E8-9DB4-96B7903AEB2F}">
      <dgm:prSet/>
      <dgm:spPr/>
      <dgm:t>
        <a:bodyPr/>
        <a:lstStyle/>
        <a:p>
          <a:endParaRPr lang="ru-RU"/>
        </a:p>
      </dgm:t>
    </dgm:pt>
    <dgm:pt modelId="{BBD1C98D-C0E8-4EE3-AA70-537ECE7A298A}" type="sibTrans" cxnId="{ADBE8C03-D496-48E8-9DB4-96B7903AEB2F}">
      <dgm:prSet/>
      <dgm:spPr/>
      <dgm:t>
        <a:bodyPr/>
        <a:lstStyle/>
        <a:p>
          <a:endParaRPr lang="ru-RU"/>
        </a:p>
      </dgm:t>
    </dgm:pt>
    <dgm:pt modelId="{DD841532-D71D-4B5F-B4FB-DE4C6123F298}" type="pres">
      <dgm:prSet presAssocID="{EDC2EE88-0D6A-4AFB-AD45-6151454D2BB2}" presName="linear" presStyleCnt="0">
        <dgm:presLayoutVars>
          <dgm:dir/>
          <dgm:resizeHandles val="exact"/>
        </dgm:presLayoutVars>
      </dgm:prSet>
      <dgm:spPr/>
    </dgm:pt>
    <dgm:pt modelId="{741CC69A-F5E1-4B28-B1D6-871A51A3A412}" type="pres">
      <dgm:prSet presAssocID="{7B759816-49E6-43D1-986A-A2AC94B3ADA2}" presName="comp" presStyleCnt="0"/>
      <dgm:spPr/>
    </dgm:pt>
    <dgm:pt modelId="{2A99A424-22B6-45AB-9D1B-5621A5399D2F}" type="pres">
      <dgm:prSet presAssocID="{7B759816-49E6-43D1-986A-A2AC94B3ADA2}" presName="box" presStyleLbl="node1" presStyleIdx="0" presStyleCnt="4" custScaleY="153956"/>
      <dgm:spPr/>
    </dgm:pt>
    <dgm:pt modelId="{767D1FCF-B940-4474-937D-5DCEF1D3F33A}" type="pres">
      <dgm:prSet presAssocID="{7B759816-49E6-43D1-986A-A2AC94B3ADA2}" presName="img" presStyleLbl="fgImgPlace1" presStyleIdx="0" presStyleCnt="4" custScaleX="91219" custScaleY="125206" custLinFactNeighborX="-96" custLinFactNeighborY="301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C05DD83-8276-4597-9CBB-C5398EE0B6AD}" type="pres">
      <dgm:prSet presAssocID="{7B759816-49E6-43D1-986A-A2AC94B3ADA2}" presName="text" presStyleLbl="node1" presStyleIdx="0" presStyleCnt="4">
        <dgm:presLayoutVars>
          <dgm:bulletEnabled val="1"/>
        </dgm:presLayoutVars>
      </dgm:prSet>
      <dgm:spPr/>
    </dgm:pt>
    <dgm:pt modelId="{A777C7C3-06B9-4D81-8371-EE88F9D35D68}" type="pres">
      <dgm:prSet presAssocID="{1E1927F5-C0FB-4C74-A39E-DE63B2EA2E08}" presName="spacer" presStyleCnt="0"/>
      <dgm:spPr/>
    </dgm:pt>
    <dgm:pt modelId="{53FC2867-BCAE-4A8F-A4D7-8269429914CB}" type="pres">
      <dgm:prSet presAssocID="{C156DC27-06B4-4501-A308-4F6292D3A548}" presName="comp" presStyleCnt="0"/>
      <dgm:spPr/>
    </dgm:pt>
    <dgm:pt modelId="{C7DE312C-0629-434D-AB1A-6C8099318B1E}" type="pres">
      <dgm:prSet presAssocID="{C156DC27-06B4-4501-A308-4F6292D3A548}" presName="box" presStyleLbl="node1" presStyleIdx="1" presStyleCnt="4" custScaleY="100757"/>
      <dgm:spPr/>
    </dgm:pt>
    <dgm:pt modelId="{7A9F0337-97E3-4D98-8ADC-0D59C65E352B}" type="pres">
      <dgm:prSet presAssocID="{C156DC27-06B4-4501-A308-4F6292D3A548}" presName="img" presStyleLbl="fgImgPlace1" presStyleIdx="1" presStyleCnt="4" custScaleX="92066" custScaleY="10944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2CA4F3C-F8A8-4ED4-A609-5528E7841E87}" type="pres">
      <dgm:prSet presAssocID="{C156DC27-06B4-4501-A308-4F6292D3A548}" presName="text" presStyleLbl="node1" presStyleIdx="1" presStyleCnt="4">
        <dgm:presLayoutVars>
          <dgm:bulletEnabled val="1"/>
        </dgm:presLayoutVars>
      </dgm:prSet>
      <dgm:spPr/>
    </dgm:pt>
    <dgm:pt modelId="{0CCC8F61-3011-4E86-99D9-65753F0CF492}" type="pres">
      <dgm:prSet presAssocID="{BBD1C98D-C0E8-4EE3-AA70-537ECE7A298A}" presName="spacer" presStyleCnt="0"/>
      <dgm:spPr/>
    </dgm:pt>
    <dgm:pt modelId="{77CD91DF-BECD-4BC2-8F6D-2BF83748A507}" type="pres">
      <dgm:prSet presAssocID="{46A07C6A-DFDC-4EEA-A605-649E51CCAF16}" presName="comp" presStyleCnt="0"/>
      <dgm:spPr/>
    </dgm:pt>
    <dgm:pt modelId="{D932E6BF-337C-484F-A55E-E903BF4942E1}" type="pres">
      <dgm:prSet presAssocID="{46A07C6A-DFDC-4EEA-A605-649E51CCAF16}" presName="box" presStyleLbl="node1" presStyleIdx="2" presStyleCnt="4" custLinFactNeighborY="-5915"/>
      <dgm:spPr/>
    </dgm:pt>
    <dgm:pt modelId="{D6D26EF2-4D53-45B2-A26F-91F5C6831F1F}" type="pres">
      <dgm:prSet presAssocID="{46A07C6A-DFDC-4EEA-A605-649E51CCAF16}" presName="img" presStyleLbl="fgImgPlace1" presStyleIdx="2" presStyleCnt="4" custLinFactNeighborX="2237" custLinFactNeighborY="-828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8293FAF-D07C-4BEF-921E-EF66E6CA0D16}" type="pres">
      <dgm:prSet presAssocID="{46A07C6A-DFDC-4EEA-A605-649E51CCAF16}" presName="text" presStyleLbl="node1" presStyleIdx="2" presStyleCnt="4">
        <dgm:presLayoutVars>
          <dgm:bulletEnabled val="1"/>
        </dgm:presLayoutVars>
      </dgm:prSet>
      <dgm:spPr/>
    </dgm:pt>
    <dgm:pt modelId="{4AA2F367-350C-48C3-A2D2-B82DC6D29627}" type="pres">
      <dgm:prSet presAssocID="{25EF601A-7E79-4F05-BBD4-22171378F978}" presName="spacer" presStyleCnt="0"/>
      <dgm:spPr/>
    </dgm:pt>
    <dgm:pt modelId="{CD0567D5-52B2-4AFA-88C4-E23BD6478002}" type="pres">
      <dgm:prSet presAssocID="{527061DD-6AC0-41E4-9474-2E781DC57F2D}" presName="comp" presStyleCnt="0"/>
      <dgm:spPr/>
    </dgm:pt>
    <dgm:pt modelId="{1D6DD2AB-F695-4F10-973B-1DD43FB7C821}" type="pres">
      <dgm:prSet presAssocID="{527061DD-6AC0-41E4-9474-2E781DC57F2D}" presName="box" presStyleLbl="node1" presStyleIdx="3" presStyleCnt="4" custScaleY="103452" custLinFactNeighborY="-13928"/>
      <dgm:spPr/>
    </dgm:pt>
    <dgm:pt modelId="{569709C2-B5A3-45D6-864A-3F14C3C82B24}" type="pres">
      <dgm:prSet presAssocID="{527061DD-6AC0-41E4-9474-2E781DC57F2D}" presName="img" presStyleLbl="fgImgPlace1" presStyleIdx="3" presStyleCnt="4" custScaleY="116291" custLinFactNeighborX="2237" custLinFactNeighborY="-3164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8639A91-EEDE-4FB3-B402-D692A5F66A10}" type="pres">
      <dgm:prSet presAssocID="{527061DD-6AC0-41E4-9474-2E781DC57F2D}" presName="text" presStyleLbl="node1" presStyleIdx="3" presStyleCnt="4">
        <dgm:presLayoutVars>
          <dgm:bulletEnabled val="1"/>
        </dgm:presLayoutVars>
      </dgm:prSet>
      <dgm:spPr/>
    </dgm:pt>
  </dgm:ptLst>
  <dgm:cxnLst>
    <dgm:cxn modelId="{ADBE8C03-D496-48E8-9DB4-96B7903AEB2F}" srcId="{EDC2EE88-0D6A-4AFB-AD45-6151454D2BB2}" destId="{C156DC27-06B4-4501-A308-4F6292D3A548}" srcOrd="1" destOrd="0" parTransId="{2018AB60-A227-4375-8D3E-5148D562C838}" sibTransId="{BBD1C98D-C0E8-4EE3-AA70-537ECE7A298A}"/>
    <dgm:cxn modelId="{7682E60C-F500-43B4-B371-80C8FB75C2D3}" type="presOf" srcId="{C156DC27-06B4-4501-A308-4F6292D3A548}" destId="{C7DE312C-0629-434D-AB1A-6C8099318B1E}" srcOrd="0" destOrd="0" presId="urn:microsoft.com/office/officeart/2005/8/layout/vList4"/>
    <dgm:cxn modelId="{FCAF973B-804C-407D-8265-E1F015E2829B}" srcId="{EDC2EE88-0D6A-4AFB-AD45-6151454D2BB2}" destId="{527061DD-6AC0-41E4-9474-2E781DC57F2D}" srcOrd="3" destOrd="0" parTransId="{A13349E5-9DAE-4823-804C-98EE111D2392}" sibTransId="{E3EA53D1-F65B-4D45-807F-A3256CBD1A53}"/>
    <dgm:cxn modelId="{92DCA542-D473-4004-8C6C-1F9A618217F4}" type="presOf" srcId="{C156DC27-06B4-4501-A308-4F6292D3A548}" destId="{12CA4F3C-F8A8-4ED4-A609-5528E7841E87}" srcOrd="1" destOrd="0" presId="urn:microsoft.com/office/officeart/2005/8/layout/vList4"/>
    <dgm:cxn modelId="{B347FA4C-568D-4669-8DC6-4EE675285CD4}" type="presOf" srcId="{46A07C6A-DFDC-4EEA-A605-649E51CCAF16}" destId="{98293FAF-D07C-4BEF-921E-EF66E6CA0D16}" srcOrd="1" destOrd="0" presId="urn:microsoft.com/office/officeart/2005/8/layout/vList4"/>
    <dgm:cxn modelId="{08353073-4CFE-4D61-B459-9C26B33E208F}" type="presOf" srcId="{EDC2EE88-0D6A-4AFB-AD45-6151454D2BB2}" destId="{DD841532-D71D-4B5F-B4FB-DE4C6123F298}" srcOrd="0" destOrd="0" presId="urn:microsoft.com/office/officeart/2005/8/layout/vList4"/>
    <dgm:cxn modelId="{BE571A87-1828-436F-8EB7-150B294B1B65}" type="presOf" srcId="{527061DD-6AC0-41E4-9474-2E781DC57F2D}" destId="{1D6DD2AB-F695-4F10-973B-1DD43FB7C821}" srcOrd="0" destOrd="0" presId="urn:microsoft.com/office/officeart/2005/8/layout/vList4"/>
    <dgm:cxn modelId="{2B872AAA-7571-476A-8B8B-A9B346146C39}" type="presOf" srcId="{527061DD-6AC0-41E4-9474-2E781DC57F2D}" destId="{08639A91-EEDE-4FB3-B402-D692A5F66A10}" srcOrd="1" destOrd="0" presId="urn:microsoft.com/office/officeart/2005/8/layout/vList4"/>
    <dgm:cxn modelId="{D0C173AB-E570-471F-B864-9F54A8E4E263}" type="presOf" srcId="{7B759816-49E6-43D1-986A-A2AC94B3ADA2}" destId="{2A99A424-22B6-45AB-9D1B-5621A5399D2F}" srcOrd="0" destOrd="0" presId="urn:microsoft.com/office/officeart/2005/8/layout/vList4"/>
    <dgm:cxn modelId="{404EA9B7-A0B7-48AF-84A6-AF08648895F7}" srcId="{EDC2EE88-0D6A-4AFB-AD45-6151454D2BB2}" destId="{46A07C6A-DFDC-4EEA-A605-649E51CCAF16}" srcOrd="2" destOrd="0" parTransId="{2E20B148-6019-46AF-8BB0-C28AA26B0FFD}" sibTransId="{25EF601A-7E79-4F05-BBD4-22171378F978}"/>
    <dgm:cxn modelId="{BE7510E1-F21E-4C5C-B4C3-1E192B346BAB}" srcId="{EDC2EE88-0D6A-4AFB-AD45-6151454D2BB2}" destId="{7B759816-49E6-43D1-986A-A2AC94B3ADA2}" srcOrd="0" destOrd="0" parTransId="{48FC91A9-95A4-4917-A323-76846A54AE69}" sibTransId="{1E1927F5-C0FB-4C74-A39E-DE63B2EA2E08}"/>
    <dgm:cxn modelId="{E51802EE-CFAA-4402-94A0-35C54ADF787C}" type="presOf" srcId="{46A07C6A-DFDC-4EEA-A605-649E51CCAF16}" destId="{D932E6BF-337C-484F-A55E-E903BF4942E1}" srcOrd="0" destOrd="0" presId="urn:microsoft.com/office/officeart/2005/8/layout/vList4"/>
    <dgm:cxn modelId="{3DFAFCF2-CDAA-465E-B347-BBD3BA16FA4E}" type="presOf" srcId="{7B759816-49E6-43D1-986A-A2AC94B3ADA2}" destId="{8C05DD83-8276-4597-9CBB-C5398EE0B6AD}" srcOrd="1" destOrd="0" presId="urn:microsoft.com/office/officeart/2005/8/layout/vList4"/>
    <dgm:cxn modelId="{03AE7A13-F70B-4B45-A945-B8D507350CC0}" type="presParOf" srcId="{DD841532-D71D-4B5F-B4FB-DE4C6123F298}" destId="{741CC69A-F5E1-4B28-B1D6-871A51A3A412}" srcOrd="0" destOrd="0" presId="urn:microsoft.com/office/officeart/2005/8/layout/vList4"/>
    <dgm:cxn modelId="{42F6ED58-2BAE-4E67-85EF-08DB7F25E0D7}" type="presParOf" srcId="{741CC69A-F5E1-4B28-B1D6-871A51A3A412}" destId="{2A99A424-22B6-45AB-9D1B-5621A5399D2F}" srcOrd="0" destOrd="0" presId="urn:microsoft.com/office/officeart/2005/8/layout/vList4"/>
    <dgm:cxn modelId="{BEB91F65-EAD2-432E-899F-940D4D7F2466}" type="presParOf" srcId="{741CC69A-F5E1-4B28-B1D6-871A51A3A412}" destId="{767D1FCF-B940-4474-937D-5DCEF1D3F33A}" srcOrd="1" destOrd="0" presId="urn:microsoft.com/office/officeart/2005/8/layout/vList4"/>
    <dgm:cxn modelId="{1B706AA5-F26F-42CE-95AA-6D410F715CF9}" type="presParOf" srcId="{741CC69A-F5E1-4B28-B1D6-871A51A3A412}" destId="{8C05DD83-8276-4597-9CBB-C5398EE0B6AD}" srcOrd="2" destOrd="0" presId="urn:microsoft.com/office/officeart/2005/8/layout/vList4"/>
    <dgm:cxn modelId="{237D6C79-5879-4BA5-B5B3-4A7EB4900F52}" type="presParOf" srcId="{DD841532-D71D-4B5F-B4FB-DE4C6123F298}" destId="{A777C7C3-06B9-4D81-8371-EE88F9D35D68}" srcOrd="1" destOrd="0" presId="urn:microsoft.com/office/officeart/2005/8/layout/vList4"/>
    <dgm:cxn modelId="{F8D73BE1-FA7A-48E4-BA74-D4D6F58554D8}" type="presParOf" srcId="{DD841532-D71D-4B5F-B4FB-DE4C6123F298}" destId="{53FC2867-BCAE-4A8F-A4D7-8269429914CB}" srcOrd="2" destOrd="0" presId="urn:microsoft.com/office/officeart/2005/8/layout/vList4"/>
    <dgm:cxn modelId="{FDABACCF-0727-4F0D-8740-F5F3A9229C98}" type="presParOf" srcId="{53FC2867-BCAE-4A8F-A4D7-8269429914CB}" destId="{C7DE312C-0629-434D-AB1A-6C8099318B1E}" srcOrd="0" destOrd="0" presId="urn:microsoft.com/office/officeart/2005/8/layout/vList4"/>
    <dgm:cxn modelId="{5C965EFE-A535-484F-85E9-98F1C0CCAB79}" type="presParOf" srcId="{53FC2867-BCAE-4A8F-A4D7-8269429914CB}" destId="{7A9F0337-97E3-4D98-8ADC-0D59C65E352B}" srcOrd="1" destOrd="0" presId="urn:microsoft.com/office/officeart/2005/8/layout/vList4"/>
    <dgm:cxn modelId="{DA5FD0F3-8773-4E7A-8047-516A64B44E69}" type="presParOf" srcId="{53FC2867-BCAE-4A8F-A4D7-8269429914CB}" destId="{12CA4F3C-F8A8-4ED4-A609-5528E7841E87}" srcOrd="2" destOrd="0" presId="urn:microsoft.com/office/officeart/2005/8/layout/vList4"/>
    <dgm:cxn modelId="{12041543-ADA2-479D-923C-A186B5C23B73}" type="presParOf" srcId="{DD841532-D71D-4B5F-B4FB-DE4C6123F298}" destId="{0CCC8F61-3011-4E86-99D9-65753F0CF492}" srcOrd="3" destOrd="0" presId="urn:microsoft.com/office/officeart/2005/8/layout/vList4"/>
    <dgm:cxn modelId="{0057A247-AA1D-4218-8016-C16CB2A08914}" type="presParOf" srcId="{DD841532-D71D-4B5F-B4FB-DE4C6123F298}" destId="{77CD91DF-BECD-4BC2-8F6D-2BF83748A507}" srcOrd="4" destOrd="0" presId="urn:microsoft.com/office/officeart/2005/8/layout/vList4"/>
    <dgm:cxn modelId="{D8E294DA-CBEF-463E-9754-14EEB57112F6}" type="presParOf" srcId="{77CD91DF-BECD-4BC2-8F6D-2BF83748A507}" destId="{D932E6BF-337C-484F-A55E-E903BF4942E1}" srcOrd="0" destOrd="0" presId="urn:microsoft.com/office/officeart/2005/8/layout/vList4"/>
    <dgm:cxn modelId="{1F6426EA-2BE1-49DC-8D03-37E0E2F250F0}" type="presParOf" srcId="{77CD91DF-BECD-4BC2-8F6D-2BF83748A507}" destId="{D6D26EF2-4D53-45B2-A26F-91F5C6831F1F}" srcOrd="1" destOrd="0" presId="urn:microsoft.com/office/officeart/2005/8/layout/vList4"/>
    <dgm:cxn modelId="{C00E5A3E-0C60-42B6-883B-07D448AD1D69}" type="presParOf" srcId="{77CD91DF-BECD-4BC2-8F6D-2BF83748A507}" destId="{98293FAF-D07C-4BEF-921E-EF66E6CA0D16}" srcOrd="2" destOrd="0" presId="urn:microsoft.com/office/officeart/2005/8/layout/vList4"/>
    <dgm:cxn modelId="{81C42D45-59F9-4B02-AED8-3B93CDC22439}" type="presParOf" srcId="{DD841532-D71D-4B5F-B4FB-DE4C6123F298}" destId="{4AA2F367-350C-48C3-A2D2-B82DC6D29627}" srcOrd="5" destOrd="0" presId="urn:microsoft.com/office/officeart/2005/8/layout/vList4"/>
    <dgm:cxn modelId="{AC4E12D2-1AB9-4AA0-956D-120E61BEFC45}" type="presParOf" srcId="{DD841532-D71D-4B5F-B4FB-DE4C6123F298}" destId="{CD0567D5-52B2-4AFA-88C4-E23BD6478002}" srcOrd="6" destOrd="0" presId="urn:microsoft.com/office/officeart/2005/8/layout/vList4"/>
    <dgm:cxn modelId="{CAA9F924-EF78-4282-8B48-700A5783AAF7}" type="presParOf" srcId="{CD0567D5-52B2-4AFA-88C4-E23BD6478002}" destId="{1D6DD2AB-F695-4F10-973B-1DD43FB7C821}" srcOrd="0" destOrd="0" presId="urn:microsoft.com/office/officeart/2005/8/layout/vList4"/>
    <dgm:cxn modelId="{220F1AB8-F1AA-472E-8354-F5CD0ECECF1E}" type="presParOf" srcId="{CD0567D5-52B2-4AFA-88C4-E23BD6478002}" destId="{569709C2-B5A3-45D6-864A-3F14C3C82B24}" srcOrd="1" destOrd="0" presId="urn:microsoft.com/office/officeart/2005/8/layout/vList4"/>
    <dgm:cxn modelId="{DEE1CC0A-C859-4A89-82CC-0D445BBD4B03}" type="presParOf" srcId="{CD0567D5-52B2-4AFA-88C4-E23BD6478002}" destId="{08639A91-EEDE-4FB3-B402-D692A5F66A1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349D7-1E4F-4217-A663-3DFAF6B2F1BD}">
      <dsp:nvSpPr>
        <dsp:cNvPr id="0" name=""/>
        <dsp:cNvSpPr/>
      </dsp:nvSpPr>
      <dsp:spPr>
        <a:xfrm>
          <a:off x="0" y="0"/>
          <a:ext cx="7467600" cy="1280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1.Вступ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Головний принцип – діяти в інтересах дитини</a:t>
          </a:r>
          <a:endParaRPr lang="ru-RU" sz="2000" kern="1200" dirty="0"/>
        </a:p>
      </dsp:txBody>
      <dsp:txXfrm>
        <a:off x="1683420" y="0"/>
        <a:ext cx="5784179" cy="1280514"/>
      </dsp:txXfrm>
    </dsp:sp>
    <dsp:sp modelId="{1F6C8877-61BD-441D-9C28-60C36B3C9E7E}">
      <dsp:nvSpPr>
        <dsp:cNvPr id="0" name=""/>
        <dsp:cNvSpPr/>
      </dsp:nvSpPr>
      <dsp:spPr>
        <a:xfrm>
          <a:off x="42833" y="0"/>
          <a:ext cx="1475478" cy="129511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DC367F-50A4-47DA-AA99-5B34CBEE713D}">
      <dsp:nvSpPr>
        <dsp:cNvPr id="0" name=""/>
        <dsp:cNvSpPr/>
      </dsp:nvSpPr>
      <dsp:spPr>
        <a:xfrm>
          <a:off x="0" y="1411441"/>
          <a:ext cx="7467600" cy="12904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2.Визначення термінів</a:t>
          </a:r>
          <a:r>
            <a:rPr lang="uk-UA" sz="2800" kern="1200" dirty="0"/>
            <a:t>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Працівник закладу,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дитина,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насильство</a:t>
          </a:r>
          <a:endParaRPr lang="ru-RU" sz="1400" kern="1200" dirty="0"/>
        </a:p>
      </dsp:txBody>
      <dsp:txXfrm>
        <a:off x="1683420" y="1411441"/>
        <a:ext cx="5784179" cy="1290465"/>
      </dsp:txXfrm>
    </dsp:sp>
    <dsp:sp modelId="{A0CD131A-3290-4CAE-9BC0-5CA669EB4EC7}">
      <dsp:nvSpPr>
        <dsp:cNvPr id="0" name=""/>
        <dsp:cNvSpPr/>
      </dsp:nvSpPr>
      <dsp:spPr>
        <a:xfrm>
          <a:off x="42833" y="1400170"/>
          <a:ext cx="1510187" cy="12971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3EFC2B3-7814-41FE-9D84-873743D51456}">
      <dsp:nvSpPr>
        <dsp:cNvPr id="0" name=""/>
        <dsp:cNvSpPr/>
      </dsp:nvSpPr>
      <dsp:spPr>
        <a:xfrm>
          <a:off x="0" y="2974624"/>
          <a:ext cx="7467600" cy="1899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3.Основні завдання кодексу:</a:t>
          </a:r>
          <a:endParaRPr lang="ru-RU" sz="28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Поняття </a:t>
          </a:r>
          <a:r>
            <a:rPr lang="uk-UA" sz="1400" kern="1200" dirty="0" err="1"/>
            <a:t>“булінгу”</a:t>
          </a:r>
          <a:r>
            <a:rPr lang="uk-UA" sz="1400" kern="1200" dirty="0"/>
            <a:t>, його види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Система узгоджених поглядів педагогів, здобувачів освіти, батьків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Умови організації безпечного середовища</a:t>
          </a:r>
          <a:endParaRPr lang="ru-RU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Алгоритм реагування та протидії </a:t>
          </a:r>
          <a:r>
            <a:rPr lang="uk-UA" sz="1400" kern="1200" dirty="0" err="1"/>
            <a:t>булінгу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Конкретні рекомендації учасникам освітнього процесу щодо організації безпечного середовища</a:t>
          </a:r>
          <a:endParaRPr lang="ru-RU" sz="1400" kern="1200" dirty="0"/>
        </a:p>
      </dsp:txBody>
      <dsp:txXfrm>
        <a:off x="1683420" y="2974624"/>
        <a:ext cx="5784179" cy="1899000"/>
      </dsp:txXfrm>
    </dsp:sp>
    <dsp:sp modelId="{B6E6023E-42DF-40AE-8BFE-33C37E22129E}">
      <dsp:nvSpPr>
        <dsp:cNvPr id="0" name=""/>
        <dsp:cNvSpPr/>
      </dsp:nvSpPr>
      <dsp:spPr>
        <a:xfrm>
          <a:off x="114275" y="3205117"/>
          <a:ext cx="1355623" cy="13383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A8F38-C94C-43B7-91CE-F75DC87D6252}">
      <dsp:nvSpPr>
        <dsp:cNvPr id="0" name=""/>
        <dsp:cNvSpPr/>
      </dsp:nvSpPr>
      <dsp:spPr>
        <a:xfrm>
          <a:off x="0" y="0"/>
          <a:ext cx="7500990" cy="1260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4.ВИЗНАЧЕННЯ ЧИННИКІВ РИЗИКУ НАСИЛЬСТВА ПРОТИ ДИТИНИ ТА РЕАГУВАННЯ НА НИХ</a:t>
          </a: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</a:rPr>
            <a:t>План допомоги дитині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550357" y="0"/>
        <a:ext cx="5950632" cy="1260039"/>
      </dsp:txXfrm>
    </dsp:sp>
    <dsp:sp modelId="{A99C3B73-6F58-4A76-9E02-6455176408FA}">
      <dsp:nvSpPr>
        <dsp:cNvPr id="0" name=""/>
        <dsp:cNvSpPr/>
      </dsp:nvSpPr>
      <dsp:spPr>
        <a:xfrm>
          <a:off x="37782" y="60686"/>
          <a:ext cx="1524951" cy="11386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A6D323-22CD-4955-93A5-64B0A2348489}">
      <dsp:nvSpPr>
        <dsp:cNvPr id="0" name=""/>
        <dsp:cNvSpPr/>
      </dsp:nvSpPr>
      <dsp:spPr>
        <a:xfrm>
          <a:off x="0" y="1265983"/>
          <a:ext cx="7500990" cy="14705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chemeClr val="tx1"/>
              </a:solidFill>
            </a:rPr>
            <a:t>5.Булінг: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</a:rPr>
            <a:t>- Вербальний        - Соціальний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chemeClr val="tx1"/>
              </a:solidFill>
            </a:rPr>
            <a:t>- Фізичний              - </a:t>
          </a:r>
          <a:r>
            <a:rPr lang="uk-UA" sz="1400" b="1" kern="1200" dirty="0" err="1">
              <a:solidFill>
                <a:schemeClr val="tx1"/>
              </a:solidFill>
            </a:rPr>
            <a:t>Кіберзалякування</a:t>
          </a:r>
          <a:endParaRPr lang="uk-UA" sz="1400" b="1" kern="1200" dirty="0">
            <a:solidFill>
              <a:schemeClr val="tx1"/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0" i="1" kern="1200" dirty="0">
              <a:solidFill>
                <a:schemeClr val="tx1"/>
              </a:solidFill>
            </a:rPr>
            <a:t>Ознаки, відповідальність</a:t>
          </a:r>
        </a:p>
      </dsp:txBody>
      <dsp:txXfrm>
        <a:off x="1550357" y="1265983"/>
        <a:ext cx="5950632" cy="1470537"/>
      </dsp:txXfrm>
    </dsp:sp>
    <dsp:sp modelId="{27A1AD34-D6A0-4799-9EB9-A02F50B1BF26}">
      <dsp:nvSpPr>
        <dsp:cNvPr id="0" name=""/>
        <dsp:cNvSpPr/>
      </dsp:nvSpPr>
      <dsp:spPr>
        <a:xfrm>
          <a:off x="62535" y="1433982"/>
          <a:ext cx="1524951" cy="13443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B6A3B-3CCD-4163-B7F1-B9232F455A46}">
      <dsp:nvSpPr>
        <dsp:cNvPr id="0" name=""/>
        <dsp:cNvSpPr/>
      </dsp:nvSpPr>
      <dsp:spPr>
        <a:xfrm>
          <a:off x="0" y="2830895"/>
          <a:ext cx="7500990" cy="14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solidFill>
                <a:schemeClr val="tx1"/>
              </a:solidFill>
            </a:rPr>
            <a:t>6.Про порядок </a:t>
          </a:r>
          <a:r>
            <a:rPr lang="ru-RU" sz="2000" b="1" kern="1200" dirty="0" err="1">
              <a:solidFill>
                <a:schemeClr val="tx1"/>
              </a:solidFill>
            </a:rPr>
            <a:t>реагування</a:t>
          </a:r>
          <a:r>
            <a:rPr lang="ru-RU" sz="2000" b="1" kern="1200" dirty="0">
              <a:solidFill>
                <a:schemeClr val="tx1"/>
              </a:solidFill>
            </a:rPr>
            <a:t> на </a:t>
          </a:r>
          <a:r>
            <a:rPr lang="ru-RU" sz="2000" b="1" kern="1200" dirty="0" err="1">
              <a:solidFill>
                <a:schemeClr val="tx1"/>
              </a:solidFill>
            </a:rPr>
            <a:t>випадки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булінгу</a:t>
          </a:r>
          <a:r>
            <a:rPr lang="ru-RU" sz="2000" b="1" kern="1200" dirty="0">
              <a:solidFill>
                <a:schemeClr val="tx1"/>
              </a:solidFill>
            </a:rPr>
            <a:t> (</a:t>
          </a:r>
          <a:r>
            <a:rPr lang="ru-RU" sz="2000" b="1" kern="1200" dirty="0" err="1">
              <a:solidFill>
                <a:schemeClr val="tx1"/>
              </a:solidFill>
            </a:rPr>
            <a:t>цькування</a:t>
          </a:r>
          <a:r>
            <a:rPr lang="ru-RU" sz="2000" b="1" kern="1200" dirty="0">
              <a:solidFill>
                <a:schemeClr val="tx1"/>
              </a:solidFill>
            </a:rPr>
            <a:t>)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b="1" kern="1200" dirty="0">
              <a:solidFill>
                <a:schemeClr val="tx1"/>
              </a:solidFill>
            </a:rPr>
            <a:t>Загальні питання, подання заяви, відповідальна особа, комісія з розгляду випадків </a:t>
          </a:r>
          <a:r>
            <a:rPr lang="uk-UA" sz="1400" b="1" kern="1200" dirty="0" err="1">
              <a:solidFill>
                <a:schemeClr val="tx1"/>
              </a:solidFill>
            </a:rPr>
            <a:t>булінгу</a:t>
          </a:r>
          <a:r>
            <a:rPr lang="uk-UA" sz="1400" b="1" kern="1200" dirty="0">
              <a:solidFill>
                <a:schemeClr val="tx1"/>
              </a:solidFill>
            </a:rPr>
            <a:t>, терміни подання та розгляду заяв, реагування на доведені випадки </a:t>
          </a:r>
          <a:r>
            <a:rPr lang="uk-UA" sz="1400" b="1" kern="1200" dirty="0" err="1">
              <a:solidFill>
                <a:schemeClr val="tx1"/>
              </a:solidFill>
            </a:rPr>
            <a:t>булінгу</a:t>
          </a:r>
          <a:r>
            <a:rPr lang="uk-UA" sz="1400" b="1" kern="1200" dirty="0">
              <a:solidFill>
                <a:schemeClr val="tx1"/>
              </a:solidFill>
            </a:rPr>
            <a:t>, відповідальність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b="1" kern="1200" dirty="0">
            <a:solidFill>
              <a:schemeClr val="tx1"/>
            </a:solidFill>
          </a:endParaRPr>
        </a:p>
      </dsp:txBody>
      <dsp:txXfrm>
        <a:off x="1550357" y="2830895"/>
        <a:ext cx="5950632" cy="1458730"/>
      </dsp:txXfrm>
    </dsp:sp>
    <dsp:sp modelId="{C675336A-F30E-4E77-8BED-539996124B69}">
      <dsp:nvSpPr>
        <dsp:cNvPr id="0" name=""/>
        <dsp:cNvSpPr/>
      </dsp:nvSpPr>
      <dsp:spPr>
        <a:xfrm>
          <a:off x="69121" y="3067941"/>
          <a:ext cx="1500198" cy="1020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E0D4E-FE32-4045-9615-A9F4BD80AB0D}">
      <dsp:nvSpPr>
        <dsp:cNvPr id="0" name=""/>
        <dsp:cNvSpPr/>
      </dsp:nvSpPr>
      <dsp:spPr>
        <a:xfrm>
          <a:off x="0" y="4292890"/>
          <a:ext cx="7500990" cy="1586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tx1"/>
              </a:solidFill>
            </a:rPr>
            <a:t>7.Алгоритм щодо попередження </a:t>
          </a:r>
          <a:r>
            <a:rPr lang="uk-UA" sz="2400" b="1" kern="1200" dirty="0" err="1">
              <a:solidFill>
                <a:schemeClr val="tx1"/>
              </a:solidFill>
            </a:rPr>
            <a:t>булінгу</a:t>
          </a:r>
          <a:endParaRPr lang="ru-RU" sz="2400" b="1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>
              <a:solidFill>
                <a:schemeClr val="tx1"/>
              </a:solidFill>
            </a:rPr>
            <a:t>Зустрічі, круглі столи, гуртки, інформаційні куточки, збори, заняття, педагогічний консиліум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550357" y="4292890"/>
        <a:ext cx="5950632" cy="1586279"/>
      </dsp:txXfrm>
    </dsp:sp>
    <dsp:sp modelId="{63596951-3C9E-421D-86DD-D7B32D91A63E}">
      <dsp:nvSpPr>
        <dsp:cNvPr id="0" name=""/>
        <dsp:cNvSpPr/>
      </dsp:nvSpPr>
      <dsp:spPr>
        <a:xfrm>
          <a:off x="102636" y="4539677"/>
          <a:ext cx="1395244" cy="11864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9A424-22B6-45AB-9D1B-5621A5399D2F}">
      <dsp:nvSpPr>
        <dsp:cNvPr id="0" name=""/>
        <dsp:cNvSpPr/>
      </dsp:nvSpPr>
      <dsp:spPr>
        <a:xfrm>
          <a:off x="0" y="0"/>
          <a:ext cx="6929486" cy="1937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/>
            <a:t>8.ПРИНЦИПИ ЗАХИСТУ ОСОБИСТИХ ДАНИХ ДИТИНИ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/>
            <a:t>1. </a:t>
          </a:r>
          <a:r>
            <a:rPr lang="ru-RU" sz="1400" kern="1200" dirty="0" err="1"/>
            <a:t>Принципи</a:t>
          </a:r>
          <a:r>
            <a:rPr lang="ru-RU" sz="1400" kern="1200" dirty="0"/>
            <a:t> </a:t>
          </a:r>
          <a:r>
            <a:rPr lang="ru-RU" sz="1400" kern="1200" dirty="0" err="1"/>
            <a:t>захисту</a:t>
          </a:r>
          <a:r>
            <a:rPr lang="ru-RU" sz="1400" kern="1200" dirty="0"/>
            <a:t> </a:t>
          </a:r>
          <a:r>
            <a:rPr lang="ru-RU" sz="1400" kern="1200" dirty="0" err="1"/>
            <a:t>зображень</a:t>
          </a:r>
          <a:endParaRPr lang="ru-RU" sz="1400" kern="1200" dirty="0"/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kern="1200" dirty="0"/>
            <a:t>2. Принципи доступу дітей до мережі </a:t>
          </a:r>
          <a:r>
            <a:rPr lang="uk-UA" sz="1400" kern="1200" dirty="0" err="1"/>
            <a:t>інтернет</a:t>
          </a:r>
          <a:endParaRPr lang="ru-RU" sz="1400" kern="1200" dirty="0"/>
        </a:p>
      </dsp:txBody>
      <dsp:txXfrm>
        <a:off x="1511740" y="0"/>
        <a:ext cx="5417745" cy="1937431"/>
      </dsp:txXfrm>
    </dsp:sp>
    <dsp:sp modelId="{767D1FCF-B940-4474-937D-5DCEF1D3F33A}">
      <dsp:nvSpPr>
        <dsp:cNvPr id="0" name=""/>
        <dsp:cNvSpPr/>
      </dsp:nvSpPr>
      <dsp:spPr>
        <a:xfrm>
          <a:off x="185360" y="368826"/>
          <a:ext cx="1264201" cy="12605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DE312C-0629-434D-AB1A-6C8099318B1E}">
      <dsp:nvSpPr>
        <dsp:cNvPr id="0" name=""/>
        <dsp:cNvSpPr/>
      </dsp:nvSpPr>
      <dsp:spPr>
        <a:xfrm>
          <a:off x="0" y="2063274"/>
          <a:ext cx="6929486" cy="1267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9.Контроль за реалізацією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0" kern="1200" dirty="0"/>
            <a:t>Відповідальна особа – директор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0" kern="1200" dirty="0"/>
            <a:t>Група реагування</a:t>
          </a:r>
          <a:endParaRPr lang="ru-RU" sz="1000" b="0" kern="1200" dirty="0"/>
        </a:p>
      </dsp:txBody>
      <dsp:txXfrm>
        <a:off x="1511740" y="2063274"/>
        <a:ext cx="5417745" cy="1267958"/>
      </dsp:txXfrm>
    </dsp:sp>
    <dsp:sp modelId="{7A9F0337-97E3-4D98-8ADC-0D59C65E352B}">
      <dsp:nvSpPr>
        <dsp:cNvPr id="0" name=""/>
        <dsp:cNvSpPr/>
      </dsp:nvSpPr>
      <dsp:spPr>
        <a:xfrm>
          <a:off x="180821" y="2146317"/>
          <a:ext cx="1275940" cy="11018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32E6BF-337C-484F-A55E-E903BF4942E1}">
      <dsp:nvSpPr>
        <dsp:cNvPr id="0" name=""/>
        <dsp:cNvSpPr/>
      </dsp:nvSpPr>
      <dsp:spPr>
        <a:xfrm>
          <a:off x="0" y="3382640"/>
          <a:ext cx="6929486" cy="1258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10.Моніторинг КБОС</a:t>
          </a:r>
          <a:endParaRPr lang="ru-RU" sz="2800" b="1" kern="1200" dirty="0"/>
        </a:p>
      </dsp:txBody>
      <dsp:txXfrm>
        <a:off x="1511740" y="3382640"/>
        <a:ext cx="5417745" cy="1258431"/>
      </dsp:txXfrm>
    </dsp:sp>
    <dsp:sp modelId="{D6D26EF2-4D53-45B2-A26F-91F5C6831F1F}">
      <dsp:nvSpPr>
        <dsp:cNvPr id="0" name=""/>
        <dsp:cNvSpPr/>
      </dsp:nvSpPr>
      <dsp:spPr>
        <a:xfrm>
          <a:off x="156845" y="3499560"/>
          <a:ext cx="1385897" cy="100674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6DD2AB-F695-4F10-973B-1DD43FB7C821}">
      <dsp:nvSpPr>
        <dsp:cNvPr id="0" name=""/>
        <dsp:cNvSpPr/>
      </dsp:nvSpPr>
      <dsp:spPr>
        <a:xfrm>
          <a:off x="0" y="4666077"/>
          <a:ext cx="6929486" cy="13018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11.Заключні положення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 dirty="0"/>
            <a:t>Чинний у день оприлюднення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0" kern="1200" dirty="0"/>
            <a:t>Доступність (розміщення на сайті закладу)</a:t>
          </a:r>
          <a:endParaRPr lang="uk-UA" sz="500" b="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100" b="0" kern="1200" dirty="0"/>
        </a:p>
      </dsp:txBody>
      <dsp:txXfrm>
        <a:off x="1511740" y="4666077"/>
        <a:ext cx="5417745" cy="1301873"/>
      </dsp:txXfrm>
    </dsp:sp>
    <dsp:sp modelId="{569709C2-B5A3-45D6-864A-3F14C3C82B24}">
      <dsp:nvSpPr>
        <dsp:cNvPr id="0" name=""/>
        <dsp:cNvSpPr/>
      </dsp:nvSpPr>
      <dsp:spPr>
        <a:xfrm>
          <a:off x="156845" y="4588305"/>
          <a:ext cx="1385897" cy="11707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942B951-FFC2-4FC6-AB98-D13E4EB90B68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B4DB38-8300-432A-8112-28A40F845A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500174"/>
            <a:ext cx="6100778" cy="1500198"/>
          </a:xfrm>
        </p:spPr>
        <p:txBody>
          <a:bodyPr>
            <a:noAutofit/>
          </a:bodyPr>
          <a:lstStyle/>
          <a:p>
            <a:pPr algn="ctr"/>
            <a:r>
              <a:rPr lang="uk-UA" sz="4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КОДЕКС БЕЗПЕЧНОГО ОСВІТНЬОГО СЕРЕДОВИЩА</a:t>
            </a:r>
            <a:endParaRPr lang="ru-RU" sz="4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286388"/>
            <a:ext cx="6172200" cy="1088534"/>
          </a:xfrm>
        </p:spPr>
        <p:txBody>
          <a:bodyPr/>
          <a:lstStyle/>
          <a:p>
            <a:pPr algn="ctr"/>
            <a:r>
              <a:rPr lang="uk-UA" i="1" dirty="0" err="1">
                <a:solidFill>
                  <a:srgbClr val="C00000"/>
                </a:solidFill>
              </a:rPr>
              <a:t>Старокодацької</a:t>
            </a:r>
            <a:r>
              <a:rPr lang="uk-UA" i="1" dirty="0">
                <a:solidFill>
                  <a:srgbClr val="C00000"/>
                </a:solidFill>
              </a:rPr>
              <a:t> гімназії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8794" y="637413"/>
            <a:ext cx="5072098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ОСНОВНІ</a:t>
            </a:r>
            <a:r>
              <a:rPr spc="-50" dirty="0"/>
              <a:t> </a:t>
            </a:r>
            <a:r>
              <a:rPr dirty="0"/>
              <a:t>МЕХАНІЗМИ</a:t>
            </a:r>
            <a:r>
              <a:rPr spc="-35" dirty="0"/>
              <a:t> </a:t>
            </a:r>
            <a:r>
              <a:rPr spc="-5" dirty="0"/>
              <a:t>РОЗВИТКУ</a:t>
            </a:r>
            <a:r>
              <a:rPr spc="-20" dirty="0"/>
              <a:t> </a:t>
            </a:r>
            <a:r>
              <a:rPr spc="-5" dirty="0"/>
              <a:t>БУЛІНГУ: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85852" y="1643050"/>
            <a:ext cx="6182678" cy="735915"/>
            <a:chOff x="1668779" y="1175003"/>
            <a:chExt cx="8243570" cy="10610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8779" y="1522475"/>
              <a:ext cx="8243316" cy="7132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4831" y="1175003"/>
              <a:ext cx="5788152" cy="8046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928926" y="1631067"/>
            <a:ext cx="113967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СТРАХ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51584" y="2263140"/>
            <a:ext cx="6182678" cy="4330065"/>
            <a:chOff x="1668779" y="2263139"/>
            <a:chExt cx="8243570" cy="43300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8779" y="2610611"/>
              <a:ext cx="8243316" cy="708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4831" y="2263139"/>
              <a:ext cx="5788152" cy="8046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8779" y="3698747"/>
              <a:ext cx="8243316" cy="7132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4831" y="3300983"/>
              <a:ext cx="5788152" cy="8503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8779" y="4786883"/>
              <a:ext cx="8243316" cy="7178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4831" y="4393691"/>
              <a:ext cx="5788152" cy="8503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68779" y="5875019"/>
              <a:ext cx="8243316" cy="71780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84831" y="5527548"/>
              <a:ext cx="5788152" cy="809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500166" y="2571744"/>
            <a:ext cx="4429156" cy="3362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ЗАЗДРОЩІ</a:t>
            </a:r>
            <a:r>
              <a:rPr sz="1800" spc="-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ТА</a:t>
            </a:r>
            <a:r>
              <a:rPr sz="1800" spc="-3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КОНКУРЕНЦІЯ</a:t>
            </a:r>
            <a:endParaRPr sz="1800">
              <a:latin typeface="Arial Black"/>
              <a:cs typeface="Arial Black"/>
            </a:endParaRPr>
          </a:p>
          <a:p>
            <a:pPr marL="113030" marR="106680" algn="ctr">
              <a:lnSpc>
                <a:spcPct val="105600"/>
              </a:lnSpc>
            </a:pPr>
            <a:endParaRPr lang="uk-UA" sz="3650" dirty="0">
              <a:solidFill>
                <a:srgbClr val="001F5F"/>
              </a:solidFill>
              <a:latin typeface="Arial Black"/>
              <a:cs typeface="Arial Black"/>
            </a:endParaRPr>
          </a:p>
          <a:p>
            <a:pPr marL="113030" marR="106680" algn="ctr">
              <a:lnSpc>
                <a:spcPct val="105600"/>
              </a:lnSpc>
            </a:pPr>
            <a:r>
              <a:rPr sz="1800">
                <a:solidFill>
                  <a:srgbClr val="001F5F"/>
                </a:solidFill>
                <a:latin typeface="Arial Black"/>
                <a:cs typeface="Arial Black"/>
              </a:rPr>
              <a:t>БАЖАННЯ</a:t>
            </a:r>
            <a:r>
              <a:rPr sz="1800" spc="-12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ПІДПОРЯДКОВУВАТИ </a:t>
            </a:r>
            <a:r>
              <a:rPr sz="1800" spc="-58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ВЛАСНІЙ</a:t>
            </a:r>
            <a:r>
              <a:rPr sz="1800" spc="-3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ВОЛІ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800">
              <a:latin typeface="Arial Black"/>
              <a:cs typeface="Arial Black"/>
            </a:endParaRPr>
          </a:p>
          <a:p>
            <a:pPr marL="12065" marR="5080" algn="ctr">
              <a:lnSpc>
                <a:spcPct val="105600"/>
              </a:lnSpc>
            </a:pP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БАЖАННЯ</a:t>
            </a:r>
            <a:r>
              <a:rPr sz="1800" spc="-5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ВИТІСНИТИ</a:t>
            </a:r>
            <a:r>
              <a:rPr sz="1800" spc="-3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КОГОСЬ</a:t>
            </a:r>
            <a:r>
              <a:rPr sz="1800" spc="-3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ІЗ </a:t>
            </a:r>
            <a:r>
              <a:rPr sz="1800" spc="-58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ГРУПИ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37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Arial Black"/>
                <a:cs typeface="Arial Black"/>
              </a:rPr>
              <a:t>БАЖАННЯ</a:t>
            </a:r>
            <a:r>
              <a:rPr sz="1800" spc="-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ПРИНИЗИТИ</a:t>
            </a:r>
            <a:r>
              <a:rPr sz="1800" spc="-2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 Black"/>
                <a:cs typeface="Arial Black"/>
              </a:rPr>
              <a:t>ІНШОГО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OL\Desktop\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7643866" cy="5919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POL\Desktop\КБОС\кодекс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7929618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0807" y="378714"/>
            <a:ext cx="646890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ОЗНАКИ</a:t>
            </a:r>
            <a:r>
              <a:rPr spc="-45" dirty="0"/>
              <a:t> </a:t>
            </a:r>
            <a:r>
              <a:rPr dirty="0"/>
              <a:t>ЗА ЯКИМИ</a:t>
            </a:r>
            <a:r>
              <a:rPr spc="-25" dirty="0"/>
              <a:t> </a:t>
            </a:r>
            <a:r>
              <a:rPr dirty="0"/>
              <a:t>МОЖНА</a:t>
            </a:r>
            <a:r>
              <a:rPr spc="-5" dirty="0"/>
              <a:t> РОЗПІЗНАТИ</a:t>
            </a:r>
            <a:r>
              <a:rPr spc="-20" dirty="0"/>
              <a:t> </a:t>
            </a:r>
            <a:r>
              <a:rPr dirty="0"/>
              <a:t>БУЛІНГ: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28794" y="4643446"/>
            <a:ext cx="4722419" cy="2215062"/>
            <a:chOff x="3424428" y="4217542"/>
            <a:chExt cx="5443855" cy="26409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4428" y="6775703"/>
              <a:ext cx="5443728" cy="822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0049" y="4217542"/>
              <a:ext cx="5412867" cy="256820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298734" y="1181228"/>
            <a:ext cx="6744653" cy="361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indent="-3492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61315" algn="l"/>
                <a:tab pos="36195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когось</a:t>
            </a:r>
            <a:r>
              <a:rPr sz="1800" b="1" spc="-4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затискають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в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кутку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приміщення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;</a:t>
            </a:r>
            <a:endParaRPr sz="1800">
              <a:latin typeface="Century Gothic"/>
              <a:cs typeface="Century Gothic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коли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дорослий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підходить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до групки дітей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вони, замовкають, розбігаються, </a:t>
            </a:r>
            <a:r>
              <a:rPr sz="1800" b="1" spc="-49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різко</a:t>
            </a:r>
            <a:r>
              <a:rPr sz="1800" b="1" spc="-2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змінюють</a:t>
            </a:r>
            <a:r>
              <a:rPr sz="1800" b="1" spc="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діяльність</a:t>
            </a:r>
            <a:endParaRPr sz="1800">
              <a:latin typeface="Century Gothic"/>
              <a:cs typeface="Century Gothic"/>
            </a:endParaRPr>
          </a:p>
          <a:p>
            <a:pPr marL="74930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(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можуть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обійняти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«жертву»,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начебто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все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в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порядку);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один</a:t>
            </a:r>
            <a:r>
              <a:rPr sz="1800" b="1" spc="-2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з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учнів</a:t>
            </a:r>
            <a:r>
              <a:rPr sz="1800" b="1" spc="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не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обирається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іншими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(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в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ізоляції);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весь</a:t>
            </a:r>
            <a:r>
              <a:rPr sz="1800" b="1" spc="-3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клас</a:t>
            </a:r>
            <a:r>
              <a:rPr sz="1800" b="1" spc="-4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сміється</a:t>
            </a:r>
            <a:r>
              <a:rPr sz="1800" b="1" spc="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над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одним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і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 тим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же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учнем;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прізвиська</a:t>
            </a:r>
            <a:r>
              <a:rPr sz="1800" b="1" spc="-5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дуже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образливі;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по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обличчю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одного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з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учнів: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 блідий,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червоний,</a:t>
            </a:r>
            <a:r>
              <a:rPr sz="1800" b="1" spc="-2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в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сльозах,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наляканий,</a:t>
            </a:r>
            <a:r>
              <a:rPr sz="1800" b="1" spc="-5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ознаки</a:t>
            </a:r>
            <a:endParaRPr sz="1800">
              <a:latin typeface="Century Gothic"/>
              <a:cs typeface="Century Gothic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насильства</a:t>
            </a:r>
            <a:r>
              <a:rPr sz="1800" b="1" spc="-6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на</a:t>
            </a:r>
            <a:r>
              <a:rPr sz="1800" b="1" spc="-3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тілі;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молодші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школярі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бояться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зайти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в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туалет;</a:t>
            </a:r>
            <a:endParaRPr sz="1800">
              <a:latin typeface="Century Gothic"/>
              <a:cs typeface="Century Gothic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школярі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після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уроків</a:t>
            </a:r>
            <a:r>
              <a:rPr sz="1800" b="1" spc="-1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не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розходяться,</a:t>
            </a:r>
            <a:r>
              <a:rPr sz="1800" b="1" spc="-1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когось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чекають</a:t>
            </a:r>
            <a:r>
              <a:rPr sz="1800" b="1" spc="-2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біля</a:t>
            </a:r>
            <a:r>
              <a:rPr sz="1800" b="1" spc="-5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школи</a:t>
            </a:r>
            <a:r>
              <a:rPr sz="1800" b="1" spc="-30" dirty="0">
                <a:solidFill>
                  <a:srgbClr val="001F5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entury Gothic"/>
                <a:cs typeface="Century Gothic"/>
              </a:rPr>
              <a:t>.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662" y="357167"/>
            <a:ext cx="671517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9995" marR="5080" indent="-2487930">
              <a:lnSpc>
                <a:spcPct val="100000"/>
              </a:lnSpc>
              <a:spcBef>
                <a:spcPts val="100"/>
              </a:spcBef>
            </a:pPr>
            <a:r>
              <a:rPr dirty="0"/>
              <a:t>НАСЛІДКИ</a:t>
            </a:r>
            <a:r>
              <a:rPr spc="-55" dirty="0"/>
              <a:t> </a:t>
            </a:r>
            <a:r>
              <a:rPr dirty="0"/>
              <a:t>ДЛЯ</a:t>
            </a:r>
            <a:r>
              <a:rPr spc="-20" dirty="0"/>
              <a:t> </a:t>
            </a:r>
            <a:r>
              <a:rPr spc="-10" dirty="0"/>
              <a:t>ЖЕРТВИ</a:t>
            </a:r>
            <a:r>
              <a:rPr dirty="0"/>
              <a:t> БУЛІНГУ</a:t>
            </a:r>
            <a:r>
              <a:rPr spc="-25" dirty="0"/>
              <a:t> </a:t>
            </a:r>
            <a:r>
              <a:rPr dirty="0"/>
              <a:t>В </a:t>
            </a:r>
            <a:r>
              <a:rPr spc="-785" dirty="0"/>
              <a:t> </a:t>
            </a:r>
            <a:r>
              <a:rPr dirty="0"/>
              <a:t>ШКОЛІ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7224" y="1500172"/>
            <a:ext cx="7286676" cy="46403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700"/>
              </a:lnSpc>
              <a:spcBef>
                <a:spcPts val="105"/>
              </a:spcBef>
              <a:buFont typeface="Century Gothic"/>
              <a:buChar char="•"/>
              <a:tabLst>
                <a:tab pos="212725" algn="l"/>
              </a:tabLst>
            </a:pPr>
            <a:r>
              <a:rPr sz="24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Розлади </a:t>
            </a:r>
            <a:r>
              <a:rPr sz="24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психіки.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Навіть один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випадок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булінгу </a:t>
            </a:r>
            <a:r>
              <a:rPr sz="24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залишає глибокий емоційний шрам,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вимагає </a:t>
            </a:r>
            <a:r>
              <a:rPr sz="2400" b="1" spc="-59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спеціальної</a:t>
            </a:r>
            <a:r>
              <a:rPr sz="2400" b="1" spc="-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sz="24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психолога.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  <a:p>
            <a:pPr marL="12700" marR="335280" algn="just">
              <a:lnSpc>
                <a:spcPct val="100000"/>
              </a:lnSpc>
              <a:spcBef>
                <a:spcPts val="2160"/>
              </a:spcBef>
              <a:buChar char="•"/>
              <a:tabLst>
                <a:tab pos="201930" algn="l"/>
              </a:tabLst>
            </a:pPr>
            <a:r>
              <a:rPr sz="24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Труднощі</a:t>
            </a:r>
            <a:r>
              <a:rPr sz="24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r>
              <a:rPr sz="24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взаєминах.</a:t>
            </a:r>
            <a:r>
              <a:rPr sz="2400" b="1" spc="10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більшості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випадків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залишаються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самотніми на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життя.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Більше </a:t>
            </a:r>
            <a:r>
              <a:rPr sz="2400" b="1" spc="-59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спілкуються</a:t>
            </a:r>
            <a:r>
              <a:rPr sz="2400" b="1" spc="-3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sz="24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мережах,</a:t>
            </a:r>
            <a:r>
              <a:rPr sz="24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ніж в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реальному</a:t>
            </a:r>
            <a:r>
              <a:rPr sz="2400" b="1" spc="-4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світі.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  <a:p>
            <a:pPr marL="201295" indent="-189230" algn="just">
              <a:lnSpc>
                <a:spcPct val="100000"/>
              </a:lnSpc>
              <a:spcBef>
                <a:spcPts val="2165"/>
              </a:spcBef>
              <a:buChar char="•"/>
              <a:tabLst>
                <a:tab pos="201930" algn="l"/>
              </a:tabLst>
            </a:pPr>
            <a:r>
              <a:rPr sz="24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Хвороби.</a:t>
            </a:r>
            <a:r>
              <a:rPr sz="24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Близьким</a:t>
            </a:r>
            <a:r>
              <a:rPr sz="24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результатом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sz="24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дуже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  <a:p>
            <a:pPr marL="12700" marR="467995" algn="just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часто</a:t>
            </a:r>
            <a:r>
              <a:rPr sz="2400" b="1" spc="-4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бувають</a:t>
            </a:r>
            <a:r>
              <a:rPr sz="2400" b="1" spc="-3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фізичні</a:t>
            </a:r>
            <a:r>
              <a:rPr sz="24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нездужання.</a:t>
            </a:r>
            <a:r>
              <a:rPr sz="2400" b="1" spc="-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Можливі </a:t>
            </a:r>
            <a:r>
              <a:rPr sz="2400" b="1" spc="-58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розлади</a:t>
            </a:r>
            <a:r>
              <a:rPr sz="24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сну</a:t>
            </a: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24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переростання</a:t>
            </a:r>
            <a:r>
              <a:rPr sz="24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травми</a:t>
            </a:r>
            <a:r>
              <a:rPr sz="24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психосоматику.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0358" y="285728"/>
            <a:ext cx="673210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МЕТОДИ</a:t>
            </a:r>
            <a:r>
              <a:rPr spc="-15" dirty="0"/>
              <a:t> </a:t>
            </a:r>
            <a:r>
              <a:rPr spc="-5" dirty="0"/>
              <a:t>ПРИПИНЕННЯ</a:t>
            </a:r>
            <a:r>
              <a:rPr spc="-15" dirty="0"/>
              <a:t> </a:t>
            </a:r>
            <a:r>
              <a:rPr dirty="0"/>
              <a:t>БУЛІНГУ</a:t>
            </a:r>
            <a:r>
              <a:rPr spc="-20" dirty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dirty="0"/>
              <a:t>ШКОЛІ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2911" y="1384172"/>
            <a:ext cx="7801670" cy="4732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indent="-189230" algn="just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201930" algn="l"/>
              </a:tabLst>
            </a:pPr>
            <a:r>
              <a:rPr sz="18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Розмова</a:t>
            </a: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молодшого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шкільного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віку,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осуд.</a:t>
            </a:r>
            <a:r>
              <a:rPr sz="18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12 років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62865" algn="just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проблему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буллінг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школі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вирішити</a:t>
            </a:r>
            <a:r>
              <a:rPr sz="1800" b="1" spc="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простіше,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зі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старшими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дітьми.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b="1" spc="-58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sz="18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віці </a:t>
            </a:r>
            <a:r>
              <a:rPr sz="1800" b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здобувачів освіти </a:t>
            </a:r>
            <a:r>
              <a:rPr sz="1800" b="1" spc="-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ще</a:t>
            </a:r>
            <a:r>
              <a:rPr sz="1800" b="1" spc="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сформовані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моральні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принципи,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b="1" spc="-1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вони</a:t>
            </a:r>
            <a:r>
              <a:rPr lang="uk-UA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спираються</a:t>
            </a:r>
            <a:r>
              <a:rPr sz="1800" b="1" spc="-1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800" b="1" spc="-1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думку</a:t>
            </a:r>
            <a:r>
              <a:rPr lang="uk-UA"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педагога</a:t>
            </a:r>
            <a:r>
              <a:rPr sz="1800" b="1" spc="-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sz="1800" b="1" spc="5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Педагоги </a:t>
            </a:r>
            <a:r>
              <a:rPr lang="uk-UA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проводять </a:t>
            </a:r>
            <a:r>
              <a:rPr sz="1800" b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бесіди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 усіма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учасниками</a:t>
            </a:r>
            <a:r>
              <a:rPr sz="18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цькування,</a:t>
            </a:r>
            <a:r>
              <a:rPr sz="1800" b="1" spc="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 err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показ</a:t>
            </a:r>
            <a:r>
              <a:rPr lang="uk-UA" sz="1800" b="1" spc="-5" dirty="0" err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ують</a:t>
            </a:r>
            <a:r>
              <a:rPr lang="uk-UA"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непривабливість</a:t>
            </a:r>
            <a:r>
              <a:rPr sz="1800" b="1" spc="2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агресорів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b="1" spc="-58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 err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виказ</a:t>
            </a:r>
            <a:r>
              <a:rPr lang="uk-UA" sz="1800" b="1" spc="-5" dirty="0" err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ують</a:t>
            </a:r>
            <a:r>
              <a:rPr lang="uk-UA"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власне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негативне</a:t>
            </a:r>
            <a:r>
              <a:rPr sz="1800" b="1" spc="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sz="1800" b="1" spc="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до подій.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164465" algn="just">
              <a:lnSpc>
                <a:spcPct val="100000"/>
              </a:lnSpc>
              <a:spcBef>
                <a:spcPts val="2165"/>
              </a:spcBef>
              <a:buClr>
                <a:srgbClr val="000000"/>
              </a:buClr>
              <a:buChar char="•"/>
              <a:tabLst>
                <a:tab pos="201930" algn="l"/>
              </a:tabLst>
            </a:pP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sz="1800" b="1" spc="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8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агресора</a:t>
            </a: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ззовні.</a:t>
            </a:r>
            <a:r>
              <a:rPr sz="1800" b="1" spc="10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Після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років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моральні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переконання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вже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сформувалися,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буде</a:t>
            </a:r>
            <a:r>
              <a:rPr sz="1800" b="1" spc="-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sz="18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просто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змінити.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Особистість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авторитет </a:t>
            </a:r>
            <a:r>
              <a:rPr sz="1800" b="1" spc="-58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дорослого</a:t>
            </a:r>
            <a:r>
              <a:rPr sz="1800" b="1" spc="-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відходять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другий план,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перший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група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ровесників.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Тому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діяти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доведеться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тонко,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формуючи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громадську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думку.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201295" indent="-189230" algn="just">
              <a:lnSpc>
                <a:spcPct val="100000"/>
              </a:lnSpc>
              <a:spcBef>
                <a:spcPts val="2160"/>
              </a:spcBef>
              <a:buChar char="•"/>
              <a:tabLst>
                <a:tab pos="201930" algn="l"/>
              </a:tabLst>
            </a:pPr>
            <a:r>
              <a:rPr sz="18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авторитетного</a:t>
            </a:r>
            <a:r>
              <a:rPr sz="1800" b="1" spc="15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 pitchFamily="18" charset="0"/>
                <a:cs typeface="Times New Roman" pitchFamily="18" charset="0"/>
              </a:rPr>
              <a:t>союзника.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Розмовляти</a:t>
            </a:r>
            <a:r>
              <a:rPr sz="1800" b="1" spc="2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класом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повинен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8255" algn="just">
              <a:lnSpc>
                <a:spcPct val="100000"/>
              </a:lnSpc>
            </a:pP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авторитетний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або дорослий,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тому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тут</a:t>
            </a:r>
            <a:r>
              <a:rPr sz="1800" b="1" spc="-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залежить </a:t>
            </a:r>
            <a:r>
              <a:rPr sz="1800" b="1" spc="-59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sz="1800" b="1" spc="-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переконання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внутрішньої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віри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b="1" spc="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те,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що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говориться.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Інакше</a:t>
            </a:r>
            <a:r>
              <a:rPr sz="1800" b="1" spc="1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sz="1800" b="1" spc="-58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пролетить</a:t>
            </a:r>
            <a:r>
              <a:rPr sz="1800" b="1" spc="-2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повз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вуха.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Діти повинні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поважати</a:t>
            </a:r>
            <a:r>
              <a:rPr sz="1800" b="1" spc="10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цю людину,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прислухатися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1800" b="1" spc="-25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неї.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OL\Desktop\КБОС\кбос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778674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</a:t>
            </a:r>
            <a:r>
              <a:rPr lang="ru-RU" spc="-40" dirty="0"/>
              <a:t> </a:t>
            </a:r>
            <a:r>
              <a:rPr lang="ru-RU" dirty="0"/>
              <a:t>БЕСІДИ</a:t>
            </a:r>
            <a:r>
              <a:rPr lang="ru-RU" spc="-25" dirty="0"/>
              <a:t> </a:t>
            </a:r>
            <a:r>
              <a:rPr lang="ru-RU" dirty="0"/>
              <a:t>З</a:t>
            </a:r>
            <a:r>
              <a:rPr lang="ru-RU" spc="-10" dirty="0"/>
              <a:t> </a:t>
            </a:r>
            <a:r>
              <a:rPr lang="ru-RU" dirty="0"/>
              <a:t>ДІТЬМИ</a:t>
            </a:r>
            <a:r>
              <a:rPr lang="ru-RU" spc="-5" dirty="0"/>
              <a:t> </a:t>
            </a:r>
            <a:r>
              <a:rPr lang="ru-RU" dirty="0"/>
              <a:t>ПОВИНЕН</a:t>
            </a:r>
            <a:r>
              <a:rPr lang="ru-RU" spc="-35" dirty="0"/>
              <a:t> </a:t>
            </a:r>
            <a:r>
              <a:rPr lang="ru-RU" spc="-5" dirty="0"/>
              <a:t>МІСТИТИ</a:t>
            </a:r>
            <a:r>
              <a:rPr lang="ru-RU" spc="-10" dirty="0"/>
              <a:t> </a:t>
            </a:r>
            <a:r>
              <a:rPr lang="ru-RU" spc="-5" dirty="0"/>
              <a:t>ТАКІ </a:t>
            </a:r>
            <a:r>
              <a:rPr lang="ru-RU" spc="-785" dirty="0"/>
              <a:t> </a:t>
            </a:r>
            <a:r>
              <a:rPr lang="ru-RU" dirty="0"/>
              <a:t>КЛЮЧОВІ</a:t>
            </a:r>
            <a:r>
              <a:rPr lang="ru-RU" spc="-45" dirty="0"/>
              <a:t> </a:t>
            </a:r>
            <a:r>
              <a:rPr lang="ru-RU" dirty="0"/>
              <a:t>МОМЕНТИ: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fontScale="70000" lnSpcReduction="20000"/>
          </a:bodyPr>
          <a:lstStyle/>
          <a:p>
            <a:pPr marL="201295" indent="-189230" algn="just">
              <a:lnSpc>
                <a:spcPct val="100000"/>
              </a:lnSpc>
              <a:spcBef>
                <a:spcPts val="100"/>
              </a:spcBef>
              <a:buClr>
                <a:srgbClr val="001F5F"/>
              </a:buClr>
              <a:buChar char="•"/>
              <a:tabLst>
                <a:tab pos="201930" algn="l"/>
              </a:tabLst>
            </a:pPr>
            <a:r>
              <a:rPr lang="ru-RU" dirty="0">
                <a:solidFill>
                  <a:srgbClr val="6F2F9F"/>
                </a:solidFill>
                <a:latin typeface="Arial Black"/>
                <a:cs typeface="Arial Black"/>
              </a:rPr>
              <a:t>Прямота.</a:t>
            </a:r>
            <a:r>
              <a:rPr lang="ru-RU" spc="-1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Називаємо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проблему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своїм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ім'ям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-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це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цькування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endParaRPr lang="ru-RU" dirty="0">
              <a:latin typeface="Arial Black"/>
              <a:cs typeface="Arial Black"/>
            </a:endParaRPr>
          </a:p>
          <a:p>
            <a:pPr marL="12700" algn="just">
              <a:lnSpc>
                <a:spcPct val="100000"/>
              </a:lnSpc>
            </a:pP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гноблення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.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Пояснюємо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,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що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цькування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-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це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проблема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класу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а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не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конкретної</a:t>
            </a:r>
            <a:r>
              <a:rPr lang="ru-RU" spc="-4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10" dirty="0" err="1">
                <a:solidFill>
                  <a:srgbClr val="001F5F"/>
                </a:solidFill>
                <a:latin typeface="Arial Black"/>
                <a:cs typeface="Arial Black"/>
              </a:rPr>
              <a:t>людини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.</a:t>
            </a:r>
            <a:endParaRPr lang="ru-RU" dirty="0">
              <a:latin typeface="Arial Black"/>
              <a:cs typeface="Arial Black"/>
            </a:endParaRPr>
          </a:p>
          <a:p>
            <a:pPr marL="12700" marR="106045" algn="just">
              <a:lnSpc>
                <a:spcPct val="100000"/>
              </a:lnSpc>
              <a:spcBef>
                <a:spcPts val="2160"/>
              </a:spcBef>
              <a:buClr>
                <a:srgbClr val="001F5F"/>
              </a:buClr>
              <a:buChar char="•"/>
              <a:tabLst>
                <a:tab pos="201930" algn="l"/>
              </a:tabLst>
            </a:pPr>
            <a:r>
              <a:rPr lang="ru-RU" dirty="0" err="1">
                <a:solidFill>
                  <a:srgbClr val="6F2F9F"/>
                </a:solidFill>
                <a:latin typeface="Arial Black"/>
                <a:cs typeface="Arial Black"/>
              </a:rPr>
              <a:t>Зміна</a:t>
            </a:r>
            <a:r>
              <a:rPr lang="ru-RU" spc="-5" dirty="0">
                <a:solidFill>
                  <a:srgbClr val="6F2F9F"/>
                </a:solidFill>
                <a:latin typeface="Arial Black"/>
                <a:cs typeface="Arial Black"/>
              </a:rPr>
              <a:t> ролей.</a:t>
            </a:r>
            <a:r>
              <a:rPr lang="ru-RU" spc="1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Наводимо  приклад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таким чином,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щоб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кожен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відчув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себе </a:t>
            </a:r>
            <a:r>
              <a:rPr lang="ru-RU" spc="-59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на</a:t>
            </a:r>
            <a:r>
              <a:rPr lang="ru-RU" spc="-2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місці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жертви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. «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Уяви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собі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що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ти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заходиш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в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клас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вітаєшся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а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від</a:t>
            </a:r>
            <a:r>
              <a:rPr lang="ru-RU" dirty="0"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тебе</a:t>
            </a:r>
            <a:r>
              <a:rPr lang="ru-RU" spc="-3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всі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відвертаються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що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ти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відчуєш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?»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Пояснюємо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,</a:t>
            </a:r>
            <a:r>
              <a:rPr lang="ru-RU" spc="-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що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люди</a:t>
            </a:r>
            <a:r>
              <a:rPr lang="ru-RU" spc="-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різні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,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і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у</a:t>
            </a:r>
            <a:r>
              <a:rPr lang="ru-RU" dirty="0"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кожної</a:t>
            </a:r>
            <a:r>
              <a:rPr lang="ru-RU" spc="-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людини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є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особливості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які</a:t>
            </a:r>
            <a:r>
              <a:rPr lang="ru-RU" spc="-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можуть</a:t>
            </a:r>
            <a:r>
              <a:rPr lang="ru-RU" spc="-2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дратувати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інших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.</a:t>
            </a:r>
            <a:endParaRPr lang="ru-RU" dirty="0">
              <a:latin typeface="Arial Black"/>
              <a:cs typeface="Arial Black"/>
            </a:endParaRPr>
          </a:p>
          <a:p>
            <a:pPr marL="12700" marR="243204" algn="just">
              <a:lnSpc>
                <a:spcPct val="100000"/>
              </a:lnSpc>
              <a:spcBef>
                <a:spcPts val="2160"/>
              </a:spcBef>
              <a:buClr>
                <a:srgbClr val="001F5F"/>
              </a:buClr>
              <a:buChar char="•"/>
              <a:tabLst>
                <a:tab pos="201930" algn="l"/>
              </a:tabLst>
            </a:pPr>
            <a:r>
              <a:rPr lang="ru-RU" dirty="0" err="1">
                <a:solidFill>
                  <a:srgbClr val="6F2F9F"/>
                </a:solidFill>
                <a:latin typeface="Arial Black"/>
                <a:cs typeface="Arial Black"/>
              </a:rPr>
              <a:t>Введення</a:t>
            </a:r>
            <a:r>
              <a:rPr lang="ru-RU" spc="5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6F2F9F"/>
                </a:solidFill>
                <a:latin typeface="Arial Black"/>
                <a:cs typeface="Arial Black"/>
              </a:rPr>
              <a:t>нових</a:t>
            </a:r>
            <a:r>
              <a:rPr lang="ru-RU" dirty="0">
                <a:solidFill>
                  <a:srgbClr val="6F2F9F"/>
                </a:solidFill>
                <a:latin typeface="Arial Black"/>
                <a:cs typeface="Arial Black"/>
              </a:rPr>
              <a:t> правил</a:t>
            </a:r>
            <a:r>
              <a:rPr lang="ru-RU" spc="-5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6F2F9F"/>
                </a:solidFill>
                <a:latin typeface="Arial Black"/>
                <a:cs typeface="Arial Black"/>
              </a:rPr>
              <a:t>поведінки</a:t>
            </a:r>
            <a:r>
              <a:rPr lang="ru-RU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6F2F9F"/>
                </a:solidFill>
                <a:latin typeface="Arial Black"/>
                <a:cs typeface="Arial Black"/>
              </a:rPr>
              <a:t>і</a:t>
            </a:r>
            <a:r>
              <a:rPr lang="ru-RU" spc="-10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6F2F9F"/>
                </a:solidFill>
                <a:latin typeface="Arial Black"/>
                <a:cs typeface="Arial Black"/>
              </a:rPr>
              <a:t>відповідальність</a:t>
            </a:r>
            <a:r>
              <a:rPr lang="ru-RU" spc="-5" dirty="0">
                <a:solidFill>
                  <a:srgbClr val="6F2F9F"/>
                </a:solidFill>
                <a:latin typeface="Arial Black"/>
                <a:cs typeface="Arial Black"/>
              </a:rPr>
              <a:t>.</a:t>
            </a:r>
            <a:r>
              <a:rPr lang="ru-RU" spc="25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Зміни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можуть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8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торкнутися</a:t>
            </a:r>
            <a:r>
              <a:rPr lang="ru-RU" spc="-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дозвілля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у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вільний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шкільний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або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позашкільний</a:t>
            </a:r>
            <a:r>
              <a:rPr lang="ru-RU" spc="2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час.</a:t>
            </a:r>
            <a:endParaRPr lang="ru-RU" dirty="0">
              <a:latin typeface="Arial Black"/>
              <a:cs typeface="Arial Black"/>
            </a:endParaRPr>
          </a:p>
          <a:p>
            <a:pPr marL="201295" indent="-189230" algn="just">
              <a:lnSpc>
                <a:spcPct val="100000"/>
              </a:lnSpc>
              <a:spcBef>
                <a:spcPts val="2160"/>
              </a:spcBef>
              <a:buClr>
                <a:srgbClr val="000000"/>
              </a:buClr>
              <a:buChar char="•"/>
              <a:tabLst>
                <a:tab pos="201930" algn="l"/>
              </a:tabLst>
            </a:pPr>
            <a:r>
              <a:rPr lang="ru-RU" dirty="0" err="1">
                <a:solidFill>
                  <a:srgbClr val="6F2F9F"/>
                </a:solidFill>
                <a:latin typeface="Arial Black"/>
                <a:cs typeface="Arial Black"/>
              </a:rPr>
              <a:t>Допомога</a:t>
            </a:r>
            <a:r>
              <a:rPr lang="ru-RU" spc="-5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6F2F9F"/>
                </a:solidFill>
                <a:latin typeface="Arial Black"/>
                <a:cs typeface="Arial Black"/>
              </a:rPr>
              <a:t>фахівця</a:t>
            </a:r>
            <a:r>
              <a:rPr lang="ru-RU" spc="-5" dirty="0">
                <a:solidFill>
                  <a:srgbClr val="6F2F9F"/>
                </a:solidFill>
                <a:latin typeface="Arial Black"/>
                <a:cs typeface="Arial Black"/>
              </a:rPr>
              <a:t>.</a:t>
            </a:r>
            <a:r>
              <a:rPr lang="ru-RU" spc="15" dirty="0">
                <a:solidFill>
                  <a:srgbClr val="6F2F9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Запрошуємо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 психолога,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щоб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провів</a:t>
            </a:r>
            <a:r>
              <a:rPr lang="ru-RU" spc="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спеціальні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психологічні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ігри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що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дають</a:t>
            </a:r>
            <a:r>
              <a:rPr lang="ru-RU" spc="-1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можливість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відчути</a:t>
            </a:r>
            <a:r>
              <a:rPr lang="ru-RU" spc="1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себе 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на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місці</a:t>
            </a:r>
            <a:r>
              <a:rPr lang="ru-RU" spc="-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spc="-5" dirty="0" err="1">
                <a:solidFill>
                  <a:srgbClr val="001F5F"/>
                </a:solidFill>
                <a:latin typeface="Arial Black"/>
                <a:cs typeface="Arial Black"/>
              </a:rPr>
              <a:t>жертви</a:t>
            </a:r>
            <a:r>
              <a:rPr lang="ru-RU" spc="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і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усвідомити</a:t>
            </a:r>
            <a:r>
              <a:rPr lang="ru-RU" spc="-4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неприпустимість</a:t>
            </a:r>
            <a:r>
              <a:rPr lang="ru-RU" spc="-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ru-RU" dirty="0" err="1">
                <a:solidFill>
                  <a:srgbClr val="001F5F"/>
                </a:solidFill>
                <a:latin typeface="Arial Black"/>
                <a:cs typeface="Arial Black"/>
              </a:rPr>
              <a:t>булінгу</a:t>
            </a:r>
            <a:r>
              <a:rPr lang="ru-RU" dirty="0">
                <a:solidFill>
                  <a:srgbClr val="001F5F"/>
                </a:solidFill>
                <a:latin typeface="Arial Black"/>
                <a:cs typeface="Arial Black"/>
              </a:rPr>
              <a:t>.</a:t>
            </a:r>
            <a:endParaRPr lang="ru-RU" dirty="0">
              <a:latin typeface="Arial Black"/>
              <a:cs typeface="Arial Black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POL\Desktop\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609" y="785794"/>
            <a:ext cx="7742138" cy="54292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643174" y="5429264"/>
            <a:ext cx="5143536" cy="571504"/>
          </a:xfrm>
          <a:prstGeom prst="rect">
            <a:avLst/>
          </a:prstGeom>
          <a:solidFill>
            <a:srgbClr val="CDE8EB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1200" dirty="0">
                <a:solidFill>
                  <a:schemeClr val="accent6">
                    <a:lumMod val="75000"/>
                  </a:schemeClr>
                </a:solidFill>
              </a:rPr>
              <a:t>Директор закладу освіти, в разі не вирішення проблеми, звертається до компетентних органів (поліції, ювенальної превенції та служби у справах дітей).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OL\Desktop\КБОС\кбос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778674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OL\Desktop\КБОС\бс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7044" y="357166"/>
            <a:ext cx="7692542" cy="6116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OL\Desktop\КБОС\кбос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7429551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POL\Desktop\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428604"/>
            <a:ext cx="7814302" cy="5429288"/>
          </a:xfrm>
          <a:prstGeom prst="rect">
            <a:avLst/>
          </a:prstGeom>
          <a:noFill/>
        </p:spPr>
      </p:pic>
      <p:sp>
        <p:nvSpPr>
          <p:cNvPr id="5" name="Багетная рамка 4"/>
          <p:cNvSpPr/>
          <p:nvPr/>
        </p:nvSpPr>
        <p:spPr>
          <a:xfrm>
            <a:off x="1928794" y="1071546"/>
            <a:ext cx="571504" cy="500066"/>
          </a:xfrm>
          <a:prstGeom prst="beve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OL\Desktop\КБОС\кбос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714356"/>
            <a:ext cx="737823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причетних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булінгу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цькування</a:t>
            </a: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POL\Desktop\5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6820055" cy="5101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OL\Desktop\КБОС\кбос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7500990" cy="5357850"/>
          </a:xfrm>
          <a:prstGeom prst="rect">
            <a:avLst/>
          </a:prstGeom>
          <a:noFill/>
        </p:spPr>
      </p:pic>
      <p:sp>
        <p:nvSpPr>
          <p:cNvPr id="3" name="Улыбающееся лицо 2"/>
          <p:cNvSpPr/>
          <p:nvPr/>
        </p:nvSpPr>
        <p:spPr>
          <a:xfrm>
            <a:off x="1357290" y="928670"/>
            <a:ext cx="642942" cy="642942"/>
          </a:xfrm>
          <a:prstGeom prst="smileyFac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solidFill>
                  <a:srgbClr val="FF0000"/>
                </a:solidFill>
              </a:rPr>
              <a:t>Ми зобов’язані!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57752" y="1571612"/>
            <a:ext cx="3587900" cy="4572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Поважати кожну дитину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Вірити в успішність кожної дитини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Бути чесними і визнавати власні помилки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Вміти слухати і дотримуватись конфіденційності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Бути послідовними і справедливими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Підтримувати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solidFill>
                  <a:srgbClr val="FF0000"/>
                </a:solidFill>
              </a:rPr>
              <a:t>Цінувати особисті зусилля дітей</a:t>
            </a:r>
          </a:p>
          <a:p>
            <a:pPr>
              <a:buNone/>
            </a:pPr>
            <a:r>
              <a:rPr lang="uk-UA" sz="1800" dirty="0">
                <a:solidFill>
                  <a:srgbClr val="FF0000"/>
                </a:solidFill>
              </a:rPr>
              <a:t>  </a:t>
            </a:r>
          </a:p>
          <a:p>
            <a:pPr>
              <a:buFont typeface="Wingdings" pitchFamily="2" charset="2"/>
              <a:buChar char="Ø"/>
            </a:pPr>
            <a:endParaRPr lang="uk-UA" sz="18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uk-UA" sz="18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uk-UA" sz="18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uk-UA" sz="18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POL\Desktop\20210601_164835-min-800x6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28802"/>
            <a:ext cx="4714908" cy="3536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якую за увагу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25967"/>
            <a:ext cx="7989467" cy="617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L\Desktop\КБОС\бс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7044" y="714356"/>
            <a:ext cx="7621104" cy="5759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OL\Desktop\КБОС\кодекс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6722" y="714356"/>
            <a:ext cx="714380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L\Desktop\КБОС\бс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2296" y="428604"/>
            <a:ext cx="7811604" cy="6045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857256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Розділи КБОС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1472" y="357166"/>
          <a:ext cx="750099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071538" y="357166"/>
          <a:ext cx="6929486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OL\Desktop\КБОС\кодекс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222" y="500042"/>
            <a:ext cx="762005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763</Words>
  <Application>Microsoft Office PowerPoint</Application>
  <PresentationFormat>Экран (4:3)</PresentationFormat>
  <Paragraphs>90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 Black</vt:lpstr>
      <vt:lpstr>Century Gothic</vt:lpstr>
      <vt:lpstr>Century Schoolbook</vt:lpstr>
      <vt:lpstr>Times New Roman</vt:lpstr>
      <vt:lpstr>Wingdings</vt:lpstr>
      <vt:lpstr>Wingdings 2</vt:lpstr>
      <vt:lpstr>Эркер</vt:lpstr>
      <vt:lpstr>КОДЕКС БЕЗПЕЧНОГО ОСВІТНЬОГО СЕРЕДОВИЩА</vt:lpstr>
      <vt:lpstr>Презентация PowerPoint</vt:lpstr>
      <vt:lpstr>Презентация PowerPoint</vt:lpstr>
      <vt:lpstr>Презентация PowerPoint</vt:lpstr>
      <vt:lpstr>Презентация PowerPoint</vt:lpstr>
      <vt:lpstr>Розділи КБОС</vt:lpstr>
      <vt:lpstr>Презентация PowerPoint</vt:lpstr>
      <vt:lpstr>Презентация PowerPoint</vt:lpstr>
      <vt:lpstr>Презентация PowerPoint</vt:lpstr>
      <vt:lpstr>ОСНОВНІ МЕХАНІЗМИ РОЗВИТКУ БУЛІНГУ:</vt:lpstr>
      <vt:lpstr>Презентация PowerPoint</vt:lpstr>
      <vt:lpstr>Презентация PowerPoint</vt:lpstr>
      <vt:lpstr>ОЗНАКИ ЗА ЯКИМИ МОЖНА РОЗПІЗНАТИ БУЛІНГ:</vt:lpstr>
      <vt:lpstr>НАСЛІДКИ ДЛЯ ЖЕРТВИ БУЛІНГУ В  ШКОЛІ</vt:lpstr>
      <vt:lpstr>МЕТОДИ ПРИПИНЕННЯ БУЛІНГУ В ШКОЛІ</vt:lpstr>
      <vt:lpstr>Презентация PowerPoint</vt:lpstr>
      <vt:lpstr>ПЛАН БЕСІДИ З ДІТЬМИ ПОВИНЕН МІСТИТИ ТАКІ  КЛЮЧОВІ МОМЕНТИ: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Відповідальність осіб причетних до булінгу (цькування)</vt:lpstr>
      <vt:lpstr>Презентация PowerPoint</vt:lpstr>
      <vt:lpstr>Ми зобов’язані!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КОДЕКС БЕЗПЕЧНОГО ОСВІТНЬОГО СЕРЕДОВИЩА</dc:title>
  <dc:creator>POL</dc:creator>
  <cp:lastModifiedBy>User</cp:lastModifiedBy>
  <cp:revision>35</cp:revision>
  <dcterms:created xsi:type="dcterms:W3CDTF">2021-12-12T18:34:27Z</dcterms:created>
  <dcterms:modified xsi:type="dcterms:W3CDTF">2025-10-22T14:16:07Z</dcterms:modified>
</cp:coreProperties>
</file>