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62"/>
  </p:notesMasterIdLst>
  <p:sldIdLst>
    <p:sldId id="256" r:id="rId3"/>
    <p:sldId id="259" r:id="rId4"/>
    <p:sldId id="260" r:id="rId5"/>
    <p:sldId id="273" r:id="rId6"/>
    <p:sldId id="262" r:id="rId7"/>
    <p:sldId id="277" r:id="rId8"/>
    <p:sldId id="264" r:id="rId9"/>
    <p:sldId id="278" r:id="rId10"/>
    <p:sldId id="279" r:id="rId11"/>
    <p:sldId id="280" r:id="rId12"/>
    <p:sldId id="281" r:id="rId13"/>
    <p:sldId id="282" r:id="rId14"/>
    <p:sldId id="284" r:id="rId15"/>
    <p:sldId id="283" r:id="rId16"/>
    <p:sldId id="286" r:id="rId17"/>
    <p:sldId id="287" r:id="rId18"/>
    <p:sldId id="288" r:id="rId19"/>
    <p:sldId id="289" r:id="rId20"/>
    <p:sldId id="258" r:id="rId21"/>
    <p:sldId id="290" r:id="rId22"/>
    <p:sldId id="291" r:id="rId23"/>
    <p:sldId id="294" r:id="rId24"/>
    <p:sldId id="295" r:id="rId25"/>
    <p:sldId id="301" r:id="rId26"/>
    <p:sldId id="302" r:id="rId27"/>
    <p:sldId id="304" r:id="rId28"/>
    <p:sldId id="336" r:id="rId29"/>
    <p:sldId id="306" r:id="rId30"/>
    <p:sldId id="337" r:id="rId31"/>
    <p:sldId id="307" r:id="rId32"/>
    <p:sldId id="308" r:id="rId33"/>
    <p:sldId id="309" r:id="rId34"/>
    <p:sldId id="312" r:id="rId35"/>
    <p:sldId id="338" r:id="rId36"/>
    <p:sldId id="315" r:id="rId37"/>
    <p:sldId id="313" r:id="rId38"/>
    <p:sldId id="314" r:id="rId39"/>
    <p:sldId id="316" r:id="rId40"/>
    <p:sldId id="317" r:id="rId41"/>
    <p:sldId id="318" r:id="rId42"/>
    <p:sldId id="320" r:id="rId43"/>
    <p:sldId id="321" r:id="rId44"/>
    <p:sldId id="322" r:id="rId45"/>
    <p:sldId id="323" r:id="rId46"/>
    <p:sldId id="324" r:id="rId47"/>
    <p:sldId id="325" r:id="rId48"/>
    <p:sldId id="327" r:id="rId49"/>
    <p:sldId id="328" r:id="rId50"/>
    <p:sldId id="329" r:id="rId51"/>
    <p:sldId id="331" r:id="rId52"/>
    <p:sldId id="332" r:id="rId53"/>
    <p:sldId id="333" r:id="rId54"/>
    <p:sldId id="334" r:id="rId55"/>
    <p:sldId id="335" r:id="rId56"/>
    <p:sldId id="341" r:id="rId57"/>
    <p:sldId id="274" r:id="rId58"/>
    <p:sldId id="339" r:id="rId59"/>
    <p:sldId id="292" r:id="rId60"/>
    <p:sldId id="340" r:id="rId61"/>
  </p:sldIdLst>
  <p:sldSz cx="18288000" cy="10287000"/>
  <p:notesSz cx="6858000" cy="9144000"/>
  <p:embeddedFontLst>
    <p:embeddedFont>
      <p:font typeface="Aileron" panose="020B0604020202020204" charset="0"/>
      <p:regular r:id="rId63"/>
    </p:embeddedFont>
    <p:embeddedFont>
      <p:font typeface="Aileron Bold" panose="020B0604020202020204" charset="0"/>
      <p:regular r:id="rId64"/>
    </p:embeddedFont>
    <p:embeddedFont>
      <p:font typeface="Aileron Bold Italics" panose="020B0604020202020204" charset="0"/>
      <p:regular r:id="rId65"/>
    </p:embeddedFont>
    <p:embeddedFont>
      <p:font typeface="Aileron Italics" panose="020B0604020202020204" charset="0"/>
      <p:regular r:id="rId66"/>
    </p:embeddedFont>
    <p:embeddedFont>
      <p:font typeface="Aileron Ultra-Bold" panose="020B0604020202020204" charset="0"/>
      <p:regular r:id="rId67"/>
    </p:embeddedFont>
    <p:embeddedFont>
      <p:font typeface="Be Vietnam" panose="020B0604020202020204" charset="0"/>
      <p:regular r:id="rId68"/>
    </p:embeddedFont>
    <p:embeddedFont>
      <p:font typeface="Be Vietnam Medium" panose="020B0604020202020204" charset="0"/>
      <p:regular r:id="rId69"/>
    </p:embeddedFont>
    <p:embeddedFont>
      <p:font typeface="Bricolage Grotesque Bold" panose="020B0604020202020204" charset="0"/>
      <p:regular r:id="rId70"/>
    </p:embeddedFont>
    <p:embeddedFont>
      <p:font typeface="Canva Sans" panose="020B0604020202020204" charset="0"/>
      <p:regular r:id="rId71"/>
    </p:embeddedFont>
    <p:embeddedFont>
      <p:font typeface="Canva Sans Bold" panose="020B0604020202020204" charset="0"/>
      <p:regular r:id="rId72"/>
    </p:embeddedFont>
    <p:embeddedFont>
      <p:font typeface="Comic Sans MS" panose="030F0702030302020204" pitchFamily="66" charset="0"/>
      <p:regular r:id="rId73"/>
      <p:bold r:id="rId74"/>
      <p:italic r:id="rId75"/>
      <p:boldItalic r:id="rId76"/>
    </p:embeddedFont>
    <p:embeddedFont>
      <p:font typeface="DM Sans Bold" panose="020B0604020202020204" charset="0"/>
      <p:regular r:id="rId77"/>
    </p:embeddedFont>
    <p:embeddedFont>
      <p:font typeface="Sitka Banner" panose="02000505000000020004" pitchFamily="2" charset="0"/>
      <p:regular r:id="rId78"/>
      <p:bold r:id="rId79"/>
      <p:italic r:id="rId80"/>
      <p:boldItalic r:id="rId81"/>
    </p:embeddedFont>
    <p:embeddedFont>
      <p:font typeface="Sitka Heading" panose="02000505000000020004" pitchFamily="2" charset="0"/>
      <p:regular r:id="rId82"/>
      <p:bold r:id="rId83"/>
      <p:italic r:id="rId84"/>
      <p:boldItalic r:id="rId85"/>
    </p:embeddedFont>
    <p:embeddedFont>
      <p:font typeface="Tahoma" panose="020B0604030504040204" pitchFamily="34" charset="0"/>
      <p:regular r:id="rId86"/>
      <p:bold r:id="rId87"/>
    </p:embeddedFont>
    <p:embeddedFont>
      <p:font typeface="TT Norms" panose="020B0604020202020204" charset="0"/>
      <p:regular r:id="rId88"/>
    </p:embeddedFont>
    <p:embeddedFont>
      <p:font typeface="TT Norms Bold" panose="020B0604020202020204" charset="0"/>
      <p:regular r:id="rId8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5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84" Type="http://schemas.openxmlformats.org/officeDocument/2006/relationships/font" Target="fonts/font22.fntdata"/><Relationship Id="rId89" Type="http://schemas.openxmlformats.org/officeDocument/2006/relationships/font" Target="fonts/font27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12.fntdata"/><Relationship Id="rId79" Type="http://schemas.openxmlformats.org/officeDocument/2006/relationships/font" Target="fonts/font17.fntdata"/><Relationship Id="rId5" Type="http://schemas.openxmlformats.org/officeDocument/2006/relationships/slide" Target="slides/slide3.xml"/><Relationship Id="rId90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0.fntdata"/><Relationship Id="rId80" Type="http://schemas.openxmlformats.org/officeDocument/2006/relationships/font" Target="fonts/font18.fntdata"/><Relationship Id="rId85" Type="http://schemas.openxmlformats.org/officeDocument/2006/relationships/font" Target="fonts/font23.fntdata"/><Relationship Id="rId93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83" Type="http://schemas.openxmlformats.org/officeDocument/2006/relationships/font" Target="fonts/font21.fntdata"/><Relationship Id="rId88" Type="http://schemas.openxmlformats.org/officeDocument/2006/relationships/font" Target="fonts/font26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font" Target="fonts/font16.fntdata"/><Relationship Id="rId81" Type="http://schemas.openxmlformats.org/officeDocument/2006/relationships/font" Target="fonts/font19.fntdata"/><Relationship Id="rId86" Type="http://schemas.openxmlformats.org/officeDocument/2006/relationships/font" Target="fonts/font2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4.fntdata"/><Relationship Id="rId7" Type="http://schemas.openxmlformats.org/officeDocument/2006/relationships/slide" Target="slides/slide5.xml"/><Relationship Id="rId71" Type="http://schemas.openxmlformats.org/officeDocument/2006/relationships/font" Target="fonts/font9.fntdata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4.fntdata"/><Relationship Id="rId87" Type="http://schemas.openxmlformats.org/officeDocument/2006/relationships/font" Target="fonts/font25.fntdata"/><Relationship Id="rId61" Type="http://schemas.openxmlformats.org/officeDocument/2006/relationships/slide" Target="slides/slide59.xml"/><Relationship Id="rId82" Type="http://schemas.openxmlformats.org/officeDocument/2006/relationships/font" Target="fonts/font20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3AFE0-7052-4B7D-B85F-5AC5F57F0026}" type="datetimeFigureOut">
              <a:rPr lang="uk-UA" smtClean="0"/>
              <a:t>28.05.2025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B24DD-0ED9-446A-8053-EAD2D12B6903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1048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B24DD-0ED9-446A-8053-EAD2D12B6903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5607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AAA71-55F6-313E-ED24-B8D6B672A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1C36DDA-96E1-1F3A-4D65-0AB66AC8A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8559E69-E3AE-F2D2-C734-0C5499AC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368A1F7-6389-DBD3-BA11-BDAFCE0A7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5D4705-9414-6B8B-E29B-EAE7F10A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007853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BD26F-717F-7BE3-9B7C-1364A26BD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2F41D0-FC75-8FB8-035C-3E2375979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057C268-AEE4-396C-64C3-47BB38AD7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B28D059-BD6D-3F81-CA1B-A49C1755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6AC9B2-345A-F137-0998-DA0D0537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327536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C1125-D3C5-AC26-2C14-5E5F6A25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A3E4F89-220E-3973-81A4-6DFE70CFF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8E17599-46C9-2D5A-AF0B-0DD4F911F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2E18E13-F4B7-1264-7506-A902768E8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0732B0F-DAD9-B9F3-D6BA-A173FC651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4623575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2A145-7858-1DF2-33AA-AFD9B829A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201D95D-17D3-5A34-DAEF-1251DB941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0005E69-E759-EAC4-5827-5697A9DCA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CFD7E5D-9094-B264-132F-DEB3F40A6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D23A149-199D-CAF6-2A85-D3C73B04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E1CDEB1-DCB7-8435-F450-BEC6130E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3396423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0E275-9B9B-974D-1B5A-8D1521EB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B405F89-005A-6FEB-5B1C-33D762DD7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0E9C0AF-6A1F-82B4-752B-74B5C5B75F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341A9104-C78C-FC82-207D-F57E1F4198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4EFEF08-F919-967C-EE73-ABE0AC58A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6D36E5C-A5C8-D36D-AD86-C06ADFCD9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9547F1A-A496-AA36-B8F0-051402566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451D9A9-EA42-59BF-EF36-DC85BAAB0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051599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29779-5C0E-4308-6A9B-C0F241C2A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C11E4CC-F8F3-AB91-EAFA-42FBFB70D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874CE6A-C202-2074-EA42-32AC1B49B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6839DA3-AC24-2FA6-FF68-FD091C16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5361180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C615321-3599-D8DB-C9E1-85CDCEAF7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0B9D449-290B-2048-C626-00EDB1059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EF7E671-C5F2-AE6D-8230-235FE211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073381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BD5B7-A772-0EE9-FCD9-5B799A647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9B877B5-2C79-923C-EE16-37F55D47E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E9DF7A7-31AC-05D9-09F2-65B07F225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EDA19DB-FDCF-F46C-57DB-0BDFDEC58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3FFE475-2CCE-2B22-E2DD-EFD862CC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9299738-A487-D8B1-8C02-49E0E31AF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29827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2D5FF0-8D1B-2D94-7F78-F0CA492D1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D0B26A6-D855-DF9C-3565-52B569270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966BB26-8899-5CCF-EF3B-C083D158A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6EDC26B-1D58-5531-3FE2-D8F96BFF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EDDC127-4FDA-97EF-307C-9B325293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B70B64-30B4-17CC-5543-82048CA78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4872087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D4D87-24B7-107D-9844-E2678453F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76E0691-E95E-1562-D9F7-E3AC9340C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72463E-C3C3-DABA-60A6-24AE10F9E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971325-4D84-A21A-66C3-EDB7934B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35771CF-7232-D41C-8A50-83071492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0427402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40F3714-234D-FF9C-5656-8D622F7CC2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07ABE35-7C60-C8CA-CE06-87C89618F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BABCAA-0C3F-2A02-2E4C-EF694DA0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96BB9A3-5E5C-858C-4E17-2E2A4EB7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1664685-DDD2-44CD-B7FB-21755C6C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682461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557CBF0-57B4-56D3-50A4-6F6EF12B3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052A50A-A715-AC55-ACFF-273114463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93771C3-22E9-013D-610A-7FB17BF6D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99BC2-BA9E-450D-AA93-61B314916702}" type="datetimeFigureOut">
              <a:rPr lang="uk-UA" smtClean="0"/>
              <a:t>28.05.2025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29716E8-DDB8-9B9C-7F7C-20774DD2A1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FB4BA7C-A0AA-6067-2969-A55F9C324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58CDB-5478-41CC-939C-D86075043F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767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25.svg"/><Relationship Id="rId3" Type="http://schemas.openxmlformats.org/officeDocument/2006/relationships/image" Target="../media/image87.jpeg"/><Relationship Id="rId7" Type="http://schemas.openxmlformats.org/officeDocument/2006/relationships/image" Target="../media/image23.svg"/><Relationship Id="rId12" Type="http://schemas.openxmlformats.org/officeDocument/2006/relationships/image" Target="../media/image24.png"/><Relationship Id="rId17" Type="http://schemas.openxmlformats.org/officeDocument/2006/relationships/image" Target="../media/image7.svg"/><Relationship Id="rId2" Type="http://schemas.openxmlformats.org/officeDocument/2006/relationships/image" Target="../media/image20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93.svg"/><Relationship Id="rId5" Type="http://schemas.openxmlformats.org/officeDocument/2006/relationships/image" Target="../media/image89.svg"/><Relationship Id="rId15" Type="http://schemas.openxmlformats.org/officeDocument/2006/relationships/image" Target="../media/image42.svg"/><Relationship Id="rId10" Type="http://schemas.openxmlformats.org/officeDocument/2006/relationships/image" Target="../media/image92.png"/><Relationship Id="rId4" Type="http://schemas.openxmlformats.org/officeDocument/2006/relationships/image" Target="../media/image88.png"/><Relationship Id="rId9" Type="http://schemas.openxmlformats.org/officeDocument/2006/relationships/image" Target="../media/image91.svg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13" Type="http://schemas.openxmlformats.org/officeDocument/2006/relationships/image" Target="../media/image98.png"/><Relationship Id="rId18" Type="http://schemas.openxmlformats.org/officeDocument/2006/relationships/image" Target="../media/image82.svg"/><Relationship Id="rId26" Type="http://schemas.openxmlformats.org/officeDocument/2006/relationships/image" Target="../media/image10.svg"/><Relationship Id="rId3" Type="http://schemas.openxmlformats.org/officeDocument/2006/relationships/image" Target="../media/image94.png"/><Relationship Id="rId21" Type="http://schemas.openxmlformats.org/officeDocument/2006/relationships/image" Target="../media/image41.png"/><Relationship Id="rId7" Type="http://schemas.openxmlformats.org/officeDocument/2006/relationships/image" Target="../media/image79.png"/><Relationship Id="rId12" Type="http://schemas.openxmlformats.org/officeDocument/2006/relationships/image" Target="../media/image56.svg"/><Relationship Id="rId17" Type="http://schemas.openxmlformats.org/officeDocument/2006/relationships/image" Target="../media/image81.png"/><Relationship Id="rId25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5.svg"/><Relationship Id="rId20" Type="http://schemas.openxmlformats.org/officeDocument/2006/relationships/image" Target="../media/image5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11" Type="http://schemas.openxmlformats.org/officeDocument/2006/relationships/image" Target="../media/image76.png"/><Relationship Id="rId24" Type="http://schemas.openxmlformats.org/officeDocument/2006/relationships/image" Target="../media/image54.svg"/><Relationship Id="rId5" Type="http://schemas.openxmlformats.org/officeDocument/2006/relationships/image" Target="../media/image37.png"/><Relationship Id="rId15" Type="http://schemas.openxmlformats.org/officeDocument/2006/relationships/image" Target="../media/image74.png"/><Relationship Id="rId23" Type="http://schemas.openxmlformats.org/officeDocument/2006/relationships/image" Target="../media/image53.png"/><Relationship Id="rId28" Type="http://schemas.openxmlformats.org/officeDocument/2006/relationships/image" Target="../media/image67.svg"/><Relationship Id="rId10" Type="http://schemas.openxmlformats.org/officeDocument/2006/relationships/image" Target="../media/image97.svg"/><Relationship Id="rId19" Type="http://schemas.openxmlformats.org/officeDocument/2006/relationships/image" Target="../media/image99.png"/><Relationship Id="rId4" Type="http://schemas.openxmlformats.org/officeDocument/2006/relationships/image" Target="../media/image95.svg"/><Relationship Id="rId9" Type="http://schemas.openxmlformats.org/officeDocument/2006/relationships/image" Target="../media/image96.png"/><Relationship Id="rId14" Type="http://schemas.openxmlformats.org/officeDocument/2006/relationships/image" Target="../media/image78.svg"/><Relationship Id="rId22" Type="http://schemas.openxmlformats.org/officeDocument/2006/relationships/image" Target="../media/image42.svg"/><Relationship Id="rId27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75.svg"/><Relationship Id="rId18" Type="http://schemas.openxmlformats.org/officeDocument/2006/relationships/image" Target="../media/image9.png"/><Relationship Id="rId3" Type="http://schemas.openxmlformats.org/officeDocument/2006/relationships/image" Target="../media/image38.svg"/><Relationship Id="rId21" Type="http://schemas.openxmlformats.org/officeDocument/2006/relationships/image" Target="../media/image5.svg"/><Relationship Id="rId7" Type="http://schemas.openxmlformats.org/officeDocument/2006/relationships/image" Target="../media/image101.svg"/><Relationship Id="rId12" Type="http://schemas.openxmlformats.org/officeDocument/2006/relationships/image" Target="../media/image74.png"/><Relationship Id="rId17" Type="http://schemas.openxmlformats.org/officeDocument/2006/relationships/image" Target="../media/image42.svg"/><Relationship Id="rId2" Type="http://schemas.openxmlformats.org/officeDocument/2006/relationships/image" Target="../media/image37.png"/><Relationship Id="rId16" Type="http://schemas.openxmlformats.org/officeDocument/2006/relationships/image" Target="../media/image41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05.svg"/><Relationship Id="rId5" Type="http://schemas.openxmlformats.org/officeDocument/2006/relationships/image" Target="../media/image80.svg"/><Relationship Id="rId15" Type="http://schemas.openxmlformats.org/officeDocument/2006/relationships/image" Target="../media/image82.svg"/><Relationship Id="rId23" Type="http://schemas.openxmlformats.org/officeDocument/2006/relationships/image" Target="../media/image78.svg"/><Relationship Id="rId10" Type="http://schemas.openxmlformats.org/officeDocument/2006/relationships/image" Target="../media/image104.png"/><Relationship Id="rId19" Type="http://schemas.openxmlformats.org/officeDocument/2006/relationships/image" Target="../media/image10.svg"/><Relationship Id="rId4" Type="http://schemas.openxmlformats.org/officeDocument/2006/relationships/image" Target="../media/image79.png"/><Relationship Id="rId9" Type="http://schemas.openxmlformats.org/officeDocument/2006/relationships/image" Target="../media/image103.svg"/><Relationship Id="rId14" Type="http://schemas.openxmlformats.org/officeDocument/2006/relationships/image" Target="../media/image81.png"/><Relationship Id="rId22" Type="http://schemas.openxmlformats.org/officeDocument/2006/relationships/image" Target="../media/image9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07.svg"/><Relationship Id="rId18" Type="http://schemas.openxmlformats.org/officeDocument/2006/relationships/image" Target="../media/image98.png"/><Relationship Id="rId3" Type="http://schemas.openxmlformats.org/officeDocument/2006/relationships/image" Target="../media/image38.svg"/><Relationship Id="rId21" Type="http://schemas.openxmlformats.org/officeDocument/2006/relationships/image" Target="../media/image86.svg"/><Relationship Id="rId7" Type="http://schemas.openxmlformats.org/officeDocument/2006/relationships/image" Target="../media/image75.svg"/><Relationship Id="rId12" Type="http://schemas.openxmlformats.org/officeDocument/2006/relationships/image" Target="../media/image106.png"/><Relationship Id="rId17" Type="http://schemas.openxmlformats.org/officeDocument/2006/relationships/image" Target="../media/image111.svg"/><Relationship Id="rId2" Type="http://schemas.openxmlformats.org/officeDocument/2006/relationships/image" Target="../media/image37.png"/><Relationship Id="rId16" Type="http://schemas.openxmlformats.org/officeDocument/2006/relationships/image" Target="../media/image110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2.svg"/><Relationship Id="rId5" Type="http://schemas.openxmlformats.org/officeDocument/2006/relationships/image" Target="../media/image80.svg"/><Relationship Id="rId15" Type="http://schemas.openxmlformats.org/officeDocument/2006/relationships/image" Target="../media/image109.svg"/><Relationship Id="rId10" Type="http://schemas.openxmlformats.org/officeDocument/2006/relationships/image" Target="../media/image41.png"/><Relationship Id="rId19" Type="http://schemas.openxmlformats.org/officeDocument/2006/relationships/image" Target="../media/image78.sv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1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07.svg"/><Relationship Id="rId18" Type="http://schemas.openxmlformats.org/officeDocument/2006/relationships/image" Target="../media/image98.png"/><Relationship Id="rId3" Type="http://schemas.openxmlformats.org/officeDocument/2006/relationships/image" Target="../media/image38.svg"/><Relationship Id="rId21" Type="http://schemas.openxmlformats.org/officeDocument/2006/relationships/image" Target="../media/image86.svg"/><Relationship Id="rId7" Type="http://schemas.openxmlformats.org/officeDocument/2006/relationships/image" Target="../media/image75.svg"/><Relationship Id="rId12" Type="http://schemas.openxmlformats.org/officeDocument/2006/relationships/image" Target="../media/image106.png"/><Relationship Id="rId17" Type="http://schemas.openxmlformats.org/officeDocument/2006/relationships/image" Target="../media/image111.svg"/><Relationship Id="rId2" Type="http://schemas.openxmlformats.org/officeDocument/2006/relationships/image" Target="../media/image37.png"/><Relationship Id="rId16" Type="http://schemas.openxmlformats.org/officeDocument/2006/relationships/image" Target="../media/image110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2.svg"/><Relationship Id="rId5" Type="http://schemas.openxmlformats.org/officeDocument/2006/relationships/image" Target="../media/image80.svg"/><Relationship Id="rId15" Type="http://schemas.openxmlformats.org/officeDocument/2006/relationships/image" Target="../media/image109.svg"/><Relationship Id="rId10" Type="http://schemas.openxmlformats.org/officeDocument/2006/relationships/image" Target="../media/image41.png"/><Relationship Id="rId19" Type="http://schemas.openxmlformats.org/officeDocument/2006/relationships/image" Target="../media/image78.sv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10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13.svg"/><Relationship Id="rId18" Type="http://schemas.openxmlformats.org/officeDocument/2006/relationships/image" Target="../media/image64.png"/><Relationship Id="rId3" Type="http://schemas.openxmlformats.org/officeDocument/2006/relationships/image" Target="../media/image75.svg"/><Relationship Id="rId21" Type="http://schemas.openxmlformats.org/officeDocument/2006/relationships/image" Target="../media/image67.svg"/><Relationship Id="rId7" Type="http://schemas.openxmlformats.org/officeDocument/2006/relationships/image" Target="../media/image80.svg"/><Relationship Id="rId12" Type="http://schemas.openxmlformats.org/officeDocument/2006/relationships/image" Target="../media/image112.png"/><Relationship Id="rId17" Type="http://schemas.openxmlformats.org/officeDocument/2006/relationships/image" Target="../media/image117.svg"/><Relationship Id="rId25" Type="http://schemas.openxmlformats.org/officeDocument/2006/relationships/image" Target="../media/image56.svg"/><Relationship Id="rId2" Type="http://schemas.openxmlformats.org/officeDocument/2006/relationships/image" Target="../media/image74.png"/><Relationship Id="rId16" Type="http://schemas.openxmlformats.org/officeDocument/2006/relationships/image" Target="../media/image116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76.png"/><Relationship Id="rId5" Type="http://schemas.openxmlformats.org/officeDocument/2006/relationships/image" Target="../media/image38.svg"/><Relationship Id="rId15" Type="http://schemas.openxmlformats.org/officeDocument/2006/relationships/image" Target="../media/image115.svg"/><Relationship Id="rId23" Type="http://schemas.openxmlformats.org/officeDocument/2006/relationships/image" Target="../media/image71.svg"/><Relationship Id="rId10" Type="http://schemas.openxmlformats.org/officeDocument/2006/relationships/image" Target="../media/image41.png"/><Relationship Id="rId19" Type="http://schemas.openxmlformats.org/officeDocument/2006/relationships/image" Target="../media/image65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114.png"/><Relationship Id="rId22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9.svg"/><Relationship Id="rId18" Type="http://schemas.openxmlformats.org/officeDocument/2006/relationships/image" Target="../media/image49.png"/><Relationship Id="rId26" Type="http://schemas.openxmlformats.org/officeDocument/2006/relationships/image" Target="../media/image124.png"/><Relationship Id="rId3" Type="http://schemas.openxmlformats.org/officeDocument/2006/relationships/image" Target="../media/image75.svg"/><Relationship Id="rId21" Type="http://schemas.openxmlformats.org/officeDocument/2006/relationships/image" Target="../media/image52.svg"/><Relationship Id="rId34" Type="http://schemas.openxmlformats.org/officeDocument/2006/relationships/image" Target="../media/image34.png"/><Relationship Id="rId7" Type="http://schemas.openxmlformats.org/officeDocument/2006/relationships/image" Target="../media/image80.svg"/><Relationship Id="rId12" Type="http://schemas.openxmlformats.org/officeDocument/2006/relationships/image" Target="../media/image118.png"/><Relationship Id="rId17" Type="http://schemas.openxmlformats.org/officeDocument/2006/relationships/image" Target="../media/image48.svg"/><Relationship Id="rId25" Type="http://schemas.openxmlformats.org/officeDocument/2006/relationships/image" Target="../media/image123.svg"/><Relationship Id="rId33" Type="http://schemas.openxmlformats.org/officeDocument/2006/relationships/image" Target="../media/image10.svg"/><Relationship Id="rId2" Type="http://schemas.openxmlformats.org/officeDocument/2006/relationships/image" Target="../media/image74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122.png"/><Relationship Id="rId32" Type="http://schemas.openxmlformats.org/officeDocument/2006/relationships/image" Target="../media/image9.png"/><Relationship Id="rId5" Type="http://schemas.openxmlformats.org/officeDocument/2006/relationships/image" Target="../media/image38.svg"/><Relationship Id="rId15" Type="http://schemas.openxmlformats.org/officeDocument/2006/relationships/image" Target="../media/image46.svg"/><Relationship Id="rId23" Type="http://schemas.openxmlformats.org/officeDocument/2006/relationships/image" Target="../media/image121.svg"/><Relationship Id="rId28" Type="http://schemas.openxmlformats.org/officeDocument/2006/relationships/image" Target="../media/image60.png"/><Relationship Id="rId10" Type="http://schemas.openxmlformats.org/officeDocument/2006/relationships/image" Target="../media/image41.png"/><Relationship Id="rId19" Type="http://schemas.openxmlformats.org/officeDocument/2006/relationships/image" Target="../media/image50.svg"/><Relationship Id="rId31" Type="http://schemas.openxmlformats.org/officeDocument/2006/relationships/image" Target="../media/image127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45.png"/><Relationship Id="rId22" Type="http://schemas.openxmlformats.org/officeDocument/2006/relationships/image" Target="../media/image120.png"/><Relationship Id="rId27" Type="http://schemas.openxmlformats.org/officeDocument/2006/relationships/image" Target="../media/image125.svg"/><Relationship Id="rId30" Type="http://schemas.openxmlformats.org/officeDocument/2006/relationships/image" Target="../media/image126.png"/><Relationship Id="rId8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25.svg"/><Relationship Id="rId18" Type="http://schemas.openxmlformats.org/officeDocument/2006/relationships/image" Target="../media/image136.jpg"/><Relationship Id="rId3" Type="http://schemas.openxmlformats.org/officeDocument/2006/relationships/image" Target="../media/image129.svg"/><Relationship Id="rId7" Type="http://schemas.openxmlformats.org/officeDocument/2006/relationships/image" Target="../media/image89.svg"/><Relationship Id="rId12" Type="http://schemas.openxmlformats.org/officeDocument/2006/relationships/image" Target="../media/image24.png"/><Relationship Id="rId17" Type="http://schemas.openxmlformats.org/officeDocument/2006/relationships/image" Target="../media/image135.jpg"/><Relationship Id="rId2" Type="http://schemas.openxmlformats.org/officeDocument/2006/relationships/image" Target="../media/image128.png"/><Relationship Id="rId16" Type="http://schemas.openxmlformats.org/officeDocument/2006/relationships/image" Target="../media/image13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133.svg"/><Relationship Id="rId5" Type="http://schemas.openxmlformats.org/officeDocument/2006/relationships/image" Target="../media/image38.svg"/><Relationship Id="rId15" Type="http://schemas.openxmlformats.org/officeDocument/2006/relationships/image" Target="../media/image82.svg"/><Relationship Id="rId10" Type="http://schemas.openxmlformats.org/officeDocument/2006/relationships/image" Target="../media/image132.png"/><Relationship Id="rId19" Type="http://schemas.openxmlformats.org/officeDocument/2006/relationships/image" Target="../media/image137.jpg"/><Relationship Id="rId4" Type="http://schemas.openxmlformats.org/officeDocument/2006/relationships/image" Target="../media/image37.png"/><Relationship Id="rId9" Type="http://schemas.openxmlformats.org/officeDocument/2006/relationships/image" Target="../media/image131.svg"/><Relationship Id="rId14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39.svg"/><Relationship Id="rId18" Type="http://schemas.openxmlformats.org/officeDocument/2006/relationships/image" Target="../media/image70.png"/><Relationship Id="rId26" Type="http://schemas.openxmlformats.org/officeDocument/2006/relationships/image" Target="../media/image146.png"/><Relationship Id="rId3" Type="http://schemas.openxmlformats.org/officeDocument/2006/relationships/image" Target="../media/image75.svg"/><Relationship Id="rId21" Type="http://schemas.openxmlformats.org/officeDocument/2006/relationships/image" Target="../media/image143.svg"/><Relationship Id="rId7" Type="http://schemas.openxmlformats.org/officeDocument/2006/relationships/image" Target="../media/image80.svg"/><Relationship Id="rId12" Type="http://schemas.openxmlformats.org/officeDocument/2006/relationships/image" Target="../media/image138.png"/><Relationship Id="rId17" Type="http://schemas.openxmlformats.org/officeDocument/2006/relationships/image" Target="../media/image141.svg"/><Relationship Id="rId25" Type="http://schemas.openxmlformats.org/officeDocument/2006/relationships/image" Target="../media/image125.svg"/><Relationship Id="rId2" Type="http://schemas.openxmlformats.org/officeDocument/2006/relationships/image" Target="../media/image74.png"/><Relationship Id="rId16" Type="http://schemas.openxmlformats.org/officeDocument/2006/relationships/image" Target="../media/image140.png"/><Relationship Id="rId20" Type="http://schemas.openxmlformats.org/officeDocument/2006/relationships/image" Target="../media/image142.png"/><Relationship Id="rId29" Type="http://schemas.openxmlformats.org/officeDocument/2006/relationships/image" Target="../media/image14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124.png"/><Relationship Id="rId5" Type="http://schemas.openxmlformats.org/officeDocument/2006/relationships/image" Target="../media/image38.svg"/><Relationship Id="rId15" Type="http://schemas.openxmlformats.org/officeDocument/2006/relationships/image" Target="../media/image5.svg"/><Relationship Id="rId23" Type="http://schemas.openxmlformats.org/officeDocument/2006/relationships/image" Target="../media/image145.svg"/><Relationship Id="rId28" Type="http://schemas.openxmlformats.org/officeDocument/2006/relationships/image" Target="../media/image147.jpg"/><Relationship Id="rId10" Type="http://schemas.openxmlformats.org/officeDocument/2006/relationships/image" Target="../media/image41.png"/><Relationship Id="rId19" Type="http://schemas.openxmlformats.org/officeDocument/2006/relationships/image" Target="../media/image71.svg"/><Relationship Id="rId31" Type="http://schemas.openxmlformats.org/officeDocument/2006/relationships/image" Target="../media/image150.jpe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4.png"/><Relationship Id="rId22" Type="http://schemas.openxmlformats.org/officeDocument/2006/relationships/image" Target="../media/image144.png"/><Relationship Id="rId27" Type="http://schemas.openxmlformats.org/officeDocument/2006/relationships/image" Target="../media/image111.svg"/><Relationship Id="rId30" Type="http://schemas.openxmlformats.org/officeDocument/2006/relationships/image" Target="../media/image1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152.png"/><Relationship Id="rId18" Type="http://schemas.openxmlformats.org/officeDocument/2006/relationships/image" Target="../media/image155.jp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12" Type="http://schemas.openxmlformats.org/officeDocument/2006/relationships/image" Target="../media/image91.svg"/><Relationship Id="rId17" Type="http://schemas.openxmlformats.org/officeDocument/2006/relationships/image" Target="../media/image154.jpg"/><Relationship Id="rId2" Type="http://schemas.openxmlformats.org/officeDocument/2006/relationships/image" Target="../media/image151.jpeg"/><Relationship Id="rId16" Type="http://schemas.openxmlformats.org/officeDocument/2006/relationships/image" Target="../media/image36.svg"/><Relationship Id="rId20" Type="http://schemas.openxmlformats.org/officeDocument/2006/relationships/image" Target="../media/image15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90.png"/><Relationship Id="rId5" Type="http://schemas.openxmlformats.org/officeDocument/2006/relationships/image" Target="../media/image32.png"/><Relationship Id="rId15" Type="http://schemas.openxmlformats.org/officeDocument/2006/relationships/image" Target="../media/image44.png"/><Relationship Id="rId10" Type="http://schemas.openxmlformats.org/officeDocument/2006/relationships/image" Target="../media/image10.svg"/><Relationship Id="rId19" Type="http://schemas.openxmlformats.org/officeDocument/2006/relationships/image" Target="../media/image156.jpg"/><Relationship Id="rId4" Type="http://schemas.openxmlformats.org/officeDocument/2006/relationships/image" Target="../media/image5.svg"/><Relationship Id="rId9" Type="http://schemas.openxmlformats.org/officeDocument/2006/relationships/image" Target="../media/image9.png"/><Relationship Id="rId14" Type="http://schemas.openxmlformats.org/officeDocument/2006/relationships/image" Target="../media/image15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3" Type="http://schemas.openxmlformats.org/officeDocument/2006/relationships/image" Target="../media/image10.svg"/><Relationship Id="rId7" Type="http://schemas.openxmlformats.org/officeDocument/2006/relationships/image" Target="../media/image7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8.jpeg"/><Relationship Id="rId5" Type="http://schemas.openxmlformats.org/officeDocument/2006/relationships/image" Target="../media/image12.svg"/><Relationship Id="rId10" Type="http://schemas.openxmlformats.org/officeDocument/2006/relationships/image" Target="../media/image89.svg"/><Relationship Id="rId4" Type="http://schemas.openxmlformats.org/officeDocument/2006/relationships/image" Target="../media/image11.png"/><Relationship Id="rId9" Type="http://schemas.openxmlformats.org/officeDocument/2006/relationships/image" Target="../media/image8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07.svg"/><Relationship Id="rId18" Type="http://schemas.openxmlformats.org/officeDocument/2006/relationships/image" Target="../media/image98.png"/><Relationship Id="rId3" Type="http://schemas.openxmlformats.org/officeDocument/2006/relationships/image" Target="../media/image38.svg"/><Relationship Id="rId21" Type="http://schemas.openxmlformats.org/officeDocument/2006/relationships/image" Target="../media/image86.svg"/><Relationship Id="rId7" Type="http://schemas.openxmlformats.org/officeDocument/2006/relationships/image" Target="../media/image75.svg"/><Relationship Id="rId12" Type="http://schemas.openxmlformats.org/officeDocument/2006/relationships/image" Target="../media/image106.png"/><Relationship Id="rId17" Type="http://schemas.openxmlformats.org/officeDocument/2006/relationships/image" Target="../media/image111.svg"/><Relationship Id="rId2" Type="http://schemas.openxmlformats.org/officeDocument/2006/relationships/image" Target="../media/image37.png"/><Relationship Id="rId16" Type="http://schemas.openxmlformats.org/officeDocument/2006/relationships/image" Target="../media/image146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2.svg"/><Relationship Id="rId5" Type="http://schemas.openxmlformats.org/officeDocument/2006/relationships/image" Target="../media/image80.svg"/><Relationship Id="rId15" Type="http://schemas.openxmlformats.org/officeDocument/2006/relationships/image" Target="../media/image109.svg"/><Relationship Id="rId10" Type="http://schemas.openxmlformats.org/officeDocument/2006/relationships/image" Target="../media/image41.png"/><Relationship Id="rId19" Type="http://schemas.openxmlformats.org/officeDocument/2006/relationships/image" Target="../media/image78.sv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3.svg"/><Relationship Id="rId18" Type="http://schemas.openxmlformats.org/officeDocument/2006/relationships/image" Target="../media/image144.png"/><Relationship Id="rId3" Type="http://schemas.openxmlformats.org/officeDocument/2006/relationships/image" Target="../media/image38.svg"/><Relationship Id="rId21" Type="http://schemas.openxmlformats.org/officeDocument/2006/relationships/image" Target="../media/image125.svg"/><Relationship Id="rId7" Type="http://schemas.openxmlformats.org/officeDocument/2006/relationships/image" Target="../media/image75.svg"/><Relationship Id="rId12" Type="http://schemas.openxmlformats.org/officeDocument/2006/relationships/image" Target="../media/image2.png"/><Relationship Id="rId17" Type="http://schemas.openxmlformats.org/officeDocument/2006/relationships/image" Target="../media/image7.svg"/><Relationship Id="rId25" Type="http://schemas.openxmlformats.org/officeDocument/2006/relationships/image" Target="../media/image78.svg"/><Relationship Id="rId2" Type="http://schemas.openxmlformats.org/officeDocument/2006/relationships/image" Target="../media/image37.png"/><Relationship Id="rId16" Type="http://schemas.openxmlformats.org/officeDocument/2006/relationships/image" Target="../media/image6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2.svg"/><Relationship Id="rId24" Type="http://schemas.openxmlformats.org/officeDocument/2006/relationships/image" Target="../media/image98.png"/><Relationship Id="rId5" Type="http://schemas.openxmlformats.org/officeDocument/2006/relationships/image" Target="../media/image80.svg"/><Relationship Id="rId15" Type="http://schemas.openxmlformats.org/officeDocument/2006/relationships/image" Target="../media/image5.svg"/><Relationship Id="rId23" Type="http://schemas.openxmlformats.org/officeDocument/2006/relationships/image" Target="../media/image160.svg"/><Relationship Id="rId10" Type="http://schemas.openxmlformats.org/officeDocument/2006/relationships/image" Target="../media/image41.png"/><Relationship Id="rId19" Type="http://schemas.openxmlformats.org/officeDocument/2006/relationships/image" Target="../media/image145.sv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4.png"/><Relationship Id="rId22" Type="http://schemas.openxmlformats.org/officeDocument/2006/relationships/image" Target="../media/image1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56.svg"/><Relationship Id="rId18" Type="http://schemas.openxmlformats.org/officeDocument/2006/relationships/image" Target="../media/image162.png"/><Relationship Id="rId26" Type="http://schemas.openxmlformats.org/officeDocument/2006/relationships/image" Target="../media/image85.png"/><Relationship Id="rId3" Type="http://schemas.openxmlformats.org/officeDocument/2006/relationships/image" Target="../media/image38.svg"/><Relationship Id="rId21" Type="http://schemas.openxmlformats.org/officeDocument/2006/relationships/image" Target="../media/image7.svg"/><Relationship Id="rId7" Type="http://schemas.openxmlformats.org/officeDocument/2006/relationships/image" Target="../media/image75.svg"/><Relationship Id="rId12" Type="http://schemas.openxmlformats.org/officeDocument/2006/relationships/image" Target="../media/image76.png"/><Relationship Id="rId17" Type="http://schemas.openxmlformats.org/officeDocument/2006/relationships/image" Target="../media/image5.svg"/><Relationship Id="rId25" Type="http://schemas.openxmlformats.org/officeDocument/2006/relationships/image" Target="../media/image78.svg"/><Relationship Id="rId2" Type="http://schemas.openxmlformats.org/officeDocument/2006/relationships/image" Target="../media/image37.png"/><Relationship Id="rId16" Type="http://schemas.openxmlformats.org/officeDocument/2006/relationships/image" Target="../media/image4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2.svg"/><Relationship Id="rId24" Type="http://schemas.openxmlformats.org/officeDocument/2006/relationships/image" Target="../media/image98.png"/><Relationship Id="rId5" Type="http://schemas.openxmlformats.org/officeDocument/2006/relationships/image" Target="../media/image80.svg"/><Relationship Id="rId15" Type="http://schemas.openxmlformats.org/officeDocument/2006/relationships/image" Target="../media/image145.svg"/><Relationship Id="rId23" Type="http://schemas.openxmlformats.org/officeDocument/2006/relationships/image" Target="../media/image164.svg"/><Relationship Id="rId10" Type="http://schemas.openxmlformats.org/officeDocument/2006/relationships/image" Target="../media/image41.png"/><Relationship Id="rId19" Type="http://schemas.openxmlformats.org/officeDocument/2006/relationships/image" Target="../media/image125.sv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161.png"/><Relationship Id="rId22" Type="http://schemas.openxmlformats.org/officeDocument/2006/relationships/image" Target="../media/image163.png"/><Relationship Id="rId27" Type="http://schemas.openxmlformats.org/officeDocument/2006/relationships/image" Target="../media/image8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25.svg"/><Relationship Id="rId3" Type="http://schemas.openxmlformats.org/officeDocument/2006/relationships/image" Target="../media/image87.jpeg"/><Relationship Id="rId7" Type="http://schemas.openxmlformats.org/officeDocument/2006/relationships/image" Target="../media/image23.svg"/><Relationship Id="rId12" Type="http://schemas.openxmlformats.org/officeDocument/2006/relationships/image" Target="../media/image24.png"/><Relationship Id="rId17" Type="http://schemas.openxmlformats.org/officeDocument/2006/relationships/image" Target="../media/image67.svg"/><Relationship Id="rId2" Type="http://schemas.openxmlformats.org/officeDocument/2006/relationships/image" Target="../media/image20.pn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93.svg"/><Relationship Id="rId5" Type="http://schemas.openxmlformats.org/officeDocument/2006/relationships/image" Target="../media/image89.svg"/><Relationship Id="rId15" Type="http://schemas.openxmlformats.org/officeDocument/2006/relationships/image" Target="../media/image42.svg"/><Relationship Id="rId10" Type="http://schemas.openxmlformats.org/officeDocument/2006/relationships/image" Target="../media/image92.png"/><Relationship Id="rId4" Type="http://schemas.openxmlformats.org/officeDocument/2006/relationships/image" Target="../media/image88.png"/><Relationship Id="rId9" Type="http://schemas.openxmlformats.org/officeDocument/2006/relationships/image" Target="../media/image91.svg"/><Relationship Id="rId1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56.svg"/><Relationship Id="rId18" Type="http://schemas.openxmlformats.org/officeDocument/2006/relationships/image" Target="../media/image81.png"/><Relationship Id="rId3" Type="http://schemas.openxmlformats.org/officeDocument/2006/relationships/image" Target="../media/image95.svg"/><Relationship Id="rId21" Type="http://schemas.openxmlformats.org/officeDocument/2006/relationships/image" Target="../media/image58.svg"/><Relationship Id="rId7" Type="http://schemas.openxmlformats.org/officeDocument/2006/relationships/image" Target="../media/image80.svg"/><Relationship Id="rId12" Type="http://schemas.openxmlformats.org/officeDocument/2006/relationships/image" Target="../media/image76.png"/><Relationship Id="rId17" Type="http://schemas.openxmlformats.org/officeDocument/2006/relationships/image" Target="../media/image75.svg"/><Relationship Id="rId25" Type="http://schemas.openxmlformats.org/officeDocument/2006/relationships/image" Target="../media/image71.svg"/><Relationship Id="rId2" Type="http://schemas.openxmlformats.org/officeDocument/2006/relationships/image" Target="../media/image94.png"/><Relationship Id="rId16" Type="http://schemas.openxmlformats.org/officeDocument/2006/relationships/image" Target="../media/image74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54.svg"/><Relationship Id="rId24" Type="http://schemas.openxmlformats.org/officeDocument/2006/relationships/image" Target="../media/image70.png"/><Relationship Id="rId5" Type="http://schemas.openxmlformats.org/officeDocument/2006/relationships/image" Target="../media/image38.svg"/><Relationship Id="rId15" Type="http://schemas.openxmlformats.org/officeDocument/2006/relationships/image" Target="../media/image78.svg"/><Relationship Id="rId23" Type="http://schemas.openxmlformats.org/officeDocument/2006/relationships/image" Target="../media/image42.svg"/><Relationship Id="rId10" Type="http://schemas.openxmlformats.org/officeDocument/2006/relationships/image" Target="../media/image53.png"/><Relationship Id="rId19" Type="http://schemas.openxmlformats.org/officeDocument/2006/relationships/image" Target="../media/image82.svg"/><Relationship Id="rId4" Type="http://schemas.openxmlformats.org/officeDocument/2006/relationships/image" Target="../media/image37.png"/><Relationship Id="rId9" Type="http://schemas.openxmlformats.org/officeDocument/2006/relationships/image" Target="../media/image97.svg"/><Relationship Id="rId14" Type="http://schemas.openxmlformats.org/officeDocument/2006/relationships/image" Target="../media/image98.png"/><Relationship Id="rId22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82.svg"/><Relationship Id="rId3" Type="http://schemas.openxmlformats.org/officeDocument/2006/relationships/image" Target="../media/image129.svg"/><Relationship Id="rId7" Type="http://schemas.openxmlformats.org/officeDocument/2006/relationships/image" Target="../media/image89.svg"/><Relationship Id="rId12" Type="http://schemas.openxmlformats.org/officeDocument/2006/relationships/image" Target="../media/image81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25.svg"/><Relationship Id="rId5" Type="http://schemas.openxmlformats.org/officeDocument/2006/relationships/image" Target="../media/image38.svg"/><Relationship Id="rId15" Type="http://schemas.openxmlformats.org/officeDocument/2006/relationships/image" Target="../media/image166.jpg"/><Relationship Id="rId10" Type="http://schemas.openxmlformats.org/officeDocument/2006/relationships/image" Target="../media/image24.png"/><Relationship Id="rId4" Type="http://schemas.openxmlformats.org/officeDocument/2006/relationships/image" Target="../media/image37.png"/><Relationship Id="rId9" Type="http://schemas.openxmlformats.org/officeDocument/2006/relationships/image" Target="../media/image131.svg"/><Relationship Id="rId14" Type="http://schemas.openxmlformats.org/officeDocument/2006/relationships/image" Target="../media/image165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68.jpeg"/><Relationship Id="rId3" Type="http://schemas.openxmlformats.org/officeDocument/2006/relationships/image" Target="../media/image38.svg"/><Relationship Id="rId7" Type="http://schemas.openxmlformats.org/officeDocument/2006/relationships/image" Target="../media/image131.svg"/><Relationship Id="rId12" Type="http://schemas.openxmlformats.org/officeDocument/2006/relationships/image" Target="../media/image167.jpeg"/><Relationship Id="rId2" Type="http://schemas.openxmlformats.org/officeDocument/2006/relationships/image" Target="../media/image37.png"/><Relationship Id="rId16" Type="http://schemas.openxmlformats.org/officeDocument/2006/relationships/image" Target="../media/image17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82.svg"/><Relationship Id="rId5" Type="http://schemas.openxmlformats.org/officeDocument/2006/relationships/image" Target="../media/image89.svg"/><Relationship Id="rId15" Type="http://schemas.openxmlformats.org/officeDocument/2006/relationships/image" Target="../media/image170.jpg"/><Relationship Id="rId10" Type="http://schemas.openxmlformats.org/officeDocument/2006/relationships/image" Target="../media/image81.png"/><Relationship Id="rId4" Type="http://schemas.openxmlformats.org/officeDocument/2006/relationships/image" Target="../media/image88.png"/><Relationship Id="rId9" Type="http://schemas.openxmlformats.org/officeDocument/2006/relationships/image" Target="../media/image25.svg"/><Relationship Id="rId14" Type="http://schemas.openxmlformats.org/officeDocument/2006/relationships/image" Target="../media/image169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73.jpg"/><Relationship Id="rId3" Type="http://schemas.openxmlformats.org/officeDocument/2006/relationships/image" Target="../media/image38.svg"/><Relationship Id="rId7" Type="http://schemas.openxmlformats.org/officeDocument/2006/relationships/image" Target="../media/image131.svg"/><Relationship Id="rId12" Type="http://schemas.openxmlformats.org/officeDocument/2006/relationships/image" Target="../media/image172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82.svg"/><Relationship Id="rId5" Type="http://schemas.openxmlformats.org/officeDocument/2006/relationships/image" Target="../media/image89.svg"/><Relationship Id="rId15" Type="http://schemas.openxmlformats.org/officeDocument/2006/relationships/image" Target="../media/image175.jpg"/><Relationship Id="rId10" Type="http://schemas.openxmlformats.org/officeDocument/2006/relationships/image" Target="../media/image81.png"/><Relationship Id="rId4" Type="http://schemas.openxmlformats.org/officeDocument/2006/relationships/image" Target="../media/image88.png"/><Relationship Id="rId9" Type="http://schemas.openxmlformats.org/officeDocument/2006/relationships/image" Target="../media/image25.svg"/><Relationship Id="rId14" Type="http://schemas.openxmlformats.org/officeDocument/2006/relationships/image" Target="../media/image174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77.jpeg"/><Relationship Id="rId3" Type="http://schemas.openxmlformats.org/officeDocument/2006/relationships/image" Target="../media/image38.svg"/><Relationship Id="rId7" Type="http://schemas.openxmlformats.org/officeDocument/2006/relationships/image" Target="../media/image131.svg"/><Relationship Id="rId12" Type="http://schemas.openxmlformats.org/officeDocument/2006/relationships/image" Target="../media/image176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82.svg"/><Relationship Id="rId5" Type="http://schemas.openxmlformats.org/officeDocument/2006/relationships/image" Target="../media/image89.svg"/><Relationship Id="rId10" Type="http://schemas.openxmlformats.org/officeDocument/2006/relationships/image" Target="../media/image81.png"/><Relationship Id="rId4" Type="http://schemas.openxmlformats.org/officeDocument/2006/relationships/image" Target="../media/image88.png"/><Relationship Id="rId9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33.svg"/><Relationship Id="rId18" Type="http://schemas.openxmlformats.org/officeDocument/2006/relationships/image" Target="../media/image178.png"/><Relationship Id="rId3" Type="http://schemas.openxmlformats.org/officeDocument/2006/relationships/image" Target="../media/image75.svg"/><Relationship Id="rId21" Type="http://schemas.openxmlformats.org/officeDocument/2006/relationships/image" Target="../media/image91.svg"/><Relationship Id="rId7" Type="http://schemas.openxmlformats.org/officeDocument/2006/relationships/image" Target="../media/image80.svg"/><Relationship Id="rId12" Type="http://schemas.openxmlformats.org/officeDocument/2006/relationships/image" Target="../media/image32.png"/><Relationship Id="rId17" Type="http://schemas.openxmlformats.org/officeDocument/2006/relationships/image" Target="../media/image153.svg"/><Relationship Id="rId2" Type="http://schemas.openxmlformats.org/officeDocument/2006/relationships/image" Target="../media/image74.png"/><Relationship Id="rId16" Type="http://schemas.openxmlformats.org/officeDocument/2006/relationships/image" Target="../media/image152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31.svg"/><Relationship Id="rId10" Type="http://schemas.openxmlformats.org/officeDocument/2006/relationships/image" Target="../media/image41.png"/><Relationship Id="rId19" Type="http://schemas.openxmlformats.org/officeDocument/2006/relationships/image" Target="../media/image179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33.svg"/><Relationship Id="rId18" Type="http://schemas.openxmlformats.org/officeDocument/2006/relationships/image" Target="../media/image90.png"/><Relationship Id="rId3" Type="http://schemas.openxmlformats.org/officeDocument/2006/relationships/image" Target="../media/image75.svg"/><Relationship Id="rId21" Type="http://schemas.openxmlformats.org/officeDocument/2006/relationships/image" Target="../media/image31.svg"/><Relationship Id="rId7" Type="http://schemas.openxmlformats.org/officeDocument/2006/relationships/image" Target="../media/image80.svg"/><Relationship Id="rId12" Type="http://schemas.openxmlformats.org/officeDocument/2006/relationships/image" Target="../media/image32.png"/><Relationship Id="rId17" Type="http://schemas.openxmlformats.org/officeDocument/2006/relationships/image" Target="../media/image179.svg"/><Relationship Id="rId2" Type="http://schemas.openxmlformats.org/officeDocument/2006/relationships/image" Target="../media/image74.png"/><Relationship Id="rId16" Type="http://schemas.openxmlformats.org/officeDocument/2006/relationships/image" Target="../media/image17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153.svg"/><Relationship Id="rId10" Type="http://schemas.openxmlformats.org/officeDocument/2006/relationships/image" Target="../media/image41.png"/><Relationship Id="rId19" Type="http://schemas.openxmlformats.org/officeDocument/2006/relationships/image" Target="../media/image91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152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1.svg"/><Relationship Id="rId18" Type="http://schemas.openxmlformats.org/officeDocument/2006/relationships/image" Target="../media/image186.png"/><Relationship Id="rId26" Type="http://schemas.openxmlformats.org/officeDocument/2006/relationships/image" Target="../media/image194.png"/><Relationship Id="rId3" Type="http://schemas.openxmlformats.org/officeDocument/2006/relationships/image" Target="../media/image75.svg"/><Relationship Id="rId21" Type="http://schemas.openxmlformats.org/officeDocument/2006/relationships/image" Target="../media/image189.svg"/><Relationship Id="rId34" Type="http://schemas.openxmlformats.org/officeDocument/2006/relationships/image" Target="../media/image202.png"/><Relationship Id="rId7" Type="http://schemas.openxmlformats.org/officeDocument/2006/relationships/image" Target="../media/image80.svg"/><Relationship Id="rId12" Type="http://schemas.openxmlformats.org/officeDocument/2006/relationships/image" Target="../media/image180.png"/><Relationship Id="rId17" Type="http://schemas.openxmlformats.org/officeDocument/2006/relationships/image" Target="../media/image185.svg"/><Relationship Id="rId25" Type="http://schemas.openxmlformats.org/officeDocument/2006/relationships/image" Target="../media/image193.svg"/><Relationship Id="rId33" Type="http://schemas.openxmlformats.org/officeDocument/2006/relationships/image" Target="../media/image201.svg"/><Relationship Id="rId2" Type="http://schemas.openxmlformats.org/officeDocument/2006/relationships/image" Target="../media/image74.png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29" Type="http://schemas.openxmlformats.org/officeDocument/2006/relationships/image" Target="../media/image19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192.png"/><Relationship Id="rId32" Type="http://schemas.openxmlformats.org/officeDocument/2006/relationships/image" Target="../media/image200.png"/><Relationship Id="rId5" Type="http://schemas.openxmlformats.org/officeDocument/2006/relationships/image" Target="../media/image38.svg"/><Relationship Id="rId15" Type="http://schemas.openxmlformats.org/officeDocument/2006/relationships/image" Target="../media/image183.svg"/><Relationship Id="rId23" Type="http://schemas.openxmlformats.org/officeDocument/2006/relationships/image" Target="../media/image191.svg"/><Relationship Id="rId28" Type="http://schemas.openxmlformats.org/officeDocument/2006/relationships/image" Target="../media/image196.png"/><Relationship Id="rId10" Type="http://schemas.openxmlformats.org/officeDocument/2006/relationships/image" Target="../media/image41.png"/><Relationship Id="rId19" Type="http://schemas.openxmlformats.org/officeDocument/2006/relationships/image" Target="../media/image187.svg"/><Relationship Id="rId31" Type="http://schemas.openxmlformats.org/officeDocument/2006/relationships/image" Target="../media/image199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Relationship Id="rId27" Type="http://schemas.openxmlformats.org/officeDocument/2006/relationships/image" Target="../media/image195.svg"/><Relationship Id="rId30" Type="http://schemas.openxmlformats.org/officeDocument/2006/relationships/image" Target="../media/image198.png"/><Relationship Id="rId35" Type="http://schemas.openxmlformats.org/officeDocument/2006/relationships/image" Target="../media/image203.svg"/><Relationship Id="rId8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05.jp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204.jpeg"/><Relationship Id="rId2" Type="http://schemas.openxmlformats.org/officeDocument/2006/relationships/image" Target="../media/image74.png"/><Relationship Id="rId16" Type="http://schemas.openxmlformats.org/officeDocument/2006/relationships/image" Target="../media/image2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207.jpe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206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10.jpe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209.jpeg"/><Relationship Id="rId2" Type="http://schemas.openxmlformats.org/officeDocument/2006/relationships/image" Target="../media/image74.png"/><Relationship Id="rId16" Type="http://schemas.openxmlformats.org/officeDocument/2006/relationships/image" Target="../media/image2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212.jpe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211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15.sv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21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7.svg"/><Relationship Id="rId18" Type="http://schemas.openxmlformats.org/officeDocument/2006/relationships/image" Target="../media/image222.png"/><Relationship Id="rId26" Type="http://schemas.openxmlformats.org/officeDocument/2006/relationships/image" Target="../media/image230.png"/><Relationship Id="rId3" Type="http://schemas.openxmlformats.org/officeDocument/2006/relationships/image" Target="../media/image38.svg"/><Relationship Id="rId21" Type="http://schemas.openxmlformats.org/officeDocument/2006/relationships/image" Target="../media/image225.svg"/><Relationship Id="rId7" Type="http://schemas.openxmlformats.org/officeDocument/2006/relationships/image" Target="../media/image75.svg"/><Relationship Id="rId12" Type="http://schemas.openxmlformats.org/officeDocument/2006/relationships/image" Target="../media/image216.png"/><Relationship Id="rId17" Type="http://schemas.openxmlformats.org/officeDocument/2006/relationships/image" Target="../media/image221.svg"/><Relationship Id="rId25" Type="http://schemas.openxmlformats.org/officeDocument/2006/relationships/image" Target="../media/image229.svg"/><Relationship Id="rId33" Type="http://schemas.openxmlformats.org/officeDocument/2006/relationships/image" Target="../media/image237.svg"/><Relationship Id="rId2" Type="http://schemas.openxmlformats.org/officeDocument/2006/relationships/image" Target="../media/image37.png"/><Relationship Id="rId16" Type="http://schemas.openxmlformats.org/officeDocument/2006/relationships/image" Target="../media/image220.png"/><Relationship Id="rId20" Type="http://schemas.openxmlformats.org/officeDocument/2006/relationships/image" Target="../media/image224.png"/><Relationship Id="rId29" Type="http://schemas.openxmlformats.org/officeDocument/2006/relationships/image" Target="../media/image2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2.svg"/><Relationship Id="rId24" Type="http://schemas.openxmlformats.org/officeDocument/2006/relationships/image" Target="../media/image228.png"/><Relationship Id="rId32" Type="http://schemas.openxmlformats.org/officeDocument/2006/relationships/image" Target="../media/image236.png"/><Relationship Id="rId5" Type="http://schemas.openxmlformats.org/officeDocument/2006/relationships/image" Target="../media/image80.svg"/><Relationship Id="rId15" Type="http://schemas.openxmlformats.org/officeDocument/2006/relationships/image" Target="../media/image219.svg"/><Relationship Id="rId23" Type="http://schemas.openxmlformats.org/officeDocument/2006/relationships/image" Target="../media/image227.svg"/><Relationship Id="rId28" Type="http://schemas.openxmlformats.org/officeDocument/2006/relationships/image" Target="../media/image232.png"/><Relationship Id="rId10" Type="http://schemas.openxmlformats.org/officeDocument/2006/relationships/image" Target="../media/image41.png"/><Relationship Id="rId19" Type="http://schemas.openxmlformats.org/officeDocument/2006/relationships/image" Target="../media/image223.svg"/><Relationship Id="rId31" Type="http://schemas.openxmlformats.org/officeDocument/2006/relationships/image" Target="../media/image235.sv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218.png"/><Relationship Id="rId22" Type="http://schemas.openxmlformats.org/officeDocument/2006/relationships/image" Target="../media/image226.png"/><Relationship Id="rId27" Type="http://schemas.openxmlformats.org/officeDocument/2006/relationships/image" Target="../media/image231.svg"/><Relationship Id="rId30" Type="http://schemas.openxmlformats.org/officeDocument/2006/relationships/image" Target="../media/image234.png"/><Relationship Id="rId8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9.svg"/><Relationship Id="rId18" Type="http://schemas.openxmlformats.org/officeDocument/2006/relationships/image" Target="../media/image108.png"/><Relationship Id="rId26" Type="http://schemas.openxmlformats.org/officeDocument/2006/relationships/image" Target="../media/image244.png"/><Relationship Id="rId39" Type="http://schemas.openxmlformats.org/officeDocument/2006/relationships/image" Target="../media/image255.svg"/><Relationship Id="rId21" Type="http://schemas.openxmlformats.org/officeDocument/2006/relationships/image" Target="../media/image243.svg"/><Relationship Id="rId34" Type="http://schemas.openxmlformats.org/officeDocument/2006/relationships/image" Target="../media/image250.png"/><Relationship Id="rId42" Type="http://schemas.openxmlformats.org/officeDocument/2006/relationships/image" Target="../media/image258.png"/><Relationship Id="rId47" Type="http://schemas.openxmlformats.org/officeDocument/2006/relationships/image" Target="../media/image263.svg"/><Relationship Id="rId50" Type="http://schemas.openxmlformats.org/officeDocument/2006/relationships/image" Target="../media/image266.png"/><Relationship Id="rId7" Type="http://schemas.openxmlformats.org/officeDocument/2006/relationships/image" Target="../media/image75.svg"/><Relationship Id="rId2" Type="http://schemas.openxmlformats.org/officeDocument/2006/relationships/image" Target="../media/image37.png"/><Relationship Id="rId16" Type="http://schemas.openxmlformats.org/officeDocument/2006/relationships/image" Target="../media/image106.png"/><Relationship Id="rId29" Type="http://schemas.openxmlformats.org/officeDocument/2006/relationships/image" Target="../media/image115.svg"/><Relationship Id="rId11" Type="http://schemas.openxmlformats.org/officeDocument/2006/relationships/image" Target="../media/image42.svg"/><Relationship Id="rId24" Type="http://schemas.openxmlformats.org/officeDocument/2006/relationships/image" Target="../media/image85.png"/><Relationship Id="rId32" Type="http://schemas.openxmlformats.org/officeDocument/2006/relationships/image" Target="../media/image248.png"/><Relationship Id="rId37" Type="http://schemas.openxmlformats.org/officeDocument/2006/relationships/image" Target="../media/image253.svg"/><Relationship Id="rId40" Type="http://schemas.openxmlformats.org/officeDocument/2006/relationships/image" Target="../media/image256.png"/><Relationship Id="rId45" Type="http://schemas.openxmlformats.org/officeDocument/2006/relationships/image" Target="../media/image261.svg"/><Relationship Id="rId5" Type="http://schemas.openxmlformats.org/officeDocument/2006/relationships/image" Target="../media/image80.svg"/><Relationship Id="rId15" Type="http://schemas.openxmlformats.org/officeDocument/2006/relationships/image" Target="../media/image241.svg"/><Relationship Id="rId23" Type="http://schemas.openxmlformats.org/officeDocument/2006/relationships/image" Target="../media/image111.svg"/><Relationship Id="rId28" Type="http://schemas.openxmlformats.org/officeDocument/2006/relationships/image" Target="../media/image114.png"/><Relationship Id="rId36" Type="http://schemas.openxmlformats.org/officeDocument/2006/relationships/image" Target="../media/image252.png"/><Relationship Id="rId49" Type="http://schemas.openxmlformats.org/officeDocument/2006/relationships/image" Target="../media/image265.svg"/><Relationship Id="rId10" Type="http://schemas.openxmlformats.org/officeDocument/2006/relationships/image" Target="../media/image41.png"/><Relationship Id="rId19" Type="http://schemas.openxmlformats.org/officeDocument/2006/relationships/image" Target="../media/image109.svg"/><Relationship Id="rId31" Type="http://schemas.openxmlformats.org/officeDocument/2006/relationships/image" Target="../media/image247.svg"/><Relationship Id="rId44" Type="http://schemas.openxmlformats.org/officeDocument/2006/relationships/image" Target="../media/image260.png"/><Relationship Id="rId52" Type="http://schemas.openxmlformats.org/officeDocument/2006/relationships/image" Target="../media/image268.jpeg"/><Relationship Id="rId4" Type="http://schemas.openxmlformats.org/officeDocument/2006/relationships/image" Target="../media/image79.png"/><Relationship Id="rId9" Type="http://schemas.openxmlformats.org/officeDocument/2006/relationships/image" Target="../media/image82.svg"/><Relationship Id="rId14" Type="http://schemas.openxmlformats.org/officeDocument/2006/relationships/image" Target="../media/image240.png"/><Relationship Id="rId22" Type="http://schemas.openxmlformats.org/officeDocument/2006/relationships/image" Target="../media/image146.png"/><Relationship Id="rId27" Type="http://schemas.openxmlformats.org/officeDocument/2006/relationships/image" Target="../media/image245.svg"/><Relationship Id="rId30" Type="http://schemas.openxmlformats.org/officeDocument/2006/relationships/image" Target="../media/image246.png"/><Relationship Id="rId35" Type="http://schemas.openxmlformats.org/officeDocument/2006/relationships/image" Target="../media/image251.svg"/><Relationship Id="rId43" Type="http://schemas.openxmlformats.org/officeDocument/2006/relationships/image" Target="../media/image259.svg"/><Relationship Id="rId48" Type="http://schemas.openxmlformats.org/officeDocument/2006/relationships/image" Target="../media/image264.png"/><Relationship Id="rId8" Type="http://schemas.openxmlformats.org/officeDocument/2006/relationships/image" Target="../media/image81.png"/><Relationship Id="rId51" Type="http://schemas.openxmlformats.org/officeDocument/2006/relationships/image" Target="../media/image267.svg"/><Relationship Id="rId3" Type="http://schemas.openxmlformats.org/officeDocument/2006/relationships/image" Target="../media/image38.svg"/><Relationship Id="rId12" Type="http://schemas.openxmlformats.org/officeDocument/2006/relationships/image" Target="../media/image238.png"/><Relationship Id="rId17" Type="http://schemas.openxmlformats.org/officeDocument/2006/relationships/image" Target="../media/image107.svg"/><Relationship Id="rId25" Type="http://schemas.openxmlformats.org/officeDocument/2006/relationships/image" Target="../media/image86.svg"/><Relationship Id="rId33" Type="http://schemas.openxmlformats.org/officeDocument/2006/relationships/image" Target="../media/image249.svg"/><Relationship Id="rId38" Type="http://schemas.openxmlformats.org/officeDocument/2006/relationships/image" Target="../media/image254.png"/><Relationship Id="rId46" Type="http://schemas.openxmlformats.org/officeDocument/2006/relationships/image" Target="../media/image262.png"/><Relationship Id="rId20" Type="http://schemas.openxmlformats.org/officeDocument/2006/relationships/image" Target="../media/image242.png"/><Relationship Id="rId41" Type="http://schemas.openxmlformats.org/officeDocument/2006/relationships/image" Target="../media/image2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0.svg"/><Relationship Id="rId18" Type="http://schemas.openxmlformats.org/officeDocument/2006/relationships/image" Target="../media/image275.png"/><Relationship Id="rId26" Type="http://schemas.openxmlformats.org/officeDocument/2006/relationships/image" Target="../media/image49.png"/><Relationship Id="rId39" Type="http://schemas.openxmlformats.org/officeDocument/2006/relationships/image" Target="../media/image117.svg"/><Relationship Id="rId21" Type="http://schemas.openxmlformats.org/officeDocument/2006/relationships/image" Target="../media/image278.svg"/><Relationship Id="rId34" Type="http://schemas.openxmlformats.org/officeDocument/2006/relationships/image" Target="../media/image159.png"/><Relationship Id="rId7" Type="http://schemas.openxmlformats.org/officeDocument/2006/relationships/image" Target="../media/image80.svg"/><Relationship Id="rId12" Type="http://schemas.openxmlformats.org/officeDocument/2006/relationships/image" Target="../media/image269.png"/><Relationship Id="rId17" Type="http://schemas.openxmlformats.org/officeDocument/2006/relationships/image" Target="../media/image274.svg"/><Relationship Id="rId25" Type="http://schemas.openxmlformats.org/officeDocument/2006/relationships/image" Target="../media/image48.svg"/><Relationship Id="rId33" Type="http://schemas.openxmlformats.org/officeDocument/2006/relationships/image" Target="../media/image280.svg"/><Relationship Id="rId38" Type="http://schemas.openxmlformats.org/officeDocument/2006/relationships/image" Target="../media/image116.png"/><Relationship Id="rId2" Type="http://schemas.openxmlformats.org/officeDocument/2006/relationships/image" Target="../media/image74.png"/><Relationship Id="rId16" Type="http://schemas.openxmlformats.org/officeDocument/2006/relationships/image" Target="../media/image273.png"/><Relationship Id="rId20" Type="http://schemas.openxmlformats.org/officeDocument/2006/relationships/image" Target="../media/image277.png"/><Relationship Id="rId29" Type="http://schemas.openxmlformats.org/officeDocument/2006/relationships/image" Target="../media/image5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47.png"/><Relationship Id="rId32" Type="http://schemas.openxmlformats.org/officeDocument/2006/relationships/image" Target="../media/image279.png"/><Relationship Id="rId37" Type="http://schemas.openxmlformats.org/officeDocument/2006/relationships/image" Target="../media/image89.svg"/><Relationship Id="rId5" Type="http://schemas.openxmlformats.org/officeDocument/2006/relationships/image" Target="../media/image38.svg"/><Relationship Id="rId15" Type="http://schemas.openxmlformats.org/officeDocument/2006/relationships/image" Target="../media/image272.svg"/><Relationship Id="rId23" Type="http://schemas.openxmlformats.org/officeDocument/2006/relationships/image" Target="../media/image119.svg"/><Relationship Id="rId28" Type="http://schemas.openxmlformats.org/officeDocument/2006/relationships/image" Target="../media/image51.png"/><Relationship Id="rId36" Type="http://schemas.openxmlformats.org/officeDocument/2006/relationships/image" Target="../media/image88.png"/><Relationship Id="rId10" Type="http://schemas.openxmlformats.org/officeDocument/2006/relationships/image" Target="../media/image41.png"/><Relationship Id="rId19" Type="http://schemas.openxmlformats.org/officeDocument/2006/relationships/image" Target="../media/image276.svg"/><Relationship Id="rId31" Type="http://schemas.openxmlformats.org/officeDocument/2006/relationships/image" Target="../media/image125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271.png"/><Relationship Id="rId22" Type="http://schemas.openxmlformats.org/officeDocument/2006/relationships/image" Target="../media/image118.png"/><Relationship Id="rId27" Type="http://schemas.openxmlformats.org/officeDocument/2006/relationships/image" Target="../media/image50.svg"/><Relationship Id="rId30" Type="http://schemas.openxmlformats.org/officeDocument/2006/relationships/image" Target="../media/image124.png"/><Relationship Id="rId35" Type="http://schemas.openxmlformats.org/officeDocument/2006/relationships/image" Target="../media/image160.svg"/><Relationship Id="rId8" Type="http://schemas.openxmlformats.org/officeDocument/2006/relationships/image" Target="../media/image81.png"/><Relationship Id="rId3" Type="http://schemas.openxmlformats.org/officeDocument/2006/relationships/image" Target="../media/image7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127.svg"/><Relationship Id="rId18" Type="http://schemas.openxmlformats.org/officeDocument/2006/relationships/image" Target="../media/image120.png"/><Relationship Id="rId26" Type="http://schemas.openxmlformats.org/officeDocument/2006/relationships/image" Target="../media/image281.png"/><Relationship Id="rId3" Type="http://schemas.openxmlformats.org/officeDocument/2006/relationships/image" Target="../media/image75.svg"/><Relationship Id="rId21" Type="http://schemas.openxmlformats.org/officeDocument/2006/relationships/image" Target="../media/image95.svg"/><Relationship Id="rId7" Type="http://schemas.openxmlformats.org/officeDocument/2006/relationships/image" Target="../media/image80.svg"/><Relationship Id="rId12" Type="http://schemas.openxmlformats.org/officeDocument/2006/relationships/image" Target="../media/image126.png"/><Relationship Id="rId17" Type="http://schemas.openxmlformats.org/officeDocument/2006/relationships/image" Target="../media/image89.svg"/><Relationship Id="rId25" Type="http://schemas.openxmlformats.org/officeDocument/2006/relationships/image" Target="../media/image103.svg"/><Relationship Id="rId2" Type="http://schemas.openxmlformats.org/officeDocument/2006/relationships/image" Target="../media/image74.png"/><Relationship Id="rId16" Type="http://schemas.openxmlformats.org/officeDocument/2006/relationships/image" Target="../media/image88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102.png"/><Relationship Id="rId5" Type="http://schemas.openxmlformats.org/officeDocument/2006/relationships/image" Target="../media/image38.svg"/><Relationship Id="rId15" Type="http://schemas.openxmlformats.org/officeDocument/2006/relationships/image" Target="../media/image123.svg"/><Relationship Id="rId23" Type="http://schemas.openxmlformats.org/officeDocument/2006/relationships/image" Target="../media/image101.svg"/><Relationship Id="rId10" Type="http://schemas.openxmlformats.org/officeDocument/2006/relationships/image" Target="../media/image41.png"/><Relationship Id="rId19" Type="http://schemas.openxmlformats.org/officeDocument/2006/relationships/image" Target="../media/image121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122.png"/><Relationship Id="rId22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21.jpe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15.svg"/><Relationship Id="rId10" Type="http://schemas.openxmlformats.org/officeDocument/2006/relationships/image" Target="../media/image26.png"/><Relationship Id="rId4" Type="http://schemas.openxmlformats.org/officeDocument/2006/relationships/image" Target="../media/image14.png"/><Relationship Id="rId9" Type="http://schemas.openxmlformats.org/officeDocument/2006/relationships/image" Target="../media/image25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83.png"/><Relationship Id="rId18" Type="http://schemas.openxmlformats.org/officeDocument/2006/relationships/image" Target="../media/image288.pn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282.jpeg"/><Relationship Id="rId17" Type="http://schemas.openxmlformats.org/officeDocument/2006/relationships/image" Target="../media/image287.png"/><Relationship Id="rId2" Type="http://schemas.openxmlformats.org/officeDocument/2006/relationships/image" Target="../media/image74.png"/><Relationship Id="rId16" Type="http://schemas.openxmlformats.org/officeDocument/2006/relationships/image" Target="../media/image2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285.png"/><Relationship Id="rId10" Type="http://schemas.openxmlformats.org/officeDocument/2006/relationships/image" Target="../media/image41.png"/><Relationship Id="rId19" Type="http://schemas.openxmlformats.org/officeDocument/2006/relationships/image" Target="../media/image289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28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91.svg"/><Relationship Id="rId18" Type="http://schemas.openxmlformats.org/officeDocument/2006/relationships/image" Target="../media/image296.png"/><Relationship Id="rId3" Type="http://schemas.openxmlformats.org/officeDocument/2006/relationships/image" Target="../media/image75.svg"/><Relationship Id="rId21" Type="http://schemas.openxmlformats.org/officeDocument/2006/relationships/image" Target="../media/image299.svg"/><Relationship Id="rId7" Type="http://schemas.openxmlformats.org/officeDocument/2006/relationships/image" Target="../media/image80.svg"/><Relationship Id="rId12" Type="http://schemas.openxmlformats.org/officeDocument/2006/relationships/image" Target="../media/image290.png"/><Relationship Id="rId17" Type="http://schemas.openxmlformats.org/officeDocument/2006/relationships/image" Target="../media/image295.svg"/><Relationship Id="rId25" Type="http://schemas.openxmlformats.org/officeDocument/2006/relationships/image" Target="../media/image303.svg"/><Relationship Id="rId2" Type="http://schemas.openxmlformats.org/officeDocument/2006/relationships/image" Target="../media/image74.png"/><Relationship Id="rId16" Type="http://schemas.openxmlformats.org/officeDocument/2006/relationships/image" Target="../media/image294.png"/><Relationship Id="rId20" Type="http://schemas.openxmlformats.org/officeDocument/2006/relationships/image" Target="../media/image2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302.png"/><Relationship Id="rId5" Type="http://schemas.openxmlformats.org/officeDocument/2006/relationships/image" Target="../media/image38.svg"/><Relationship Id="rId15" Type="http://schemas.openxmlformats.org/officeDocument/2006/relationships/image" Target="../media/image293.svg"/><Relationship Id="rId23" Type="http://schemas.openxmlformats.org/officeDocument/2006/relationships/image" Target="../media/image301.svg"/><Relationship Id="rId10" Type="http://schemas.openxmlformats.org/officeDocument/2006/relationships/image" Target="../media/image41.png"/><Relationship Id="rId19" Type="http://schemas.openxmlformats.org/officeDocument/2006/relationships/image" Target="../media/image297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292.png"/><Relationship Id="rId22" Type="http://schemas.openxmlformats.org/officeDocument/2006/relationships/image" Target="../media/image300.png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svg"/><Relationship Id="rId18" Type="http://schemas.openxmlformats.org/officeDocument/2006/relationships/image" Target="../media/image306.png"/><Relationship Id="rId26" Type="http://schemas.openxmlformats.org/officeDocument/2006/relationships/image" Target="../media/image314.png"/><Relationship Id="rId39" Type="http://schemas.openxmlformats.org/officeDocument/2006/relationships/image" Target="../media/image221.svg"/><Relationship Id="rId21" Type="http://schemas.openxmlformats.org/officeDocument/2006/relationships/image" Target="../media/image309.svg"/><Relationship Id="rId34" Type="http://schemas.openxmlformats.org/officeDocument/2006/relationships/image" Target="../media/image216.png"/><Relationship Id="rId42" Type="http://schemas.openxmlformats.org/officeDocument/2006/relationships/image" Target="../media/image222.png"/><Relationship Id="rId47" Type="http://schemas.openxmlformats.org/officeDocument/2006/relationships/image" Target="../media/image227.svg"/><Relationship Id="rId50" Type="http://schemas.openxmlformats.org/officeDocument/2006/relationships/image" Target="../media/image322.png"/><Relationship Id="rId7" Type="http://schemas.openxmlformats.org/officeDocument/2006/relationships/image" Target="../media/image225.svg"/><Relationship Id="rId2" Type="http://schemas.openxmlformats.org/officeDocument/2006/relationships/image" Target="../media/image304.png"/><Relationship Id="rId16" Type="http://schemas.openxmlformats.org/officeDocument/2006/relationships/image" Target="../media/image41.png"/><Relationship Id="rId29" Type="http://schemas.openxmlformats.org/officeDocument/2006/relationships/image" Target="../media/image317.svg"/><Relationship Id="rId11" Type="http://schemas.openxmlformats.org/officeDocument/2006/relationships/image" Target="../media/image38.svg"/><Relationship Id="rId24" Type="http://schemas.openxmlformats.org/officeDocument/2006/relationships/image" Target="../media/image312.png"/><Relationship Id="rId32" Type="http://schemas.openxmlformats.org/officeDocument/2006/relationships/image" Target="../media/image320.png"/><Relationship Id="rId37" Type="http://schemas.openxmlformats.org/officeDocument/2006/relationships/image" Target="../media/image229.svg"/><Relationship Id="rId40" Type="http://schemas.openxmlformats.org/officeDocument/2006/relationships/image" Target="../media/image232.png"/><Relationship Id="rId45" Type="http://schemas.openxmlformats.org/officeDocument/2006/relationships/image" Target="../media/image235.svg"/><Relationship Id="rId5" Type="http://schemas.openxmlformats.org/officeDocument/2006/relationships/image" Target="../media/image75.svg"/><Relationship Id="rId15" Type="http://schemas.openxmlformats.org/officeDocument/2006/relationships/image" Target="../media/image82.svg"/><Relationship Id="rId23" Type="http://schemas.openxmlformats.org/officeDocument/2006/relationships/image" Target="../media/image311.svg"/><Relationship Id="rId28" Type="http://schemas.openxmlformats.org/officeDocument/2006/relationships/image" Target="../media/image316.png"/><Relationship Id="rId36" Type="http://schemas.openxmlformats.org/officeDocument/2006/relationships/image" Target="../media/image228.png"/><Relationship Id="rId49" Type="http://schemas.openxmlformats.org/officeDocument/2006/relationships/image" Target="../media/image231.svg"/><Relationship Id="rId10" Type="http://schemas.openxmlformats.org/officeDocument/2006/relationships/image" Target="../media/image37.png"/><Relationship Id="rId19" Type="http://schemas.openxmlformats.org/officeDocument/2006/relationships/image" Target="../media/image307.svg"/><Relationship Id="rId31" Type="http://schemas.openxmlformats.org/officeDocument/2006/relationships/image" Target="../media/image319.svg"/><Relationship Id="rId44" Type="http://schemas.openxmlformats.org/officeDocument/2006/relationships/image" Target="../media/image234.png"/><Relationship Id="rId4" Type="http://schemas.openxmlformats.org/officeDocument/2006/relationships/image" Target="../media/image74.png"/><Relationship Id="rId9" Type="http://schemas.openxmlformats.org/officeDocument/2006/relationships/image" Target="../media/image237.svg"/><Relationship Id="rId14" Type="http://schemas.openxmlformats.org/officeDocument/2006/relationships/image" Target="../media/image81.png"/><Relationship Id="rId22" Type="http://schemas.openxmlformats.org/officeDocument/2006/relationships/image" Target="../media/image310.png"/><Relationship Id="rId27" Type="http://schemas.openxmlformats.org/officeDocument/2006/relationships/image" Target="../media/image315.svg"/><Relationship Id="rId30" Type="http://schemas.openxmlformats.org/officeDocument/2006/relationships/image" Target="../media/image318.png"/><Relationship Id="rId35" Type="http://schemas.openxmlformats.org/officeDocument/2006/relationships/image" Target="../media/image217.svg"/><Relationship Id="rId43" Type="http://schemas.openxmlformats.org/officeDocument/2006/relationships/image" Target="../media/image223.svg"/><Relationship Id="rId48" Type="http://schemas.openxmlformats.org/officeDocument/2006/relationships/image" Target="../media/image230.png"/><Relationship Id="rId8" Type="http://schemas.openxmlformats.org/officeDocument/2006/relationships/image" Target="../media/image236.png"/><Relationship Id="rId51" Type="http://schemas.openxmlformats.org/officeDocument/2006/relationships/image" Target="../media/image323.svg"/><Relationship Id="rId3" Type="http://schemas.openxmlformats.org/officeDocument/2006/relationships/image" Target="../media/image305.svg"/><Relationship Id="rId12" Type="http://schemas.openxmlformats.org/officeDocument/2006/relationships/image" Target="../media/image79.png"/><Relationship Id="rId17" Type="http://schemas.openxmlformats.org/officeDocument/2006/relationships/image" Target="../media/image42.svg"/><Relationship Id="rId25" Type="http://schemas.openxmlformats.org/officeDocument/2006/relationships/image" Target="../media/image313.svg"/><Relationship Id="rId33" Type="http://schemas.openxmlformats.org/officeDocument/2006/relationships/image" Target="../media/image321.svg"/><Relationship Id="rId38" Type="http://schemas.openxmlformats.org/officeDocument/2006/relationships/image" Target="../media/image220.png"/><Relationship Id="rId46" Type="http://schemas.openxmlformats.org/officeDocument/2006/relationships/image" Target="../media/image226.png"/><Relationship Id="rId20" Type="http://schemas.openxmlformats.org/officeDocument/2006/relationships/image" Target="../media/image308.png"/><Relationship Id="rId41" Type="http://schemas.openxmlformats.org/officeDocument/2006/relationships/image" Target="../media/image2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4.png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svg"/><Relationship Id="rId18" Type="http://schemas.openxmlformats.org/officeDocument/2006/relationships/image" Target="../media/image144.png"/><Relationship Id="rId26" Type="http://schemas.openxmlformats.org/officeDocument/2006/relationships/image" Target="../media/image324.png"/><Relationship Id="rId3" Type="http://schemas.openxmlformats.org/officeDocument/2006/relationships/image" Target="../media/image75.svg"/><Relationship Id="rId21" Type="http://schemas.openxmlformats.org/officeDocument/2006/relationships/image" Target="../media/image125.svg"/><Relationship Id="rId7" Type="http://schemas.openxmlformats.org/officeDocument/2006/relationships/image" Target="../media/image80.svg"/><Relationship Id="rId12" Type="http://schemas.openxmlformats.org/officeDocument/2006/relationships/image" Target="../media/image2.png"/><Relationship Id="rId17" Type="http://schemas.openxmlformats.org/officeDocument/2006/relationships/image" Target="../media/image7.svg"/><Relationship Id="rId25" Type="http://schemas.openxmlformats.org/officeDocument/2006/relationships/image" Target="../media/image89.svg"/><Relationship Id="rId33" Type="http://schemas.openxmlformats.org/officeDocument/2006/relationships/image" Target="../media/image115.svg"/><Relationship Id="rId2" Type="http://schemas.openxmlformats.org/officeDocument/2006/relationships/image" Target="../media/image74.png"/><Relationship Id="rId16" Type="http://schemas.openxmlformats.org/officeDocument/2006/relationships/image" Target="../media/image6.png"/><Relationship Id="rId20" Type="http://schemas.openxmlformats.org/officeDocument/2006/relationships/image" Target="../media/image124.png"/><Relationship Id="rId29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88.png"/><Relationship Id="rId32" Type="http://schemas.openxmlformats.org/officeDocument/2006/relationships/image" Target="../media/image114.png"/><Relationship Id="rId5" Type="http://schemas.openxmlformats.org/officeDocument/2006/relationships/image" Target="../media/image38.svg"/><Relationship Id="rId15" Type="http://schemas.openxmlformats.org/officeDocument/2006/relationships/image" Target="../media/image5.svg"/><Relationship Id="rId23" Type="http://schemas.openxmlformats.org/officeDocument/2006/relationships/image" Target="../media/image160.svg"/><Relationship Id="rId28" Type="http://schemas.openxmlformats.org/officeDocument/2006/relationships/image" Target="../media/image32.png"/><Relationship Id="rId10" Type="http://schemas.openxmlformats.org/officeDocument/2006/relationships/image" Target="../media/image41.png"/><Relationship Id="rId19" Type="http://schemas.openxmlformats.org/officeDocument/2006/relationships/image" Target="../media/image145.svg"/><Relationship Id="rId31" Type="http://schemas.openxmlformats.org/officeDocument/2006/relationships/image" Target="../media/image31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4.png"/><Relationship Id="rId22" Type="http://schemas.openxmlformats.org/officeDocument/2006/relationships/image" Target="../media/image159.png"/><Relationship Id="rId27" Type="http://schemas.openxmlformats.org/officeDocument/2006/relationships/image" Target="../media/image325.svg"/><Relationship Id="rId30" Type="http://schemas.openxmlformats.org/officeDocument/2006/relationships/image" Target="../media/image30.png"/><Relationship Id="rId8" Type="http://schemas.openxmlformats.org/officeDocument/2006/relationships/image" Target="../media/image8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327.svg"/><Relationship Id="rId18" Type="http://schemas.openxmlformats.org/officeDocument/2006/relationships/image" Target="../media/image32.png"/><Relationship Id="rId3" Type="http://schemas.openxmlformats.org/officeDocument/2006/relationships/image" Target="../media/image75.svg"/><Relationship Id="rId21" Type="http://schemas.openxmlformats.org/officeDocument/2006/relationships/image" Target="../media/image31.svg"/><Relationship Id="rId7" Type="http://schemas.openxmlformats.org/officeDocument/2006/relationships/image" Target="../media/image80.svg"/><Relationship Id="rId12" Type="http://schemas.openxmlformats.org/officeDocument/2006/relationships/image" Target="../media/image326.png"/><Relationship Id="rId17" Type="http://schemas.openxmlformats.org/officeDocument/2006/relationships/image" Target="../media/image325.svg"/><Relationship Id="rId25" Type="http://schemas.openxmlformats.org/officeDocument/2006/relationships/image" Target="../media/image160.svg"/><Relationship Id="rId2" Type="http://schemas.openxmlformats.org/officeDocument/2006/relationships/image" Target="../media/image74.png"/><Relationship Id="rId16" Type="http://schemas.openxmlformats.org/officeDocument/2006/relationships/image" Target="../media/image324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159.png"/><Relationship Id="rId5" Type="http://schemas.openxmlformats.org/officeDocument/2006/relationships/image" Target="../media/image38.svg"/><Relationship Id="rId15" Type="http://schemas.openxmlformats.org/officeDocument/2006/relationships/image" Target="../media/image89.svg"/><Relationship Id="rId23" Type="http://schemas.openxmlformats.org/officeDocument/2006/relationships/image" Target="../media/image115.svg"/><Relationship Id="rId10" Type="http://schemas.openxmlformats.org/officeDocument/2006/relationships/image" Target="../media/image41.png"/><Relationship Id="rId19" Type="http://schemas.openxmlformats.org/officeDocument/2006/relationships/image" Target="../media/image33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88.png"/><Relationship Id="rId22" Type="http://schemas.openxmlformats.org/officeDocument/2006/relationships/image" Target="../media/image114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3.svg"/><Relationship Id="rId18" Type="http://schemas.openxmlformats.org/officeDocument/2006/relationships/image" Target="../media/image260.png"/><Relationship Id="rId26" Type="http://schemas.openxmlformats.org/officeDocument/2006/relationships/image" Target="../media/image230.png"/><Relationship Id="rId39" Type="http://schemas.openxmlformats.org/officeDocument/2006/relationships/image" Target="../media/image160.svg"/><Relationship Id="rId21" Type="http://schemas.openxmlformats.org/officeDocument/2006/relationships/image" Target="../media/image263.svg"/><Relationship Id="rId34" Type="http://schemas.openxmlformats.org/officeDocument/2006/relationships/image" Target="../media/image144.png"/><Relationship Id="rId7" Type="http://schemas.openxmlformats.org/officeDocument/2006/relationships/image" Target="../media/image80.svg"/><Relationship Id="rId12" Type="http://schemas.openxmlformats.org/officeDocument/2006/relationships/image" Target="../media/image252.png"/><Relationship Id="rId17" Type="http://schemas.openxmlformats.org/officeDocument/2006/relationships/image" Target="../media/image257.svg"/><Relationship Id="rId25" Type="http://schemas.openxmlformats.org/officeDocument/2006/relationships/image" Target="../media/image267.svg"/><Relationship Id="rId33" Type="http://schemas.openxmlformats.org/officeDocument/2006/relationships/image" Target="../media/image7.svg"/><Relationship Id="rId38" Type="http://schemas.openxmlformats.org/officeDocument/2006/relationships/image" Target="../media/image159.png"/><Relationship Id="rId2" Type="http://schemas.openxmlformats.org/officeDocument/2006/relationships/image" Target="../media/image74.png"/><Relationship Id="rId16" Type="http://schemas.openxmlformats.org/officeDocument/2006/relationships/image" Target="../media/image256.png"/><Relationship Id="rId20" Type="http://schemas.openxmlformats.org/officeDocument/2006/relationships/image" Target="../media/image262.png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266.png"/><Relationship Id="rId32" Type="http://schemas.openxmlformats.org/officeDocument/2006/relationships/image" Target="../media/image6.png"/><Relationship Id="rId37" Type="http://schemas.openxmlformats.org/officeDocument/2006/relationships/image" Target="../media/image125.svg"/><Relationship Id="rId5" Type="http://schemas.openxmlformats.org/officeDocument/2006/relationships/image" Target="../media/image38.svg"/><Relationship Id="rId15" Type="http://schemas.openxmlformats.org/officeDocument/2006/relationships/image" Target="../media/image255.svg"/><Relationship Id="rId23" Type="http://schemas.openxmlformats.org/officeDocument/2006/relationships/image" Target="../media/image265.svg"/><Relationship Id="rId28" Type="http://schemas.openxmlformats.org/officeDocument/2006/relationships/image" Target="../media/image2.png"/><Relationship Id="rId36" Type="http://schemas.openxmlformats.org/officeDocument/2006/relationships/image" Target="../media/image124.png"/><Relationship Id="rId10" Type="http://schemas.openxmlformats.org/officeDocument/2006/relationships/image" Target="../media/image41.png"/><Relationship Id="rId19" Type="http://schemas.openxmlformats.org/officeDocument/2006/relationships/image" Target="../media/image261.svg"/><Relationship Id="rId31" Type="http://schemas.openxmlformats.org/officeDocument/2006/relationships/image" Target="../media/image5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254.png"/><Relationship Id="rId22" Type="http://schemas.openxmlformats.org/officeDocument/2006/relationships/image" Target="../media/image264.png"/><Relationship Id="rId27" Type="http://schemas.openxmlformats.org/officeDocument/2006/relationships/image" Target="../media/image231.svg"/><Relationship Id="rId30" Type="http://schemas.openxmlformats.org/officeDocument/2006/relationships/image" Target="../media/image4.png"/><Relationship Id="rId35" Type="http://schemas.openxmlformats.org/officeDocument/2006/relationships/image" Target="../media/image145.svg"/><Relationship Id="rId8" Type="http://schemas.openxmlformats.org/officeDocument/2006/relationships/image" Target="../media/image81.png"/><Relationship Id="rId3" Type="http://schemas.openxmlformats.org/officeDocument/2006/relationships/image" Target="../media/image75.sv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1.svg"/><Relationship Id="rId18" Type="http://schemas.openxmlformats.org/officeDocument/2006/relationships/image" Target="../media/image186.png"/><Relationship Id="rId26" Type="http://schemas.openxmlformats.org/officeDocument/2006/relationships/image" Target="../media/image196.png"/><Relationship Id="rId3" Type="http://schemas.openxmlformats.org/officeDocument/2006/relationships/image" Target="../media/image75.svg"/><Relationship Id="rId21" Type="http://schemas.openxmlformats.org/officeDocument/2006/relationships/image" Target="../media/image189.svg"/><Relationship Id="rId7" Type="http://schemas.openxmlformats.org/officeDocument/2006/relationships/image" Target="../media/image80.svg"/><Relationship Id="rId12" Type="http://schemas.openxmlformats.org/officeDocument/2006/relationships/image" Target="../media/image180.png"/><Relationship Id="rId17" Type="http://schemas.openxmlformats.org/officeDocument/2006/relationships/image" Target="../media/image185.svg"/><Relationship Id="rId25" Type="http://schemas.openxmlformats.org/officeDocument/2006/relationships/image" Target="../media/image195.svg"/><Relationship Id="rId33" Type="http://schemas.openxmlformats.org/officeDocument/2006/relationships/image" Target="../media/image231.svg"/><Relationship Id="rId2" Type="http://schemas.openxmlformats.org/officeDocument/2006/relationships/image" Target="../media/image74.png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29" Type="http://schemas.openxmlformats.org/officeDocument/2006/relationships/image" Target="../media/image19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194.png"/><Relationship Id="rId32" Type="http://schemas.openxmlformats.org/officeDocument/2006/relationships/image" Target="../media/image230.png"/><Relationship Id="rId5" Type="http://schemas.openxmlformats.org/officeDocument/2006/relationships/image" Target="../media/image38.svg"/><Relationship Id="rId15" Type="http://schemas.openxmlformats.org/officeDocument/2006/relationships/image" Target="../media/image183.svg"/><Relationship Id="rId23" Type="http://schemas.openxmlformats.org/officeDocument/2006/relationships/image" Target="../media/image191.svg"/><Relationship Id="rId28" Type="http://schemas.openxmlformats.org/officeDocument/2006/relationships/image" Target="../media/image198.png"/><Relationship Id="rId10" Type="http://schemas.openxmlformats.org/officeDocument/2006/relationships/image" Target="../media/image41.png"/><Relationship Id="rId19" Type="http://schemas.openxmlformats.org/officeDocument/2006/relationships/image" Target="../media/image187.svg"/><Relationship Id="rId31" Type="http://schemas.openxmlformats.org/officeDocument/2006/relationships/image" Target="../media/image203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182.png"/><Relationship Id="rId22" Type="http://schemas.openxmlformats.org/officeDocument/2006/relationships/image" Target="../media/image190.png"/><Relationship Id="rId27" Type="http://schemas.openxmlformats.org/officeDocument/2006/relationships/image" Target="../media/image197.svg"/><Relationship Id="rId30" Type="http://schemas.openxmlformats.org/officeDocument/2006/relationships/image" Target="../media/image202.png"/><Relationship Id="rId8" Type="http://schemas.openxmlformats.org/officeDocument/2006/relationships/image" Target="../media/image8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329.jp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328.jpg"/><Relationship Id="rId2" Type="http://schemas.openxmlformats.org/officeDocument/2006/relationships/image" Target="../media/image74.png"/><Relationship Id="rId16" Type="http://schemas.openxmlformats.org/officeDocument/2006/relationships/image" Target="../media/image33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331.jp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330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svg"/><Relationship Id="rId18" Type="http://schemas.openxmlformats.org/officeDocument/2006/relationships/image" Target="../media/image144.png"/><Relationship Id="rId26" Type="http://schemas.openxmlformats.org/officeDocument/2006/relationships/image" Target="../media/image324.png"/><Relationship Id="rId39" Type="http://schemas.openxmlformats.org/officeDocument/2006/relationships/image" Target="../media/image225.svg"/><Relationship Id="rId21" Type="http://schemas.openxmlformats.org/officeDocument/2006/relationships/image" Target="../media/image125.svg"/><Relationship Id="rId34" Type="http://schemas.openxmlformats.org/officeDocument/2006/relationships/image" Target="../media/image220.png"/><Relationship Id="rId42" Type="http://schemas.openxmlformats.org/officeDocument/2006/relationships/image" Target="../media/image304.png"/><Relationship Id="rId7" Type="http://schemas.openxmlformats.org/officeDocument/2006/relationships/image" Target="../media/image80.svg"/><Relationship Id="rId2" Type="http://schemas.openxmlformats.org/officeDocument/2006/relationships/image" Target="../media/image74.png"/><Relationship Id="rId16" Type="http://schemas.openxmlformats.org/officeDocument/2006/relationships/image" Target="../media/image6.png"/><Relationship Id="rId20" Type="http://schemas.openxmlformats.org/officeDocument/2006/relationships/image" Target="../media/image124.png"/><Relationship Id="rId29" Type="http://schemas.openxmlformats.org/officeDocument/2006/relationships/image" Target="../media/image33.svg"/><Relationship Id="rId41" Type="http://schemas.openxmlformats.org/officeDocument/2006/relationships/image" Target="../media/image22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88.png"/><Relationship Id="rId32" Type="http://schemas.openxmlformats.org/officeDocument/2006/relationships/image" Target="../media/image216.png"/><Relationship Id="rId37" Type="http://schemas.openxmlformats.org/officeDocument/2006/relationships/image" Target="../media/image223.svg"/><Relationship Id="rId40" Type="http://schemas.openxmlformats.org/officeDocument/2006/relationships/image" Target="../media/image226.png"/><Relationship Id="rId5" Type="http://schemas.openxmlformats.org/officeDocument/2006/relationships/image" Target="../media/image38.svg"/><Relationship Id="rId15" Type="http://schemas.openxmlformats.org/officeDocument/2006/relationships/image" Target="../media/image5.svg"/><Relationship Id="rId23" Type="http://schemas.openxmlformats.org/officeDocument/2006/relationships/image" Target="../media/image160.svg"/><Relationship Id="rId28" Type="http://schemas.openxmlformats.org/officeDocument/2006/relationships/image" Target="../media/image32.png"/><Relationship Id="rId36" Type="http://schemas.openxmlformats.org/officeDocument/2006/relationships/image" Target="../media/image222.png"/><Relationship Id="rId10" Type="http://schemas.openxmlformats.org/officeDocument/2006/relationships/image" Target="../media/image41.png"/><Relationship Id="rId19" Type="http://schemas.openxmlformats.org/officeDocument/2006/relationships/image" Target="../media/image145.svg"/><Relationship Id="rId31" Type="http://schemas.openxmlformats.org/officeDocument/2006/relationships/image" Target="../media/image31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4.png"/><Relationship Id="rId22" Type="http://schemas.openxmlformats.org/officeDocument/2006/relationships/image" Target="../media/image159.png"/><Relationship Id="rId27" Type="http://schemas.openxmlformats.org/officeDocument/2006/relationships/image" Target="../media/image325.svg"/><Relationship Id="rId30" Type="http://schemas.openxmlformats.org/officeDocument/2006/relationships/image" Target="../media/image30.png"/><Relationship Id="rId35" Type="http://schemas.openxmlformats.org/officeDocument/2006/relationships/image" Target="../media/image221.svg"/><Relationship Id="rId43" Type="http://schemas.openxmlformats.org/officeDocument/2006/relationships/image" Target="../media/image305.svg"/><Relationship Id="rId8" Type="http://schemas.openxmlformats.org/officeDocument/2006/relationships/image" Target="../media/image81.png"/><Relationship Id="rId3" Type="http://schemas.openxmlformats.org/officeDocument/2006/relationships/image" Target="../media/image75.svg"/><Relationship Id="rId12" Type="http://schemas.openxmlformats.org/officeDocument/2006/relationships/image" Target="../media/image2.png"/><Relationship Id="rId17" Type="http://schemas.openxmlformats.org/officeDocument/2006/relationships/image" Target="../media/image7.svg"/><Relationship Id="rId25" Type="http://schemas.openxmlformats.org/officeDocument/2006/relationships/image" Target="../media/image89.svg"/><Relationship Id="rId33" Type="http://schemas.openxmlformats.org/officeDocument/2006/relationships/image" Target="../media/image217.svg"/><Relationship Id="rId38" Type="http://schemas.openxmlformats.org/officeDocument/2006/relationships/image" Target="../media/image2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openxmlformats.org/officeDocument/2006/relationships/image" Target="../media/image33.svg"/><Relationship Id="rId12" Type="http://schemas.openxmlformats.org/officeDocument/2006/relationships/image" Target="../media/image3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0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35.svg"/><Relationship Id="rId18" Type="http://schemas.openxmlformats.org/officeDocument/2006/relationships/image" Target="../media/image159.png"/><Relationship Id="rId3" Type="http://schemas.openxmlformats.org/officeDocument/2006/relationships/image" Target="../media/image75.svg"/><Relationship Id="rId21" Type="http://schemas.openxmlformats.org/officeDocument/2006/relationships/image" Target="../media/image117.svg"/><Relationship Id="rId7" Type="http://schemas.openxmlformats.org/officeDocument/2006/relationships/image" Target="../media/image80.svg"/><Relationship Id="rId12" Type="http://schemas.openxmlformats.org/officeDocument/2006/relationships/image" Target="../media/image234.png"/><Relationship Id="rId17" Type="http://schemas.openxmlformats.org/officeDocument/2006/relationships/image" Target="../media/image125.svg"/><Relationship Id="rId2" Type="http://schemas.openxmlformats.org/officeDocument/2006/relationships/image" Target="../media/image74.png"/><Relationship Id="rId16" Type="http://schemas.openxmlformats.org/officeDocument/2006/relationships/image" Target="../media/image124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10.svg"/><Relationship Id="rId23" Type="http://schemas.openxmlformats.org/officeDocument/2006/relationships/image" Target="../media/image89.svg"/><Relationship Id="rId10" Type="http://schemas.openxmlformats.org/officeDocument/2006/relationships/image" Target="../media/image41.png"/><Relationship Id="rId19" Type="http://schemas.openxmlformats.org/officeDocument/2006/relationships/image" Target="../media/image160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9.png"/><Relationship Id="rId22" Type="http://schemas.openxmlformats.org/officeDocument/2006/relationships/image" Target="../media/image88.png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5.svg"/><Relationship Id="rId18" Type="http://schemas.openxmlformats.org/officeDocument/2006/relationships/image" Target="../media/image271.png"/><Relationship Id="rId26" Type="http://schemas.openxmlformats.org/officeDocument/2006/relationships/image" Target="../media/image118.png"/><Relationship Id="rId39" Type="http://schemas.openxmlformats.org/officeDocument/2006/relationships/image" Target="../media/image160.svg"/><Relationship Id="rId21" Type="http://schemas.openxmlformats.org/officeDocument/2006/relationships/image" Target="../media/image274.svg"/><Relationship Id="rId34" Type="http://schemas.openxmlformats.org/officeDocument/2006/relationships/image" Target="../media/image124.png"/><Relationship Id="rId42" Type="http://schemas.openxmlformats.org/officeDocument/2006/relationships/image" Target="../media/image116.png"/><Relationship Id="rId7" Type="http://schemas.openxmlformats.org/officeDocument/2006/relationships/image" Target="../media/image80.svg"/><Relationship Id="rId2" Type="http://schemas.openxmlformats.org/officeDocument/2006/relationships/image" Target="../media/image74.png"/><Relationship Id="rId16" Type="http://schemas.openxmlformats.org/officeDocument/2006/relationships/image" Target="../media/image269.png"/><Relationship Id="rId20" Type="http://schemas.openxmlformats.org/officeDocument/2006/relationships/image" Target="../media/image273.png"/><Relationship Id="rId29" Type="http://schemas.openxmlformats.org/officeDocument/2006/relationships/image" Target="../media/image48.svg"/><Relationship Id="rId41" Type="http://schemas.openxmlformats.org/officeDocument/2006/relationships/image" Target="../media/image8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277.png"/><Relationship Id="rId32" Type="http://schemas.openxmlformats.org/officeDocument/2006/relationships/image" Target="../media/image51.png"/><Relationship Id="rId37" Type="http://schemas.openxmlformats.org/officeDocument/2006/relationships/image" Target="../media/image280.svg"/><Relationship Id="rId40" Type="http://schemas.openxmlformats.org/officeDocument/2006/relationships/image" Target="../media/image88.png"/><Relationship Id="rId5" Type="http://schemas.openxmlformats.org/officeDocument/2006/relationships/image" Target="../media/image38.svg"/><Relationship Id="rId15" Type="http://schemas.openxmlformats.org/officeDocument/2006/relationships/image" Target="../media/image10.svg"/><Relationship Id="rId23" Type="http://schemas.openxmlformats.org/officeDocument/2006/relationships/image" Target="../media/image276.svg"/><Relationship Id="rId28" Type="http://schemas.openxmlformats.org/officeDocument/2006/relationships/image" Target="../media/image47.png"/><Relationship Id="rId36" Type="http://schemas.openxmlformats.org/officeDocument/2006/relationships/image" Target="../media/image279.png"/><Relationship Id="rId10" Type="http://schemas.openxmlformats.org/officeDocument/2006/relationships/image" Target="../media/image41.png"/><Relationship Id="rId19" Type="http://schemas.openxmlformats.org/officeDocument/2006/relationships/image" Target="../media/image272.svg"/><Relationship Id="rId31" Type="http://schemas.openxmlformats.org/officeDocument/2006/relationships/image" Target="../media/image50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9.png"/><Relationship Id="rId22" Type="http://schemas.openxmlformats.org/officeDocument/2006/relationships/image" Target="../media/image275.png"/><Relationship Id="rId27" Type="http://schemas.openxmlformats.org/officeDocument/2006/relationships/image" Target="../media/image119.svg"/><Relationship Id="rId30" Type="http://schemas.openxmlformats.org/officeDocument/2006/relationships/image" Target="../media/image49.png"/><Relationship Id="rId35" Type="http://schemas.openxmlformats.org/officeDocument/2006/relationships/image" Target="../media/image125.svg"/><Relationship Id="rId43" Type="http://schemas.openxmlformats.org/officeDocument/2006/relationships/image" Target="../media/image117.svg"/><Relationship Id="rId8" Type="http://schemas.openxmlformats.org/officeDocument/2006/relationships/image" Target="../media/image81.png"/><Relationship Id="rId3" Type="http://schemas.openxmlformats.org/officeDocument/2006/relationships/image" Target="../media/image75.svg"/><Relationship Id="rId12" Type="http://schemas.openxmlformats.org/officeDocument/2006/relationships/image" Target="../media/image234.png"/><Relationship Id="rId17" Type="http://schemas.openxmlformats.org/officeDocument/2006/relationships/image" Target="../media/image270.svg"/><Relationship Id="rId25" Type="http://schemas.openxmlformats.org/officeDocument/2006/relationships/image" Target="../media/image278.svg"/><Relationship Id="rId33" Type="http://schemas.openxmlformats.org/officeDocument/2006/relationships/image" Target="../media/image52.svg"/><Relationship Id="rId38" Type="http://schemas.openxmlformats.org/officeDocument/2006/relationships/image" Target="../media/image15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35.sv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23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10.sv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5.svg"/><Relationship Id="rId18" Type="http://schemas.openxmlformats.org/officeDocument/2006/relationships/image" Target="../media/image335.png"/><Relationship Id="rId26" Type="http://schemas.openxmlformats.org/officeDocument/2006/relationships/image" Target="../media/image343.png"/><Relationship Id="rId39" Type="http://schemas.openxmlformats.org/officeDocument/2006/relationships/image" Target="../media/image203.svg"/><Relationship Id="rId21" Type="http://schemas.openxmlformats.org/officeDocument/2006/relationships/image" Target="../media/image338.svg"/><Relationship Id="rId34" Type="http://schemas.openxmlformats.org/officeDocument/2006/relationships/image" Target="../media/image349.png"/><Relationship Id="rId7" Type="http://schemas.openxmlformats.org/officeDocument/2006/relationships/image" Target="../media/image80.svg"/><Relationship Id="rId2" Type="http://schemas.openxmlformats.org/officeDocument/2006/relationships/image" Target="../media/image74.png"/><Relationship Id="rId16" Type="http://schemas.openxmlformats.org/officeDocument/2006/relationships/image" Target="../media/image333.png"/><Relationship Id="rId20" Type="http://schemas.openxmlformats.org/officeDocument/2006/relationships/image" Target="../media/image337.png"/><Relationship Id="rId29" Type="http://schemas.openxmlformats.org/officeDocument/2006/relationships/image" Target="../media/image185.svg"/><Relationship Id="rId41" Type="http://schemas.openxmlformats.org/officeDocument/2006/relationships/image" Target="../media/image23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24" Type="http://schemas.openxmlformats.org/officeDocument/2006/relationships/image" Target="../media/image341.png"/><Relationship Id="rId32" Type="http://schemas.openxmlformats.org/officeDocument/2006/relationships/image" Target="../media/image347.png"/><Relationship Id="rId37" Type="http://schemas.openxmlformats.org/officeDocument/2006/relationships/image" Target="../media/image352.svg"/><Relationship Id="rId40" Type="http://schemas.openxmlformats.org/officeDocument/2006/relationships/image" Target="../media/image230.png"/><Relationship Id="rId5" Type="http://schemas.openxmlformats.org/officeDocument/2006/relationships/image" Target="../media/image38.svg"/><Relationship Id="rId15" Type="http://schemas.openxmlformats.org/officeDocument/2006/relationships/image" Target="../media/image10.svg"/><Relationship Id="rId23" Type="http://schemas.openxmlformats.org/officeDocument/2006/relationships/image" Target="../media/image340.svg"/><Relationship Id="rId28" Type="http://schemas.openxmlformats.org/officeDocument/2006/relationships/image" Target="../media/image184.png"/><Relationship Id="rId36" Type="http://schemas.openxmlformats.org/officeDocument/2006/relationships/image" Target="../media/image351.png"/><Relationship Id="rId10" Type="http://schemas.openxmlformats.org/officeDocument/2006/relationships/image" Target="../media/image41.png"/><Relationship Id="rId19" Type="http://schemas.openxmlformats.org/officeDocument/2006/relationships/image" Target="../media/image336.svg"/><Relationship Id="rId31" Type="http://schemas.openxmlformats.org/officeDocument/2006/relationships/image" Target="../media/image346.sv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9.png"/><Relationship Id="rId22" Type="http://schemas.openxmlformats.org/officeDocument/2006/relationships/image" Target="../media/image339.png"/><Relationship Id="rId27" Type="http://schemas.openxmlformats.org/officeDocument/2006/relationships/image" Target="../media/image344.svg"/><Relationship Id="rId30" Type="http://schemas.openxmlformats.org/officeDocument/2006/relationships/image" Target="../media/image345.png"/><Relationship Id="rId35" Type="http://schemas.openxmlformats.org/officeDocument/2006/relationships/image" Target="../media/image350.svg"/><Relationship Id="rId8" Type="http://schemas.openxmlformats.org/officeDocument/2006/relationships/image" Target="../media/image81.png"/><Relationship Id="rId3" Type="http://schemas.openxmlformats.org/officeDocument/2006/relationships/image" Target="../media/image75.svg"/><Relationship Id="rId12" Type="http://schemas.openxmlformats.org/officeDocument/2006/relationships/image" Target="../media/image234.png"/><Relationship Id="rId17" Type="http://schemas.openxmlformats.org/officeDocument/2006/relationships/image" Target="../media/image334.svg"/><Relationship Id="rId25" Type="http://schemas.openxmlformats.org/officeDocument/2006/relationships/image" Target="../media/image342.svg"/><Relationship Id="rId33" Type="http://schemas.openxmlformats.org/officeDocument/2006/relationships/image" Target="../media/image348.svg"/><Relationship Id="rId38" Type="http://schemas.openxmlformats.org/officeDocument/2006/relationships/image" Target="../media/image20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35.svg"/><Relationship Id="rId18" Type="http://schemas.openxmlformats.org/officeDocument/2006/relationships/image" Target="../media/image356.jpeg"/><Relationship Id="rId3" Type="http://schemas.openxmlformats.org/officeDocument/2006/relationships/image" Target="../media/image75.svg"/><Relationship Id="rId7" Type="http://schemas.openxmlformats.org/officeDocument/2006/relationships/image" Target="../media/image80.svg"/><Relationship Id="rId12" Type="http://schemas.openxmlformats.org/officeDocument/2006/relationships/image" Target="../media/image234.png"/><Relationship Id="rId17" Type="http://schemas.openxmlformats.org/officeDocument/2006/relationships/image" Target="../media/image355.jpg"/><Relationship Id="rId2" Type="http://schemas.openxmlformats.org/officeDocument/2006/relationships/image" Target="../media/image74.png"/><Relationship Id="rId16" Type="http://schemas.openxmlformats.org/officeDocument/2006/relationships/image" Target="../media/image35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42.svg"/><Relationship Id="rId5" Type="http://schemas.openxmlformats.org/officeDocument/2006/relationships/image" Target="../media/image38.svg"/><Relationship Id="rId15" Type="http://schemas.openxmlformats.org/officeDocument/2006/relationships/image" Target="../media/image353.jpg"/><Relationship Id="rId10" Type="http://schemas.openxmlformats.org/officeDocument/2006/relationships/image" Target="../media/image41.png"/><Relationship Id="rId19" Type="http://schemas.openxmlformats.org/officeDocument/2006/relationships/image" Target="../media/image357.jpg"/><Relationship Id="rId4" Type="http://schemas.openxmlformats.org/officeDocument/2006/relationships/image" Target="../media/image37.png"/><Relationship Id="rId9" Type="http://schemas.openxmlformats.org/officeDocument/2006/relationships/image" Target="../media/image82.svg"/><Relationship Id="rId14" Type="http://schemas.openxmlformats.org/officeDocument/2006/relationships/image" Target="../media/image43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3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6.png"/><Relationship Id="rId3" Type="http://schemas.openxmlformats.org/officeDocument/2006/relationships/image" Target="../media/image363.png"/><Relationship Id="rId7" Type="http://schemas.microsoft.com/office/2007/relationships/hdphoto" Target="../media/hdphoto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5.png"/><Relationship Id="rId5" Type="http://schemas.microsoft.com/office/2007/relationships/hdphoto" Target="../media/hdphoto2.wdp"/><Relationship Id="rId4" Type="http://schemas.openxmlformats.org/officeDocument/2006/relationships/image" Target="../media/image36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0.svg"/><Relationship Id="rId3" Type="http://schemas.openxmlformats.org/officeDocument/2006/relationships/image" Target="../media/image25.svg"/><Relationship Id="rId7" Type="http://schemas.openxmlformats.org/officeDocument/2006/relationships/image" Target="../media/image40.svg"/><Relationship Id="rId12" Type="http://schemas.openxmlformats.org/officeDocument/2006/relationships/image" Target="../media/image9.png"/><Relationship Id="rId17" Type="http://schemas.openxmlformats.org/officeDocument/2006/relationships/image" Target="../media/image43.jpg"/><Relationship Id="rId2" Type="http://schemas.openxmlformats.org/officeDocument/2006/relationships/image" Target="../media/image24.png"/><Relationship Id="rId16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31.svg"/><Relationship Id="rId5" Type="http://schemas.openxmlformats.org/officeDocument/2006/relationships/image" Target="../media/image38.svg"/><Relationship Id="rId15" Type="http://schemas.openxmlformats.org/officeDocument/2006/relationships/image" Target="../media/image4.png"/><Relationship Id="rId10" Type="http://schemas.openxmlformats.org/officeDocument/2006/relationships/image" Target="../media/image30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26" Type="http://schemas.openxmlformats.org/officeDocument/2006/relationships/image" Target="../media/image58.svg"/><Relationship Id="rId3" Type="http://schemas.openxmlformats.org/officeDocument/2006/relationships/image" Target="../media/image5.svg"/><Relationship Id="rId21" Type="http://schemas.openxmlformats.org/officeDocument/2006/relationships/image" Target="../media/image14.png"/><Relationship Id="rId7" Type="http://schemas.openxmlformats.org/officeDocument/2006/relationships/image" Target="../media/image2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5" Type="http://schemas.openxmlformats.org/officeDocument/2006/relationships/image" Target="../media/image57.png"/><Relationship Id="rId2" Type="http://schemas.openxmlformats.org/officeDocument/2006/relationships/image" Target="../media/image4.png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45.png"/><Relationship Id="rId24" Type="http://schemas.openxmlformats.org/officeDocument/2006/relationships/image" Target="../media/image56.svg"/><Relationship Id="rId5" Type="http://schemas.openxmlformats.org/officeDocument/2006/relationships/image" Target="../media/image36.svg"/><Relationship Id="rId15" Type="http://schemas.openxmlformats.org/officeDocument/2006/relationships/image" Target="../media/image49.png"/><Relationship Id="rId23" Type="http://schemas.openxmlformats.org/officeDocument/2006/relationships/image" Target="../media/image55.png"/><Relationship Id="rId10" Type="http://schemas.openxmlformats.org/officeDocument/2006/relationships/image" Target="../media/image33.svg"/><Relationship Id="rId19" Type="http://schemas.openxmlformats.org/officeDocument/2006/relationships/image" Target="../media/image53.png"/><Relationship Id="rId4" Type="http://schemas.openxmlformats.org/officeDocument/2006/relationships/image" Target="../media/image44.png"/><Relationship Id="rId9" Type="http://schemas.openxmlformats.org/officeDocument/2006/relationships/image" Target="../media/image32.png"/><Relationship Id="rId14" Type="http://schemas.openxmlformats.org/officeDocument/2006/relationships/image" Target="../media/image48.svg"/><Relationship Id="rId22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68.png"/><Relationship Id="rId18" Type="http://schemas.openxmlformats.org/officeDocument/2006/relationships/image" Target="../media/image4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25.svg"/><Relationship Id="rId17" Type="http://schemas.openxmlformats.org/officeDocument/2006/relationships/image" Target="../media/image34.png"/><Relationship Id="rId2" Type="http://schemas.openxmlformats.org/officeDocument/2006/relationships/image" Target="../media/image59.jpeg"/><Relationship Id="rId16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11" Type="http://schemas.openxmlformats.org/officeDocument/2006/relationships/image" Target="../media/image24.png"/><Relationship Id="rId5" Type="http://schemas.openxmlformats.org/officeDocument/2006/relationships/image" Target="../media/image62.png"/><Relationship Id="rId15" Type="http://schemas.openxmlformats.org/officeDocument/2006/relationships/image" Target="../media/image9.png"/><Relationship Id="rId10" Type="http://schemas.openxmlformats.org/officeDocument/2006/relationships/image" Target="../media/image67.svg"/><Relationship Id="rId19" Type="http://schemas.openxmlformats.org/officeDocument/2006/relationships/image" Target="../media/image5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Relationship Id="rId14" Type="http://schemas.openxmlformats.org/officeDocument/2006/relationships/image" Target="../media/image6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38.svg"/><Relationship Id="rId18" Type="http://schemas.openxmlformats.org/officeDocument/2006/relationships/image" Target="../media/image41.png"/><Relationship Id="rId3" Type="http://schemas.openxmlformats.org/officeDocument/2006/relationships/image" Target="../media/image71.svg"/><Relationship Id="rId21" Type="http://schemas.openxmlformats.org/officeDocument/2006/relationships/image" Target="../media/image84.svg"/><Relationship Id="rId7" Type="http://schemas.openxmlformats.org/officeDocument/2006/relationships/image" Target="../media/image75.svg"/><Relationship Id="rId12" Type="http://schemas.openxmlformats.org/officeDocument/2006/relationships/image" Target="../media/image37.png"/><Relationship Id="rId17" Type="http://schemas.openxmlformats.org/officeDocument/2006/relationships/image" Target="../media/image82.svg"/><Relationship Id="rId2" Type="http://schemas.openxmlformats.org/officeDocument/2006/relationships/image" Target="../media/image70.png"/><Relationship Id="rId16" Type="http://schemas.openxmlformats.org/officeDocument/2006/relationships/image" Target="../media/image81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8.svg"/><Relationship Id="rId5" Type="http://schemas.openxmlformats.org/officeDocument/2006/relationships/image" Target="../media/image73.svg"/><Relationship Id="rId15" Type="http://schemas.openxmlformats.org/officeDocument/2006/relationships/image" Target="../media/image80.svg"/><Relationship Id="rId23" Type="http://schemas.openxmlformats.org/officeDocument/2006/relationships/image" Target="../media/image86.svg"/><Relationship Id="rId10" Type="http://schemas.openxmlformats.org/officeDocument/2006/relationships/image" Target="../media/image77.png"/><Relationship Id="rId19" Type="http://schemas.openxmlformats.org/officeDocument/2006/relationships/image" Target="../media/image42.svg"/><Relationship Id="rId4" Type="http://schemas.openxmlformats.org/officeDocument/2006/relationships/image" Target="../media/image72.png"/><Relationship Id="rId9" Type="http://schemas.openxmlformats.org/officeDocument/2006/relationships/image" Target="../media/image56.svg"/><Relationship Id="rId14" Type="http://schemas.openxmlformats.org/officeDocument/2006/relationships/image" Target="../media/image79.png"/><Relationship Id="rId22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5703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0918320" y="5682755"/>
            <a:ext cx="7301574" cy="4736896"/>
          </a:xfrm>
          <a:custGeom>
            <a:avLst/>
            <a:gdLst/>
            <a:ahLst/>
            <a:cxnLst/>
            <a:rect l="l" t="t" r="r" b="b"/>
            <a:pathLst>
              <a:path w="7301574" h="4736896">
                <a:moveTo>
                  <a:pt x="7301574" y="0"/>
                </a:moveTo>
                <a:lnTo>
                  <a:pt x="0" y="0"/>
                </a:lnTo>
                <a:lnTo>
                  <a:pt x="0" y="4736896"/>
                </a:lnTo>
                <a:lnTo>
                  <a:pt x="7301574" y="4736896"/>
                </a:lnTo>
                <a:lnTo>
                  <a:pt x="730157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-1064853" y="-2679609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>
            <a:off x="2222078" y="7364247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8534454" y="-386049"/>
            <a:ext cx="7256723" cy="4889217"/>
          </a:xfrm>
          <a:custGeom>
            <a:avLst/>
            <a:gdLst/>
            <a:ahLst/>
            <a:cxnLst/>
            <a:rect l="l" t="t" r="r" b="b"/>
            <a:pathLst>
              <a:path w="7256723" h="4889217">
                <a:moveTo>
                  <a:pt x="7256723" y="4889217"/>
                </a:moveTo>
                <a:lnTo>
                  <a:pt x="0" y="4889217"/>
                </a:lnTo>
                <a:lnTo>
                  <a:pt x="0" y="0"/>
                </a:lnTo>
                <a:lnTo>
                  <a:pt x="7256723" y="0"/>
                </a:lnTo>
                <a:lnTo>
                  <a:pt x="7256723" y="4889217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87326" y="-1364875"/>
            <a:ext cx="8595194" cy="7477889"/>
          </a:xfrm>
          <a:custGeom>
            <a:avLst/>
            <a:gdLst/>
            <a:ahLst/>
            <a:cxnLst/>
            <a:rect l="l" t="t" r="r" b="b"/>
            <a:pathLst>
              <a:path w="8595194" h="7477889">
                <a:moveTo>
                  <a:pt x="0" y="0"/>
                </a:moveTo>
                <a:lnTo>
                  <a:pt x="8595194" y="0"/>
                </a:lnTo>
                <a:lnTo>
                  <a:pt x="8595194" y="7477889"/>
                </a:lnTo>
                <a:lnTo>
                  <a:pt x="0" y="74778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2162816" y="-1168366"/>
            <a:ext cx="8244215" cy="7084872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9486900" y="3593270"/>
            <a:ext cx="7209029" cy="6271914"/>
          </a:xfrm>
          <a:custGeom>
            <a:avLst/>
            <a:gdLst/>
            <a:ahLst/>
            <a:cxnLst/>
            <a:rect l="l" t="t" r="r" b="b"/>
            <a:pathLst>
              <a:path w="7209029" h="6271914">
                <a:moveTo>
                  <a:pt x="0" y="0"/>
                </a:moveTo>
                <a:lnTo>
                  <a:pt x="7209029" y="0"/>
                </a:lnTo>
                <a:lnTo>
                  <a:pt x="7209029" y="6271914"/>
                </a:lnTo>
                <a:lnTo>
                  <a:pt x="0" y="62719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122621" y="663308"/>
            <a:ext cx="7785047" cy="1562598"/>
            <a:chOff x="0" y="0"/>
            <a:chExt cx="3557733" cy="698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557733" cy="698500"/>
            </a:xfrm>
            <a:custGeom>
              <a:avLst/>
              <a:gdLst/>
              <a:ahLst/>
              <a:cxnLst/>
              <a:rect l="l" t="t" r="r" b="b"/>
              <a:pathLst>
                <a:path w="3557733" h="698500">
                  <a:moveTo>
                    <a:pt x="3557733" y="349250"/>
                  </a:moveTo>
                  <a:lnTo>
                    <a:pt x="335453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3354533" y="0"/>
                  </a:lnTo>
                  <a:lnTo>
                    <a:pt x="3557733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3329133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9050" y="8623770"/>
            <a:ext cx="5766654" cy="602839"/>
            <a:chOff x="0" y="0"/>
            <a:chExt cx="6681733" cy="6985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681732" cy="698500"/>
            </a:xfrm>
            <a:custGeom>
              <a:avLst/>
              <a:gdLst/>
              <a:ahLst/>
              <a:cxnLst/>
              <a:rect l="l" t="t" r="r" b="b"/>
              <a:pathLst>
                <a:path w="6681732" h="698500">
                  <a:moveTo>
                    <a:pt x="6681732" y="349250"/>
                  </a:moveTo>
                  <a:lnTo>
                    <a:pt x="6478533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478533" y="0"/>
                  </a:lnTo>
                  <a:lnTo>
                    <a:pt x="6681732" y="3492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gradFill>
                <a:gsLst>
                  <a:gs pos="0">
                    <a:srgbClr val="22743D">
                      <a:alpha val="100000"/>
                    </a:srgbClr>
                  </a:gs>
                  <a:gs pos="100000">
                    <a:srgbClr val="0E321A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14300" y="-38100"/>
              <a:ext cx="6453133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028700" y="8925190"/>
            <a:ext cx="297675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endParaRPr lang="en-US" sz="3000" b="1" spc="-105" dirty="0">
              <a:solidFill>
                <a:srgbClr val="000000"/>
              </a:solidFill>
              <a:latin typeface="Be Vietnam Medium"/>
              <a:ea typeface="Be Vietnam Medium"/>
              <a:cs typeface="Be Vietnam Medium"/>
              <a:sym typeface="Be Vietnam Medium"/>
            </a:endParaRPr>
          </a:p>
        </p:txBody>
      </p:sp>
      <p:grpSp>
        <p:nvGrpSpPr>
          <p:cNvPr id="26" name="Group 26"/>
          <p:cNvGrpSpPr/>
          <p:nvPr/>
        </p:nvGrpSpPr>
        <p:grpSpPr>
          <a:xfrm>
            <a:off x="3937806" y="8604869"/>
            <a:ext cx="3772002" cy="693338"/>
            <a:chOff x="0" y="0"/>
            <a:chExt cx="3800086" cy="6985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800085" cy="698500"/>
            </a:xfrm>
            <a:custGeom>
              <a:avLst/>
              <a:gdLst/>
              <a:ahLst/>
              <a:cxnLst/>
              <a:rect l="l" t="t" r="r" b="b"/>
              <a:pathLst>
                <a:path w="3800085" h="698500">
                  <a:moveTo>
                    <a:pt x="3800085" y="349250"/>
                  </a:moveTo>
                  <a:lnTo>
                    <a:pt x="3596885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3596885" y="0"/>
                  </a:lnTo>
                  <a:lnTo>
                    <a:pt x="3800085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3571486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9" name="Freeform 29"/>
          <p:cNvSpPr/>
          <p:nvPr/>
        </p:nvSpPr>
        <p:spPr>
          <a:xfrm>
            <a:off x="7667530" y="8951538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60593" y="4655720"/>
            <a:ext cx="8622895" cy="1295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uk-UA" sz="8400" b="1" spc="-420" dirty="0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за 2024-2025 н. р.</a:t>
            </a:r>
          </a:p>
        </p:txBody>
      </p:sp>
      <p:sp>
        <p:nvSpPr>
          <p:cNvPr id="31" name="AutoShape 31"/>
          <p:cNvSpPr/>
          <p:nvPr/>
        </p:nvSpPr>
        <p:spPr>
          <a:xfrm>
            <a:off x="1028700" y="5951120"/>
            <a:ext cx="3585276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32" name="Freeform 32"/>
          <p:cNvSpPr/>
          <p:nvPr/>
        </p:nvSpPr>
        <p:spPr>
          <a:xfrm>
            <a:off x="537857" y="959420"/>
            <a:ext cx="834512" cy="834512"/>
          </a:xfrm>
          <a:custGeom>
            <a:avLst/>
            <a:gdLst/>
            <a:ahLst/>
            <a:cxnLst/>
            <a:rect l="l" t="t" r="r" b="b"/>
            <a:pathLst>
              <a:path w="834512" h="834512">
                <a:moveTo>
                  <a:pt x="0" y="0"/>
                </a:moveTo>
                <a:lnTo>
                  <a:pt x="834512" y="0"/>
                </a:lnTo>
                <a:lnTo>
                  <a:pt x="834512" y="834513"/>
                </a:lnTo>
                <a:lnTo>
                  <a:pt x="0" y="8345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960594" y="2754066"/>
            <a:ext cx="6903040" cy="129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uk-UA" sz="8400" b="1" spc="-420" dirty="0">
                <a:solidFill>
                  <a:srgbClr val="000000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ЗВІТ ДИРЕКТОРА </a:t>
            </a:r>
            <a:endParaRPr lang="en-US" sz="8400" b="1" spc="-420" dirty="0">
              <a:solidFill>
                <a:srgbClr val="000000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-116285" y="3711590"/>
            <a:ext cx="10127261" cy="1260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uk-UA" sz="8400" b="1" spc="-420" dirty="0" err="1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Старокодацької</a:t>
            </a:r>
            <a:r>
              <a:rPr lang="uk-UA" sz="8400" b="1" spc="-420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гімназії</a:t>
            </a:r>
            <a:endParaRPr lang="en-US" sz="8400" b="1" spc="-420" dirty="0">
              <a:solidFill>
                <a:srgbClr val="144724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960594" y="6347593"/>
            <a:ext cx="757386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20"/>
              </a:lnSpc>
            </a:pPr>
            <a:r>
              <a:rPr lang="uk-UA" sz="3200" b="1" spc="-112" dirty="0">
                <a:solidFill>
                  <a:srgbClr val="000000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«Школа – це майстерня, де формується думка підростаючого покоління, треба міцно тримати її в руках, якщо не хочеш випустити з рук майбутнє…»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485487" y="8751686"/>
            <a:ext cx="3772002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А. Барбюс</a:t>
            </a:r>
            <a:endParaRPr lang="en-US" sz="3000" b="1" spc="-105" dirty="0">
              <a:solidFill>
                <a:srgbClr val="FFFFFF"/>
              </a:solidFill>
              <a:latin typeface="Be Vietnam Medium"/>
              <a:ea typeface="Be Vietnam Medium"/>
              <a:cs typeface="Be Vietnam Medium"/>
              <a:sym typeface="Be Vietnam Medium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555619" y="833258"/>
            <a:ext cx="5807421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uk-UA" sz="32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«</a:t>
            </a:r>
            <a:r>
              <a:rPr lang="ru-RU" sz="32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Усе, що робиш, треба </a:t>
            </a:r>
            <a:r>
              <a:rPr lang="uk-UA" sz="32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робити</a:t>
            </a:r>
            <a:r>
              <a:rPr lang="ru-RU" sz="32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 добре</a:t>
            </a:r>
            <a:r>
              <a:rPr lang="uk-UA" sz="32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» </a:t>
            </a: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-116285" y="-67647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455117" y="-931978"/>
            <a:ext cx="7699915" cy="661473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9534008" y="3618338"/>
            <a:ext cx="6914654" cy="5942280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42" name="Group 20"/>
          <p:cNvGrpSpPr/>
          <p:nvPr/>
        </p:nvGrpSpPr>
        <p:grpSpPr>
          <a:xfrm>
            <a:off x="4403145" y="1740955"/>
            <a:ext cx="4667250" cy="747271"/>
            <a:chOff x="0" y="0"/>
            <a:chExt cx="1229235" cy="261847"/>
          </a:xfrm>
        </p:grpSpPr>
        <p:sp>
          <p:nvSpPr>
            <p:cNvPr id="43" name="Freeform 21"/>
            <p:cNvSpPr/>
            <p:nvPr/>
          </p:nvSpPr>
          <p:spPr>
            <a:xfrm>
              <a:off x="0" y="0"/>
              <a:ext cx="1229235" cy="261847"/>
            </a:xfrm>
            <a:custGeom>
              <a:avLst/>
              <a:gdLst/>
              <a:ahLst/>
              <a:cxnLst/>
              <a:rect l="l" t="t" r="r" b="b"/>
              <a:pathLst>
                <a:path w="1229235" h="261847">
                  <a:moveTo>
                    <a:pt x="24882" y="0"/>
                  </a:moveTo>
                  <a:lnTo>
                    <a:pt x="1204353" y="0"/>
                  </a:lnTo>
                  <a:cubicBezTo>
                    <a:pt x="1210952" y="0"/>
                    <a:pt x="1217281" y="2621"/>
                    <a:pt x="1221947" y="7288"/>
                  </a:cubicBezTo>
                  <a:cubicBezTo>
                    <a:pt x="1226613" y="11954"/>
                    <a:pt x="1229235" y="18283"/>
                    <a:pt x="1229235" y="24882"/>
                  </a:cubicBezTo>
                  <a:lnTo>
                    <a:pt x="1229235" y="236966"/>
                  </a:lnTo>
                  <a:cubicBezTo>
                    <a:pt x="1229235" y="243565"/>
                    <a:pt x="1226613" y="249893"/>
                    <a:pt x="1221947" y="254560"/>
                  </a:cubicBezTo>
                  <a:cubicBezTo>
                    <a:pt x="1217281" y="259226"/>
                    <a:pt x="1210952" y="261847"/>
                    <a:pt x="1204353" y="261847"/>
                  </a:cubicBezTo>
                  <a:lnTo>
                    <a:pt x="24882" y="261847"/>
                  </a:lnTo>
                  <a:cubicBezTo>
                    <a:pt x="18283" y="261847"/>
                    <a:pt x="11954" y="259226"/>
                    <a:pt x="7288" y="254560"/>
                  </a:cubicBezTo>
                  <a:cubicBezTo>
                    <a:pt x="2621" y="249893"/>
                    <a:pt x="0" y="243565"/>
                    <a:pt x="0" y="236966"/>
                  </a:cubicBezTo>
                  <a:lnTo>
                    <a:pt x="0" y="24882"/>
                  </a:lnTo>
                  <a:cubicBezTo>
                    <a:pt x="0" y="18283"/>
                    <a:pt x="2621" y="11954"/>
                    <a:pt x="7288" y="7288"/>
                  </a:cubicBezTo>
                  <a:cubicBezTo>
                    <a:pt x="11954" y="2621"/>
                    <a:pt x="18283" y="0"/>
                    <a:pt x="24882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44" name="TextBox 22"/>
            <p:cNvSpPr txBox="1"/>
            <p:nvPr/>
          </p:nvSpPr>
          <p:spPr>
            <a:xfrm>
              <a:off x="0" y="-66675"/>
              <a:ext cx="1229235" cy="3285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  <a:spcAft>
                  <a:spcPts val="0"/>
                </a:spcAft>
              </a:pPr>
              <a:r>
                <a:rPr lang="uk-UA" sz="2500" dirty="0">
                  <a:solidFill>
                    <a:srgbClr val="FFFFFF"/>
                  </a:solidFill>
                  <a:latin typeface="TT Norms"/>
                  <a:ea typeface="TT Norms"/>
                  <a:cs typeface="TT Norms"/>
                  <a:sym typeface="TT Norms"/>
                </a:rPr>
                <a:t> </a:t>
              </a:r>
              <a:r>
                <a:rPr lang="uk-UA" sz="2800" b="1" dirty="0">
                  <a:solidFill>
                    <a:srgbClr val="FFFFFF"/>
                  </a:solidFill>
                  <a:latin typeface="TT Norms" panose="020B0604020202020204" charset="0"/>
                  <a:ea typeface="TT Norms" panose="020B0604020202020204" charset="0"/>
                  <a:cs typeface="TT Norms" panose="020B0604020202020204" charset="0"/>
                </a:rPr>
                <a:t>Ф. Бекон</a:t>
              </a:r>
              <a:endParaRPr lang="uk-UA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45" name="Freeform 15"/>
          <p:cNvSpPr/>
          <p:nvPr/>
        </p:nvSpPr>
        <p:spPr>
          <a:xfrm rot="5400000">
            <a:off x="9964666" y="3033780"/>
            <a:ext cx="727982" cy="903815"/>
          </a:xfrm>
          <a:custGeom>
            <a:avLst/>
            <a:gdLst/>
            <a:ahLst/>
            <a:cxnLst/>
            <a:rect l="l" t="t" r="r" b="b"/>
            <a:pathLst>
              <a:path w="970643" h="1205087">
                <a:moveTo>
                  <a:pt x="0" y="0"/>
                </a:moveTo>
                <a:lnTo>
                  <a:pt x="970643" y="0"/>
                </a:lnTo>
                <a:lnTo>
                  <a:pt x="970643" y="1205087"/>
                </a:lnTo>
                <a:lnTo>
                  <a:pt x="0" y="12050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368B0A1-F4C1-4424-9AD2-DC07958E4A7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1" t="9691" r="12089" b="2082"/>
          <a:stretch/>
        </p:blipFill>
        <p:spPr>
          <a:xfrm>
            <a:off x="10015952" y="3979125"/>
            <a:ext cx="5835159" cy="5148214"/>
          </a:xfrm>
          <a:prstGeom prst="hexagon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7517" y="891553"/>
            <a:ext cx="12644106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4"/>
              </a:lnSpc>
            </a:pPr>
            <a:r>
              <a:rPr lang="ru-RU" sz="80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ru-RU" sz="64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ІЛІ ОСВІТНЬОГО ПРО</a:t>
            </a:r>
            <a:r>
              <a:rPr lang="ru-RU" sz="800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ru-RU" sz="64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ЕСУ</a:t>
            </a:r>
            <a:endParaRPr lang="en-US" sz="6499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158731" y="4475362"/>
            <a:ext cx="8069746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пізнавальних інтересів і здібностей, розвиток критичного мислення та емоційного інтелекту, навчання самостійного набуття знань, прагнення і мотивації постійно навчатись протягом усього життя</a:t>
            </a:r>
            <a:endParaRPr lang="en-US" sz="28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158731" y="3805572"/>
            <a:ext cx="8603333" cy="520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9"/>
              </a:lnSpc>
            </a:pPr>
            <a:r>
              <a:rPr lang="uk-UA" sz="29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Забезпечити розвиток у здобувачів освіти </a:t>
            </a:r>
          </a:p>
        </p:txBody>
      </p:sp>
      <p:grpSp>
        <p:nvGrpSpPr>
          <p:cNvPr id="5" name="Group 5"/>
          <p:cNvGrpSpPr/>
          <p:nvPr/>
        </p:nvGrpSpPr>
        <p:grpSpPr>
          <a:xfrm rot="5400000">
            <a:off x="1382492" y="3878660"/>
            <a:ext cx="500647" cy="438066"/>
            <a:chOff x="0" y="0"/>
            <a:chExt cx="812800" cy="711200"/>
          </a:xfrm>
        </p:grpSpPr>
        <p:sp>
          <p:nvSpPr>
            <p:cNvPr id="6" name="Freeform 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240471" y="7032489"/>
            <a:ext cx="746196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педагогічних працівників шляхом своєчасного та якісного проходження курсів перепідготовки</a:t>
            </a:r>
            <a:endParaRPr lang="en-US" sz="28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240471" y="6362700"/>
            <a:ext cx="6961399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9"/>
              </a:lnSpc>
            </a:pPr>
            <a:r>
              <a:rPr lang="uk-UA" sz="29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Забезпечити підвищення кваліфікації </a:t>
            </a:r>
            <a:endParaRPr lang="en-US" sz="2999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1464231" y="6435787"/>
            <a:ext cx="500647" cy="438066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40471" y="8892731"/>
            <a:ext cx="5913576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необхідні для самореалізації здобувачів освіти, якостей успішної людини творця свого майбутнього</a:t>
            </a:r>
            <a:endParaRPr lang="en-US" sz="28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240471" y="8222942"/>
            <a:ext cx="684715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9"/>
              </a:lnSpc>
            </a:pPr>
            <a:r>
              <a:rPr lang="uk-UA" sz="29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Формувати цінності та компетенції </a:t>
            </a:r>
            <a:endParaRPr lang="en-US" sz="2999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15" name="Group 15"/>
          <p:cNvGrpSpPr/>
          <p:nvPr/>
        </p:nvGrpSpPr>
        <p:grpSpPr>
          <a:xfrm rot="5400000">
            <a:off x="1464231" y="8296029"/>
            <a:ext cx="500647" cy="438066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622068" y="-4163460"/>
            <a:ext cx="11145501" cy="9752314"/>
            <a:chOff x="0" y="0"/>
            <a:chExt cx="812800" cy="711200"/>
          </a:xfrm>
        </p:grpSpPr>
        <p:sp>
          <p:nvSpPr>
            <p:cNvPr id="19" name="Freeform 19"/>
            <p:cNvSpPr/>
            <p:nvPr/>
          </p:nvSpPr>
          <p:spPr>
            <a:xfrm>
              <a:off x="10933" y="16124"/>
              <a:ext cx="790933" cy="695076"/>
            </a:xfrm>
            <a:custGeom>
              <a:avLst/>
              <a:gdLst/>
              <a:ahLst/>
              <a:cxnLst/>
              <a:rect l="l" t="t" r="r" b="b"/>
              <a:pathLst>
                <a:path w="790933" h="695076">
                  <a:moveTo>
                    <a:pt x="409252" y="8000"/>
                  </a:moveTo>
                  <a:lnTo>
                    <a:pt x="788082" y="670952"/>
                  </a:lnTo>
                  <a:cubicBezTo>
                    <a:pt x="790934" y="675942"/>
                    <a:pt x="790913" y="682074"/>
                    <a:pt x="788028" y="687045"/>
                  </a:cubicBezTo>
                  <a:cubicBezTo>
                    <a:pt x="785143" y="692016"/>
                    <a:pt x="779830" y="695076"/>
                    <a:pt x="774082" y="695076"/>
                  </a:cubicBezTo>
                  <a:lnTo>
                    <a:pt x="16852" y="695076"/>
                  </a:lnTo>
                  <a:cubicBezTo>
                    <a:pt x="11104" y="695076"/>
                    <a:pt x="5791" y="692016"/>
                    <a:pt x="2906" y="687045"/>
                  </a:cubicBezTo>
                  <a:cubicBezTo>
                    <a:pt x="21" y="682074"/>
                    <a:pt x="0" y="675942"/>
                    <a:pt x="2852" y="670952"/>
                  </a:cubicBezTo>
                  <a:lnTo>
                    <a:pt x="381682" y="8000"/>
                  </a:lnTo>
                  <a:cubicBezTo>
                    <a:pt x="384509" y="3053"/>
                    <a:pt x="389769" y="0"/>
                    <a:pt x="395467" y="0"/>
                  </a:cubicBezTo>
                  <a:cubicBezTo>
                    <a:pt x="401165" y="0"/>
                    <a:pt x="406425" y="3053"/>
                    <a:pt x="409252" y="800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1" name="Group 21"/>
          <p:cNvGrpSpPr/>
          <p:nvPr/>
        </p:nvGrpSpPr>
        <p:grpSpPr>
          <a:xfrm rot="-10800000">
            <a:off x="11377362" y="-406136"/>
            <a:ext cx="4180138" cy="3657620"/>
            <a:chOff x="0" y="0"/>
            <a:chExt cx="812800" cy="711200"/>
          </a:xfrm>
        </p:grpSpPr>
        <p:sp>
          <p:nvSpPr>
            <p:cNvPr id="22" name="Freeform 22"/>
            <p:cNvSpPr/>
            <p:nvPr/>
          </p:nvSpPr>
          <p:spPr>
            <a:xfrm>
              <a:off x="29152" y="42992"/>
              <a:ext cx="754496" cy="668208"/>
            </a:xfrm>
            <a:custGeom>
              <a:avLst/>
              <a:gdLst/>
              <a:ahLst/>
              <a:cxnLst/>
              <a:rect l="l" t="t" r="r" b="b"/>
              <a:pathLst>
                <a:path w="754496" h="668208">
                  <a:moveTo>
                    <a:pt x="414003" y="21330"/>
                  </a:moveTo>
                  <a:lnTo>
                    <a:pt x="746893" y="603886"/>
                  </a:lnTo>
                  <a:cubicBezTo>
                    <a:pt x="754496" y="617192"/>
                    <a:pt x="754441" y="633540"/>
                    <a:pt x="746749" y="646795"/>
                  </a:cubicBezTo>
                  <a:cubicBezTo>
                    <a:pt x="739057" y="660050"/>
                    <a:pt x="724890" y="668208"/>
                    <a:pt x="709565" y="668208"/>
                  </a:cubicBezTo>
                  <a:lnTo>
                    <a:pt x="44931" y="668208"/>
                  </a:lnTo>
                  <a:cubicBezTo>
                    <a:pt x="29606" y="668208"/>
                    <a:pt x="15439" y="660050"/>
                    <a:pt x="7747" y="646795"/>
                  </a:cubicBezTo>
                  <a:cubicBezTo>
                    <a:pt x="55" y="633540"/>
                    <a:pt x="0" y="617192"/>
                    <a:pt x="7603" y="603886"/>
                  </a:cubicBezTo>
                  <a:lnTo>
                    <a:pt x="340493" y="21330"/>
                  </a:lnTo>
                  <a:cubicBezTo>
                    <a:pt x="348030" y="8140"/>
                    <a:pt x="362056" y="0"/>
                    <a:pt x="377248" y="0"/>
                  </a:cubicBezTo>
                  <a:cubicBezTo>
                    <a:pt x="392440" y="0"/>
                    <a:pt x="406466" y="8140"/>
                    <a:pt x="414003" y="21330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444764" y="2989577"/>
            <a:ext cx="8794187" cy="7694914"/>
            <a:chOff x="0" y="0"/>
            <a:chExt cx="812800" cy="711200"/>
          </a:xfrm>
        </p:grpSpPr>
        <p:sp>
          <p:nvSpPr>
            <p:cNvPr id="25" name="Freeform 25"/>
            <p:cNvSpPr/>
            <p:nvPr/>
          </p:nvSpPr>
          <p:spPr>
            <a:xfrm>
              <a:off x="13857" y="20435"/>
              <a:ext cx="785086" cy="690765"/>
            </a:xfrm>
            <a:custGeom>
              <a:avLst/>
              <a:gdLst/>
              <a:ahLst/>
              <a:cxnLst/>
              <a:rect l="l" t="t" r="r" b="b"/>
              <a:pathLst>
                <a:path w="785086" h="690765">
                  <a:moveTo>
                    <a:pt x="410014" y="10139"/>
                  </a:moveTo>
                  <a:lnTo>
                    <a:pt x="781472" y="660191"/>
                  </a:lnTo>
                  <a:cubicBezTo>
                    <a:pt x="785086" y="666516"/>
                    <a:pt x="785060" y="674286"/>
                    <a:pt x="781404" y="680587"/>
                  </a:cubicBezTo>
                  <a:cubicBezTo>
                    <a:pt x="777748" y="686887"/>
                    <a:pt x="771014" y="690765"/>
                    <a:pt x="763729" y="690765"/>
                  </a:cubicBezTo>
                  <a:lnTo>
                    <a:pt x="21357" y="690765"/>
                  </a:lnTo>
                  <a:cubicBezTo>
                    <a:pt x="14072" y="690765"/>
                    <a:pt x="7338" y="686887"/>
                    <a:pt x="3682" y="680587"/>
                  </a:cubicBezTo>
                  <a:cubicBezTo>
                    <a:pt x="26" y="674286"/>
                    <a:pt x="0" y="666516"/>
                    <a:pt x="3614" y="660191"/>
                  </a:cubicBezTo>
                  <a:lnTo>
                    <a:pt x="375072" y="10139"/>
                  </a:lnTo>
                  <a:cubicBezTo>
                    <a:pt x="378655" y="3870"/>
                    <a:pt x="385322" y="0"/>
                    <a:pt x="392543" y="0"/>
                  </a:cubicBezTo>
                  <a:cubicBezTo>
                    <a:pt x="399764" y="0"/>
                    <a:pt x="406431" y="3870"/>
                    <a:pt x="410014" y="10139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622068" y="7617932"/>
            <a:ext cx="3885376" cy="3399704"/>
            <a:chOff x="0" y="0"/>
            <a:chExt cx="812800" cy="711200"/>
          </a:xfrm>
        </p:grpSpPr>
        <p:sp>
          <p:nvSpPr>
            <p:cNvPr id="28" name="Freeform 28"/>
            <p:cNvSpPr/>
            <p:nvPr/>
          </p:nvSpPr>
          <p:spPr>
            <a:xfrm>
              <a:off x="31363" y="46254"/>
              <a:ext cx="750073" cy="664946"/>
            </a:xfrm>
            <a:custGeom>
              <a:avLst/>
              <a:gdLst/>
              <a:ahLst/>
              <a:cxnLst/>
              <a:rect l="l" t="t" r="r" b="b"/>
              <a:pathLst>
                <a:path w="750073" h="664946">
                  <a:moveTo>
                    <a:pt x="414581" y="22948"/>
                  </a:moveTo>
                  <a:lnTo>
                    <a:pt x="741893" y="595744"/>
                  </a:lnTo>
                  <a:cubicBezTo>
                    <a:pt x="750074" y="610060"/>
                    <a:pt x="750015" y="627648"/>
                    <a:pt x="741739" y="641908"/>
                  </a:cubicBezTo>
                  <a:cubicBezTo>
                    <a:pt x="733463" y="656169"/>
                    <a:pt x="718222" y="664946"/>
                    <a:pt x="701734" y="664946"/>
                  </a:cubicBezTo>
                  <a:lnTo>
                    <a:pt x="48340" y="664946"/>
                  </a:lnTo>
                  <a:cubicBezTo>
                    <a:pt x="31852" y="664946"/>
                    <a:pt x="16611" y="656169"/>
                    <a:pt x="8335" y="641908"/>
                  </a:cubicBezTo>
                  <a:cubicBezTo>
                    <a:pt x="59" y="627648"/>
                    <a:pt x="0" y="610060"/>
                    <a:pt x="8181" y="595744"/>
                  </a:cubicBezTo>
                  <a:lnTo>
                    <a:pt x="335493" y="22948"/>
                  </a:lnTo>
                  <a:cubicBezTo>
                    <a:pt x="343602" y="8757"/>
                    <a:pt x="358693" y="0"/>
                    <a:pt x="375037" y="0"/>
                  </a:cubicBezTo>
                  <a:cubicBezTo>
                    <a:pt x="391381" y="0"/>
                    <a:pt x="406472" y="8757"/>
                    <a:pt x="414581" y="22948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0" name="Freeform 30"/>
          <p:cNvSpPr/>
          <p:nvPr/>
        </p:nvSpPr>
        <p:spPr>
          <a:xfrm flipH="1">
            <a:off x="10282339" y="1255066"/>
            <a:ext cx="9118862" cy="8332360"/>
          </a:xfrm>
          <a:custGeom>
            <a:avLst/>
            <a:gdLst/>
            <a:ahLst/>
            <a:cxnLst/>
            <a:rect l="l" t="t" r="r" b="b"/>
            <a:pathLst>
              <a:path w="9118862" h="8332360">
                <a:moveTo>
                  <a:pt x="9118862" y="0"/>
                </a:moveTo>
                <a:lnTo>
                  <a:pt x="0" y="0"/>
                </a:lnTo>
                <a:lnTo>
                  <a:pt x="0" y="8332361"/>
                </a:lnTo>
                <a:lnTo>
                  <a:pt x="9118862" y="8332361"/>
                </a:lnTo>
                <a:lnTo>
                  <a:pt x="911886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10430048" y="1422674"/>
            <a:ext cx="11520205" cy="7606653"/>
            <a:chOff x="0" y="0"/>
            <a:chExt cx="1057872" cy="698500"/>
          </a:xfrm>
        </p:grpSpPr>
        <p:sp>
          <p:nvSpPr>
            <p:cNvPr id="32" name="Freeform 32"/>
            <p:cNvSpPr/>
            <p:nvPr/>
          </p:nvSpPr>
          <p:spPr>
            <a:xfrm>
              <a:off x="5162" y="0"/>
              <a:ext cx="1047548" cy="698500"/>
            </a:xfrm>
            <a:custGeom>
              <a:avLst/>
              <a:gdLst/>
              <a:ahLst/>
              <a:cxnLst/>
              <a:rect l="l" t="t" r="r" b="b"/>
              <a:pathLst>
                <a:path w="1047548" h="698500">
                  <a:moveTo>
                    <a:pt x="1039191" y="372485"/>
                  </a:moveTo>
                  <a:lnTo>
                    <a:pt x="863028" y="675265"/>
                  </a:lnTo>
                  <a:cubicBezTo>
                    <a:pt x="854659" y="689650"/>
                    <a:pt x="839271" y="698500"/>
                    <a:pt x="822629" y="698500"/>
                  </a:cubicBezTo>
                  <a:lnTo>
                    <a:pt x="224919" y="698500"/>
                  </a:lnTo>
                  <a:cubicBezTo>
                    <a:pt x="208276" y="698500"/>
                    <a:pt x="192889" y="689650"/>
                    <a:pt x="184520" y="675265"/>
                  </a:cubicBezTo>
                  <a:lnTo>
                    <a:pt x="8356" y="372485"/>
                  </a:lnTo>
                  <a:cubicBezTo>
                    <a:pt x="0" y="358122"/>
                    <a:pt x="0" y="340378"/>
                    <a:pt x="8356" y="326015"/>
                  </a:cubicBezTo>
                  <a:lnTo>
                    <a:pt x="184520" y="23235"/>
                  </a:lnTo>
                  <a:cubicBezTo>
                    <a:pt x="192889" y="8850"/>
                    <a:pt x="208276" y="0"/>
                    <a:pt x="224919" y="0"/>
                  </a:cubicBezTo>
                  <a:lnTo>
                    <a:pt x="822629" y="0"/>
                  </a:lnTo>
                  <a:cubicBezTo>
                    <a:pt x="839271" y="0"/>
                    <a:pt x="854659" y="8850"/>
                    <a:pt x="863028" y="23235"/>
                  </a:cubicBezTo>
                  <a:lnTo>
                    <a:pt x="1039191" y="326015"/>
                  </a:lnTo>
                  <a:cubicBezTo>
                    <a:pt x="1047548" y="340378"/>
                    <a:pt x="1047548" y="358122"/>
                    <a:pt x="1039191" y="372485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114300" y="-66675"/>
              <a:ext cx="829272" cy="765175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737512" y="1686901"/>
            <a:ext cx="9844078" cy="7078198"/>
            <a:chOff x="0" y="0"/>
            <a:chExt cx="971446" cy="698500"/>
          </a:xfrm>
        </p:grpSpPr>
        <p:sp>
          <p:nvSpPr>
            <p:cNvPr id="35" name="Freeform 35"/>
            <p:cNvSpPr/>
            <p:nvPr/>
          </p:nvSpPr>
          <p:spPr>
            <a:xfrm>
              <a:off x="4531" y="0"/>
              <a:ext cx="962385" cy="698500"/>
            </a:xfrm>
            <a:custGeom>
              <a:avLst/>
              <a:gdLst/>
              <a:ahLst/>
              <a:cxnLst/>
              <a:rect l="l" t="t" r="r" b="b"/>
              <a:pathLst>
                <a:path w="962385" h="698500">
                  <a:moveTo>
                    <a:pt x="955050" y="369643"/>
                  </a:moveTo>
                  <a:lnTo>
                    <a:pt x="775580" y="678107"/>
                  </a:lnTo>
                  <a:cubicBezTo>
                    <a:pt x="768234" y="690733"/>
                    <a:pt x="754729" y="698500"/>
                    <a:pt x="740121" y="698500"/>
                  </a:cubicBezTo>
                  <a:lnTo>
                    <a:pt x="222263" y="698500"/>
                  </a:lnTo>
                  <a:cubicBezTo>
                    <a:pt x="207655" y="698500"/>
                    <a:pt x="194150" y="690733"/>
                    <a:pt x="186804" y="678107"/>
                  </a:cubicBezTo>
                  <a:lnTo>
                    <a:pt x="7334" y="369643"/>
                  </a:lnTo>
                  <a:cubicBezTo>
                    <a:pt x="0" y="357037"/>
                    <a:pt x="0" y="341463"/>
                    <a:pt x="7334" y="328857"/>
                  </a:cubicBezTo>
                  <a:lnTo>
                    <a:pt x="186804" y="20393"/>
                  </a:lnTo>
                  <a:cubicBezTo>
                    <a:pt x="194150" y="7767"/>
                    <a:pt x="207655" y="0"/>
                    <a:pt x="222263" y="0"/>
                  </a:cubicBezTo>
                  <a:lnTo>
                    <a:pt x="740121" y="0"/>
                  </a:lnTo>
                  <a:cubicBezTo>
                    <a:pt x="754729" y="0"/>
                    <a:pt x="768234" y="7767"/>
                    <a:pt x="775580" y="20393"/>
                  </a:cubicBezTo>
                  <a:lnTo>
                    <a:pt x="955050" y="328857"/>
                  </a:lnTo>
                  <a:cubicBezTo>
                    <a:pt x="962385" y="341463"/>
                    <a:pt x="962385" y="357037"/>
                    <a:pt x="955050" y="369643"/>
                  </a:cubicBezTo>
                  <a:close/>
                </a:path>
              </a:pathLst>
            </a:custGeom>
            <a:blipFill>
              <a:blip r:embed="rId3"/>
              <a:stretch>
                <a:fillRect l="-4575" r="-4575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36" name="Freeform 36"/>
          <p:cNvSpPr/>
          <p:nvPr/>
        </p:nvSpPr>
        <p:spPr>
          <a:xfrm>
            <a:off x="9434837" y="9429533"/>
            <a:ext cx="2021342" cy="793377"/>
          </a:xfrm>
          <a:custGeom>
            <a:avLst/>
            <a:gdLst/>
            <a:ahLst/>
            <a:cxnLst/>
            <a:rect l="l" t="t" r="r" b="b"/>
            <a:pathLst>
              <a:path w="2021342" h="793377">
                <a:moveTo>
                  <a:pt x="0" y="0"/>
                </a:moveTo>
                <a:lnTo>
                  <a:pt x="2021342" y="0"/>
                </a:lnTo>
                <a:lnTo>
                  <a:pt x="2021342" y="793376"/>
                </a:lnTo>
                <a:lnTo>
                  <a:pt x="0" y="7933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16106620" y="303325"/>
            <a:ext cx="4035505" cy="818745"/>
            <a:chOff x="0" y="0"/>
            <a:chExt cx="5380674" cy="1091660"/>
          </a:xfrm>
        </p:grpSpPr>
        <p:sp>
          <p:nvSpPr>
            <p:cNvPr id="38" name="Freeform 38"/>
            <p:cNvSpPr/>
            <p:nvPr/>
          </p:nvSpPr>
          <p:spPr>
            <a:xfrm>
              <a:off x="2599374" y="0"/>
              <a:ext cx="2781300" cy="1091660"/>
            </a:xfrm>
            <a:custGeom>
              <a:avLst/>
              <a:gdLst/>
              <a:ahLst/>
              <a:cxnLst/>
              <a:rect l="l" t="t" r="r" b="b"/>
              <a:pathLst>
                <a:path w="2781300" h="109166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0" y="0"/>
              <a:ext cx="2487304" cy="1091660"/>
            </a:xfrm>
            <a:custGeom>
              <a:avLst/>
              <a:gdLst/>
              <a:ahLst/>
              <a:cxnLst/>
              <a:rect l="l" t="t" r="r" b="b"/>
              <a:pathLst>
                <a:path w="2487304" h="1091660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11819"/>
              </a:stretch>
            </a:blipFill>
          </p:spPr>
        </p:sp>
      </p:grpSp>
      <p:sp>
        <p:nvSpPr>
          <p:cNvPr id="40" name="Freeform 40"/>
          <p:cNvSpPr/>
          <p:nvPr/>
        </p:nvSpPr>
        <p:spPr>
          <a:xfrm>
            <a:off x="17674864" y="9720423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-2199196" flipH="1">
            <a:off x="-1587894" y="-1960574"/>
            <a:ext cx="3285470" cy="3108876"/>
          </a:xfrm>
          <a:custGeom>
            <a:avLst/>
            <a:gdLst/>
            <a:ahLst/>
            <a:cxnLst/>
            <a:rect l="l" t="t" r="r" b="b"/>
            <a:pathLst>
              <a:path w="3285470" h="3108876">
                <a:moveTo>
                  <a:pt x="3285469" y="0"/>
                </a:moveTo>
                <a:lnTo>
                  <a:pt x="0" y="0"/>
                </a:lnTo>
                <a:lnTo>
                  <a:pt x="0" y="3108876"/>
                </a:lnTo>
                <a:lnTo>
                  <a:pt x="3285469" y="3108876"/>
                </a:lnTo>
                <a:lnTo>
                  <a:pt x="3285469" y="0"/>
                </a:lnTo>
                <a:close/>
              </a:path>
            </a:pathLst>
          </a:custGeom>
          <a:blipFill>
            <a:blip r:embed="rId10">
              <a:alphaModFix amt="5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452261" y="28379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0737512" y="-3729574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3"/>
          <p:cNvSpPr txBox="1"/>
          <p:nvPr/>
        </p:nvSpPr>
        <p:spPr>
          <a:xfrm>
            <a:off x="2158731" y="2484236"/>
            <a:ext cx="8069746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обов'язкового мінімуму змісту початкової, основної, середньої загальної освіти на рівні вимог Державного освітнього стандарту</a:t>
            </a:r>
            <a:endParaRPr lang="en-US" sz="28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5" name="TextBox 4"/>
          <p:cNvSpPr txBox="1"/>
          <p:nvPr/>
        </p:nvSpPr>
        <p:spPr>
          <a:xfrm>
            <a:off x="2158732" y="1814446"/>
            <a:ext cx="60813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9"/>
              </a:lnSpc>
            </a:pPr>
            <a:r>
              <a:rPr lang="uk-UA" sz="29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Забезпечити засвоєння учнями </a:t>
            </a:r>
            <a:endParaRPr lang="en-US" sz="2999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46" name="Group 5"/>
          <p:cNvGrpSpPr/>
          <p:nvPr/>
        </p:nvGrpSpPr>
        <p:grpSpPr>
          <a:xfrm rot="5400000">
            <a:off x="1382492" y="1887534"/>
            <a:ext cx="500647" cy="438066"/>
            <a:chOff x="0" y="0"/>
            <a:chExt cx="812800" cy="711200"/>
          </a:xfrm>
        </p:grpSpPr>
        <p:sp>
          <p:nvSpPr>
            <p:cNvPr id="47" name="Freeform 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48" name="TextBox 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52" name="Freeform 6"/>
          <p:cNvSpPr/>
          <p:nvPr/>
        </p:nvSpPr>
        <p:spPr>
          <a:xfrm rot="12944305" flipH="1" flipV="1">
            <a:off x="-1533748" y="7778300"/>
            <a:ext cx="7256723" cy="4889217"/>
          </a:xfrm>
          <a:custGeom>
            <a:avLst/>
            <a:gdLst/>
            <a:ahLst/>
            <a:cxnLst/>
            <a:rect l="l" t="t" r="r" b="b"/>
            <a:pathLst>
              <a:path w="7256723" h="4889217">
                <a:moveTo>
                  <a:pt x="7256723" y="4889217"/>
                </a:moveTo>
                <a:lnTo>
                  <a:pt x="0" y="4889217"/>
                </a:lnTo>
                <a:lnTo>
                  <a:pt x="0" y="0"/>
                </a:lnTo>
                <a:lnTo>
                  <a:pt x="7256723" y="0"/>
                </a:lnTo>
                <a:lnTo>
                  <a:pt x="7256723" y="4889217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6704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756" y="3565977"/>
            <a:ext cx="16425563" cy="6344374"/>
          </a:xfrm>
          <a:custGeom>
            <a:avLst/>
            <a:gdLst/>
            <a:ahLst/>
            <a:cxnLst/>
            <a:rect l="l" t="t" r="r" b="b"/>
            <a:pathLst>
              <a:path w="16425563" h="6344374">
                <a:moveTo>
                  <a:pt x="0" y="0"/>
                </a:moveTo>
                <a:lnTo>
                  <a:pt x="16425563" y="0"/>
                </a:lnTo>
                <a:lnTo>
                  <a:pt x="16425563" y="6344374"/>
                </a:lnTo>
                <a:lnTo>
                  <a:pt x="0" y="6344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38071" y="378066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738071" y="2945170"/>
            <a:ext cx="1670990" cy="167099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6007962" y="4385354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6007962" y="3549859"/>
            <a:ext cx="1670990" cy="167099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0618942" y="365222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0618942" y="2816730"/>
            <a:ext cx="1670990" cy="167099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4" name="Freeform 24"/>
          <p:cNvSpPr/>
          <p:nvPr/>
        </p:nvSpPr>
        <p:spPr>
          <a:xfrm>
            <a:off x="14614032" y="269972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89" y="0"/>
                </a:lnTo>
                <a:lnTo>
                  <a:pt x="1670989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614032" y="1864230"/>
            <a:ext cx="1670990" cy="167099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8" name="Freeform 28"/>
          <p:cNvSpPr/>
          <p:nvPr/>
        </p:nvSpPr>
        <p:spPr>
          <a:xfrm>
            <a:off x="2135991" y="3355095"/>
            <a:ext cx="952500" cy="821531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1"/>
                </a:lnTo>
                <a:lnTo>
                  <a:pt x="0" y="8215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973276" y="2254432"/>
            <a:ext cx="952500" cy="890587"/>
          </a:xfrm>
          <a:custGeom>
            <a:avLst/>
            <a:gdLst/>
            <a:ahLst/>
            <a:cxnLst/>
            <a:rect l="l" t="t" r="r" b="b"/>
            <a:pathLst>
              <a:path w="952500" h="890587">
                <a:moveTo>
                  <a:pt x="0" y="0"/>
                </a:moveTo>
                <a:lnTo>
                  <a:pt x="952500" y="0"/>
                </a:lnTo>
                <a:lnTo>
                  <a:pt x="952500" y="890587"/>
                </a:lnTo>
                <a:lnTo>
                  <a:pt x="0" y="890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rot="1069860">
            <a:off x="4014380" y="3545451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749604">
            <a:off x="8454815" y="3545451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Freeform 35"/>
          <p:cNvSpPr/>
          <p:nvPr/>
        </p:nvSpPr>
        <p:spPr>
          <a:xfrm rot="-749604">
            <a:off x="12757850" y="2700775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6" name="TextBox 36"/>
          <p:cNvSpPr txBox="1"/>
          <p:nvPr/>
        </p:nvSpPr>
        <p:spPr>
          <a:xfrm>
            <a:off x="502017" y="155725"/>
            <a:ext cx="15395184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4"/>
              </a:lnSpc>
            </a:pP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Стратегічна ціль: </a:t>
            </a:r>
            <a:r>
              <a:rPr lang="uk-UA" sz="6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ЯКІСТЬ ОРГАНІЗА</a:t>
            </a:r>
            <a:r>
              <a:rPr lang="uk-UA" sz="7200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6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ІЇ ОСВІТНЬОГО </a:t>
            </a:r>
            <a:r>
              <a:rPr lang="ru-RU" sz="6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ПРО</a:t>
            </a:r>
            <a:r>
              <a:rPr lang="ru-RU" sz="7200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ru-RU" sz="6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ЕСУ</a:t>
            </a:r>
            <a:endParaRPr lang="uk-UA" sz="60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-452831" y="4991939"/>
            <a:ext cx="6052792" cy="409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 </a:t>
            </a: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закладі освіти </a:t>
            </a:r>
            <a:r>
              <a:rPr lang="ru-RU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148 учнів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954040" y="5522470"/>
            <a:ext cx="3106483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В початковій школі  – 62 учня,  в основній школі  – 86 учнів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342821" y="8638445"/>
            <a:ext cx="39515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endParaRPr lang="en-US" sz="24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0549335" y="6930407"/>
            <a:ext cx="3995090" cy="858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Оцінені </a:t>
            </a:r>
          </a:p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формувально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993639" y="8052385"/>
            <a:ext cx="3106483" cy="327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0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Учнів 1-4-х класів</a:t>
            </a:r>
            <a:endParaRPr lang="en-US" sz="20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4128673" y="6333810"/>
            <a:ext cx="3946875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учнів такі результати:</a:t>
            </a:r>
          </a:p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6  учнів –  на високому рівні;</a:t>
            </a:r>
          </a:p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35 учнів – на достатньому рівні;</a:t>
            </a:r>
          </a:p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42 учнів – на середньому рівні;</a:t>
            </a:r>
          </a:p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3 учнів –  на початковому.</a:t>
            </a: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346572" y="3941410"/>
            <a:ext cx="988811" cy="852849"/>
          </a:xfrm>
          <a:custGeom>
            <a:avLst/>
            <a:gdLst/>
            <a:ahLst/>
            <a:cxnLst/>
            <a:rect l="l" t="t" r="r" b="b"/>
            <a:pathLst>
              <a:path w="988811" h="852849">
                <a:moveTo>
                  <a:pt x="0" y="0"/>
                </a:moveTo>
                <a:lnTo>
                  <a:pt x="988811" y="0"/>
                </a:lnTo>
                <a:lnTo>
                  <a:pt x="988811" y="852849"/>
                </a:lnTo>
                <a:lnTo>
                  <a:pt x="0" y="85284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43"/>
          <p:cNvSpPr txBox="1"/>
          <p:nvPr/>
        </p:nvSpPr>
        <p:spPr>
          <a:xfrm>
            <a:off x="14833844" y="5208404"/>
            <a:ext cx="3106483" cy="878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Учні середньої  школи </a:t>
            </a:r>
          </a:p>
        </p:txBody>
      </p:sp>
      <p:sp>
        <p:nvSpPr>
          <p:cNvPr id="47" name="Freeform 29"/>
          <p:cNvSpPr/>
          <p:nvPr/>
        </p:nvSpPr>
        <p:spPr>
          <a:xfrm>
            <a:off x="11420028" y="9058792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29"/>
          <p:cNvSpPr/>
          <p:nvPr/>
        </p:nvSpPr>
        <p:spPr>
          <a:xfrm>
            <a:off x="4252857" y="6092327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49" name="Freeform 29"/>
          <p:cNvSpPr/>
          <p:nvPr/>
        </p:nvSpPr>
        <p:spPr>
          <a:xfrm>
            <a:off x="6706784" y="2664329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50" name="Freeform 24"/>
          <p:cNvSpPr/>
          <p:nvPr/>
        </p:nvSpPr>
        <p:spPr>
          <a:xfrm>
            <a:off x="10915685" y="3114120"/>
            <a:ext cx="1008685" cy="959183"/>
          </a:xfrm>
          <a:custGeom>
            <a:avLst/>
            <a:gdLst/>
            <a:ahLst/>
            <a:cxnLst/>
            <a:rect l="l" t="t" r="r" b="b"/>
            <a:pathLst>
              <a:path w="685800" h="541782">
                <a:moveTo>
                  <a:pt x="0" y="0"/>
                </a:moveTo>
                <a:lnTo>
                  <a:pt x="685800" y="0"/>
                </a:lnTo>
                <a:lnTo>
                  <a:pt x="685800" y="541782"/>
                </a:lnTo>
                <a:lnTo>
                  <a:pt x="0" y="541782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952049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3" name="Freeform 3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7" name="Freeform 7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9" name="Freeform 9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653326" y="3817230"/>
            <a:ext cx="5047044" cy="5047044"/>
          </a:xfrm>
          <a:custGeom>
            <a:avLst/>
            <a:gdLst/>
            <a:ahLst/>
            <a:cxnLst/>
            <a:rect l="l" t="t" r="r" b="b"/>
            <a:pathLst>
              <a:path w="5047044" h="5047044">
                <a:moveTo>
                  <a:pt x="0" y="0"/>
                </a:moveTo>
                <a:lnTo>
                  <a:pt x="5047043" y="0"/>
                </a:lnTo>
                <a:lnTo>
                  <a:pt x="5047043" y="5047043"/>
                </a:lnTo>
                <a:lnTo>
                  <a:pt x="0" y="50470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12" name="Freeform 12"/>
          <p:cNvSpPr/>
          <p:nvPr/>
        </p:nvSpPr>
        <p:spPr>
          <a:xfrm>
            <a:off x="7228216" y="6980139"/>
            <a:ext cx="915383" cy="789517"/>
          </a:xfrm>
          <a:custGeom>
            <a:avLst/>
            <a:gdLst/>
            <a:ahLst/>
            <a:cxnLst/>
            <a:rect l="l" t="t" r="r" b="b"/>
            <a:pathLst>
              <a:path w="915383" h="789517">
                <a:moveTo>
                  <a:pt x="0" y="0"/>
                </a:moveTo>
                <a:lnTo>
                  <a:pt x="915383" y="0"/>
                </a:lnTo>
                <a:lnTo>
                  <a:pt x="915383" y="789517"/>
                </a:lnTo>
                <a:lnTo>
                  <a:pt x="0" y="7895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960449" y="7192733"/>
            <a:ext cx="952500" cy="890588"/>
          </a:xfrm>
          <a:custGeom>
            <a:avLst/>
            <a:gdLst/>
            <a:ahLst/>
            <a:cxnLst/>
            <a:rect l="l" t="t" r="r" b="b"/>
            <a:pathLst>
              <a:path w="952500" h="890588">
                <a:moveTo>
                  <a:pt x="0" y="0"/>
                </a:moveTo>
                <a:lnTo>
                  <a:pt x="952500" y="0"/>
                </a:lnTo>
                <a:lnTo>
                  <a:pt x="952500" y="890588"/>
                </a:lnTo>
                <a:lnTo>
                  <a:pt x="0" y="8905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358801" y="10038043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t="-290245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602863" y="838675"/>
            <a:ext cx="14951344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ІНДИВІДУАЛЬНА ФОРМА НАВ</a:t>
            </a:r>
            <a:r>
              <a:rPr lang="uk-UA" sz="6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Ч</a:t>
            </a: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АННЯ</a:t>
            </a:r>
            <a:endParaRPr lang="en-US" sz="54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743802" y="4118073"/>
            <a:ext cx="5569337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 сімейною  </a:t>
            </a:r>
          </a:p>
          <a:p>
            <a:pPr algn="ctr">
              <a:lnSpc>
                <a:spcPts val="3500"/>
              </a:lnSpc>
            </a:pPr>
            <a:r>
              <a:rPr lang="uk-UA" sz="2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(домашньою) </a:t>
            </a:r>
          </a:p>
          <a:p>
            <a:pPr algn="ctr">
              <a:lnSpc>
                <a:spcPts val="3500"/>
              </a:lnSpc>
            </a:pPr>
            <a:r>
              <a:rPr lang="uk-UA" sz="2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формою </a:t>
            </a:r>
            <a:endParaRPr lang="en-US" sz="28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359290" y="5686106"/>
            <a:ext cx="3106483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37</a:t>
            </a:r>
            <a:r>
              <a:rPr lang="uk-UA" sz="20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 </a:t>
            </a: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учнів</a:t>
            </a:r>
            <a:endParaRPr lang="en-US" sz="28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28" name="TextBox 3"/>
          <p:cNvSpPr txBox="1"/>
          <p:nvPr/>
        </p:nvSpPr>
        <p:spPr>
          <a:xfrm>
            <a:off x="602863" y="2316701"/>
            <a:ext cx="1715173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0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У цьому навчальному році  у закладі освіти   за  сімейною  формою  навчання  навчались 37 учнів, з них 31 перебувають за кордоном</a:t>
            </a:r>
          </a:p>
        </p:txBody>
      </p:sp>
      <p:sp>
        <p:nvSpPr>
          <p:cNvPr id="39" name="TextBox 21"/>
          <p:cNvSpPr txBox="1"/>
          <p:nvPr/>
        </p:nvSpPr>
        <p:spPr>
          <a:xfrm>
            <a:off x="12486315" y="6993533"/>
            <a:ext cx="3106483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Перебувають за кордоном</a:t>
            </a:r>
            <a:endParaRPr lang="en-US" sz="28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0" name="TextBox 22"/>
          <p:cNvSpPr txBox="1"/>
          <p:nvPr/>
        </p:nvSpPr>
        <p:spPr>
          <a:xfrm>
            <a:off x="11889400" y="8107057"/>
            <a:ext cx="3106483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 31 учень</a:t>
            </a:r>
            <a:endParaRPr lang="en-US" sz="28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2" name="Freeform 29"/>
          <p:cNvSpPr/>
          <p:nvPr/>
        </p:nvSpPr>
        <p:spPr>
          <a:xfrm>
            <a:off x="15014933" y="3535347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29"/>
          <p:cNvSpPr/>
          <p:nvPr/>
        </p:nvSpPr>
        <p:spPr>
          <a:xfrm>
            <a:off x="331403" y="8025202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6"/>
          <p:cNvSpPr/>
          <p:nvPr/>
        </p:nvSpPr>
        <p:spPr>
          <a:xfrm rot="5400000">
            <a:off x="281473" y="2948485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9999"/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6"/>
          <p:cNvSpPr/>
          <p:nvPr/>
        </p:nvSpPr>
        <p:spPr>
          <a:xfrm rot="5400000">
            <a:off x="11620018" y="2520973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9999"/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27"/>
          <p:cNvSpPr/>
          <p:nvPr/>
        </p:nvSpPr>
        <p:spPr>
          <a:xfrm>
            <a:off x="7520900" y="4626403"/>
            <a:ext cx="809625" cy="765096"/>
          </a:xfrm>
          <a:custGeom>
            <a:avLst/>
            <a:gdLst/>
            <a:ahLst/>
            <a:cxnLst/>
            <a:rect l="l" t="t" r="r" b="b"/>
            <a:pathLst>
              <a:path w="809625" h="765096">
                <a:moveTo>
                  <a:pt x="0" y="0"/>
                </a:moveTo>
                <a:lnTo>
                  <a:pt x="809625" y="0"/>
                </a:lnTo>
                <a:lnTo>
                  <a:pt x="809625" y="765096"/>
                </a:lnTo>
                <a:lnTo>
                  <a:pt x="0" y="76509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7" name="Freeform 12"/>
          <p:cNvSpPr/>
          <p:nvPr/>
        </p:nvSpPr>
        <p:spPr>
          <a:xfrm>
            <a:off x="10193824" y="4877939"/>
            <a:ext cx="915383" cy="789517"/>
          </a:xfrm>
          <a:custGeom>
            <a:avLst/>
            <a:gdLst/>
            <a:ahLst/>
            <a:cxnLst/>
            <a:rect l="l" t="t" r="r" b="b"/>
            <a:pathLst>
              <a:path w="915383" h="789517">
                <a:moveTo>
                  <a:pt x="0" y="0"/>
                </a:moveTo>
                <a:lnTo>
                  <a:pt x="915383" y="0"/>
                </a:lnTo>
                <a:lnTo>
                  <a:pt x="915383" y="789517"/>
                </a:lnTo>
                <a:lnTo>
                  <a:pt x="0" y="7895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66855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639823" y="46053"/>
            <a:ext cx="15300919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Стратегічна ціль: ЗДОРОВІ, БЕЗПЕ</a:t>
            </a: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Ч</a:t>
            </a: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НІ І </a:t>
            </a:r>
          </a:p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КОМФОРТНІ УМОВИ НАВ</a:t>
            </a: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Ч</a:t>
            </a: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АННЯ ТА ПРАЦІ</a:t>
            </a:r>
            <a:endParaRPr lang="en-US" sz="48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7648536" y="3907152"/>
            <a:ext cx="7845019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40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Чи комфортно Вам у школі?</a:t>
            </a:r>
            <a:endParaRPr lang="en-US" sz="40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331115" y="2547856"/>
            <a:ext cx="1737225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Результати анкетування учнів щодо комфортного перебування в школі</a:t>
            </a: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56" name="Group 3"/>
          <p:cNvGrpSpPr/>
          <p:nvPr/>
        </p:nvGrpSpPr>
        <p:grpSpPr>
          <a:xfrm>
            <a:off x="1295400" y="3909940"/>
            <a:ext cx="5764906" cy="5764448"/>
            <a:chOff x="0" y="0"/>
            <a:chExt cx="6388066" cy="6387558"/>
          </a:xfrm>
        </p:grpSpPr>
        <p:sp>
          <p:nvSpPr>
            <p:cNvPr id="57" name="Freeform 4"/>
            <p:cNvSpPr/>
            <p:nvPr/>
          </p:nvSpPr>
          <p:spPr>
            <a:xfrm>
              <a:off x="0" y="0"/>
              <a:ext cx="3497188" cy="6387558"/>
            </a:xfrm>
            <a:custGeom>
              <a:avLst/>
              <a:gdLst/>
              <a:ahLst/>
              <a:cxnLst/>
              <a:rect l="l" t="t" r="r" b="b"/>
              <a:pathLst>
                <a:path w="3497188" h="6387558">
                  <a:moveTo>
                    <a:pt x="0" y="0"/>
                  </a:moveTo>
                  <a:lnTo>
                    <a:pt x="3497188" y="0"/>
                  </a:lnTo>
                  <a:lnTo>
                    <a:pt x="3497188" y="6387558"/>
                  </a:lnTo>
                  <a:lnTo>
                    <a:pt x="0" y="6387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"/>
            <p:cNvSpPr/>
            <p:nvPr/>
          </p:nvSpPr>
          <p:spPr>
            <a:xfrm>
              <a:off x="2890878" y="0"/>
              <a:ext cx="3497188" cy="6387558"/>
            </a:xfrm>
            <a:custGeom>
              <a:avLst/>
              <a:gdLst/>
              <a:ahLst/>
              <a:cxnLst/>
              <a:rect l="l" t="t" r="r" b="b"/>
              <a:pathLst>
                <a:path w="3497188" h="6387558">
                  <a:moveTo>
                    <a:pt x="0" y="0"/>
                  </a:moveTo>
                  <a:lnTo>
                    <a:pt x="3497188" y="0"/>
                  </a:lnTo>
                  <a:lnTo>
                    <a:pt x="3497188" y="6387558"/>
                  </a:lnTo>
                  <a:lnTo>
                    <a:pt x="0" y="6387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9" name="TextBox 55"/>
          <p:cNvSpPr txBox="1"/>
          <p:nvPr/>
        </p:nvSpPr>
        <p:spPr>
          <a:xfrm>
            <a:off x="2781437" y="4438351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  <p:sp>
        <p:nvSpPr>
          <p:cNvPr id="60" name="TextBox 56"/>
          <p:cNvSpPr txBox="1"/>
          <p:nvPr/>
        </p:nvSpPr>
        <p:spPr>
          <a:xfrm>
            <a:off x="4876581" y="4861901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  <p:sp>
        <p:nvSpPr>
          <p:cNvPr id="61" name="TextBox 57"/>
          <p:cNvSpPr txBox="1"/>
          <p:nvPr/>
        </p:nvSpPr>
        <p:spPr>
          <a:xfrm>
            <a:off x="5680993" y="6731200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  <p:sp>
        <p:nvSpPr>
          <p:cNvPr id="62" name="TextBox 58"/>
          <p:cNvSpPr txBox="1"/>
          <p:nvPr/>
        </p:nvSpPr>
        <p:spPr>
          <a:xfrm>
            <a:off x="4375961" y="8357437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  <p:sp>
        <p:nvSpPr>
          <p:cNvPr id="63" name="TextBox 59"/>
          <p:cNvSpPr txBox="1"/>
          <p:nvPr/>
        </p:nvSpPr>
        <p:spPr>
          <a:xfrm>
            <a:off x="2281638" y="8107369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id="64" name="TextBox 60"/>
          <p:cNvSpPr txBox="1"/>
          <p:nvPr/>
        </p:nvSpPr>
        <p:spPr>
          <a:xfrm>
            <a:off x="1564344" y="6082729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id="69" name="TextBox 56"/>
          <p:cNvSpPr txBox="1"/>
          <p:nvPr/>
        </p:nvSpPr>
        <p:spPr>
          <a:xfrm>
            <a:off x="13462380" y="3452480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  <p:sp>
        <p:nvSpPr>
          <p:cNvPr id="70" name="TextBox 57"/>
          <p:cNvSpPr txBox="1"/>
          <p:nvPr/>
        </p:nvSpPr>
        <p:spPr>
          <a:xfrm>
            <a:off x="14266792" y="5321779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  <p:sp>
        <p:nvSpPr>
          <p:cNvPr id="71" name="TextBox 58"/>
          <p:cNvSpPr txBox="1"/>
          <p:nvPr/>
        </p:nvSpPr>
        <p:spPr>
          <a:xfrm>
            <a:off x="12961760" y="6948016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  <p:sp>
        <p:nvSpPr>
          <p:cNvPr id="72" name="TextBox 59"/>
          <p:cNvSpPr txBox="1"/>
          <p:nvPr/>
        </p:nvSpPr>
        <p:spPr>
          <a:xfrm>
            <a:off x="10867437" y="6697948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id="73" name="TextBox 60"/>
          <p:cNvSpPr txBox="1"/>
          <p:nvPr/>
        </p:nvSpPr>
        <p:spPr>
          <a:xfrm>
            <a:off x="10191478" y="4673308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id="37" name="Freeform 21"/>
          <p:cNvSpPr/>
          <p:nvPr/>
        </p:nvSpPr>
        <p:spPr>
          <a:xfrm>
            <a:off x="8211038" y="4644222"/>
            <a:ext cx="6893765" cy="1057037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38" name="TextBox 22"/>
          <p:cNvSpPr txBox="1"/>
          <p:nvPr/>
        </p:nvSpPr>
        <p:spPr>
          <a:xfrm>
            <a:off x="9147502" y="4384385"/>
            <a:ext cx="4637309" cy="15614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7.1 %  не комфортно</a:t>
            </a:r>
          </a:p>
        </p:txBody>
      </p:sp>
      <p:sp>
        <p:nvSpPr>
          <p:cNvPr id="43" name="Freeform 21"/>
          <p:cNvSpPr/>
          <p:nvPr/>
        </p:nvSpPr>
        <p:spPr>
          <a:xfrm>
            <a:off x="8168016" y="5893333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4" name="TextBox 22"/>
          <p:cNvSpPr txBox="1"/>
          <p:nvPr/>
        </p:nvSpPr>
        <p:spPr>
          <a:xfrm>
            <a:off x="9564652" y="5588047"/>
            <a:ext cx="4646108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14.3 % не дуже комфортно</a:t>
            </a:r>
          </a:p>
        </p:txBody>
      </p:sp>
      <p:sp>
        <p:nvSpPr>
          <p:cNvPr id="46" name="Freeform 21"/>
          <p:cNvSpPr/>
          <p:nvPr/>
        </p:nvSpPr>
        <p:spPr>
          <a:xfrm>
            <a:off x="8145607" y="7079578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7" name="TextBox 22"/>
          <p:cNvSpPr txBox="1"/>
          <p:nvPr/>
        </p:nvSpPr>
        <p:spPr>
          <a:xfrm>
            <a:off x="9542242" y="6774292"/>
            <a:ext cx="4668517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50 % в цілому комфортно</a:t>
            </a:r>
          </a:p>
        </p:txBody>
      </p:sp>
      <p:sp>
        <p:nvSpPr>
          <p:cNvPr id="48" name="Freeform 21"/>
          <p:cNvSpPr/>
          <p:nvPr/>
        </p:nvSpPr>
        <p:spPr>
          <a:xfrm>
            <a:off x="8168016" y="8318600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9" name="TextBox 22"/>
          <p:cNvSpPr txBox="1"/>
          <p:nvPr/>
        </p:nvSpPr>
        <p:spPr>
          <a:xfrm>
            <a:off x="9699790" y="8013314"/>
            <a:ext cx="4186536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28.6 % комфортно</a:t>
            </a:r>
          </a:p>
        </p:txBody>
      </p:sp>
      <p:grpSp>
        <p:nvGrpSpPr>
          <p:cNvPr id="50" name="Group 9"/>
          <p:cNvGrpSpPr/>
          <p:nvPr/>
        </p:nvGrpSpPr>
        <p:grpSpPr>
          <a:xfrm>
            <a:off x="15894469" y="4448622"/>
            <a:ext cx="1449475" cy="1449475"/>
            <a:chOff x="0" y="0"/>
            <a:chExt cx="812800" cy="812800"/>
          </a:xfrm>
        </p:grpSpPr>
        <p:sp>
          <p:nvSpPr>
            <p:cNvPr id="51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97CA"/>
            </a:solidFill>
          </p:spPr>
        </p:sp>
        <p:sp>
          <p:nvSpPr>
            <p:cNvPr id="52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3" name="Group 15"/>
          <p:cNvGrpSpPr/>
          <p:nvPr/>
        </p:nvGrpSpPr>
        <p:grpSpPr>
          <a:xfrm>
            <a:off x="15858948" y="7766632"/>
            <a:ext cx="1449475" cy="1449475"/>
            <a:chOff x="0" y="0"/>
            <a:chExt cx="812800" cy="812800"/>
          </a:xfrm>
        </p:grpSpPr>
        <p:sp>
          <p:nvSpPr>
            <p:cNvPr id="54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55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4" name="Group 21"/>
          <p:cNvGrpSpPr/>
          <p:nvPr/>
        </p:nvGrpSpPr>
        <p:grpSpPr>
          <a:xfrm>
            <a:off x="15817693" y="6038483"/>
            <a:ext cx="1449475" cy="1449475"/>
            <a:chOff x="0" y="0"/>
            <a:chExt cx="812800" cy="812800"/>
          </a:xfrm>
        </p:grpSpPr>
        <p:sp>
          <p:nvSpPr>
            <p:cNvPr id="75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BAC7"/>
            </a:solidFill>
          </p:spPr>
        </p:sp>
        <p:sp>
          <p:nvSpPr>
            <p:cNvPr id="76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77" name="Freeform 26"/>
          <p:cNvSpPr/>
          <p:nvPr/>
        </p:nvSpPr>
        <p:spPr>
          <a:xfrm>
            <a:off x="16214394" y="4809534"/>
            <a:ext cx="809625" cy="727650"/>
          </a:xfrm>
          <a:custGeom>
            <a:avLst/>
            <a:gdLst/>
            <a:ahLst/>
            <a:cxnLst/>
            <a:rect l="l" t="t" r="r" b="b"/>
            <a:pathLst>
              <a:path w="809625" h="727650">
                <a:moveTo>
                  <a:pt x="0" y="0"/>
                </a:moveTo>
                <a:lnTo>
                  <a:pt x="809625" y="0"/>
                </a:lnTo>
                <a:lnTo>
                  <a:pt x="809625" y="727651"/>
                </a:lnTo>
                <a:lnTo>
                  <a:pt x="0" y="7276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8" name="Freeform 27"/>
          <p:cNvSpPr/>
          <p:nvPr/>
        </p:nvSpPr>
        <p:spPr>
          <a:xfrm>
            <a:off x="16178873" y="8108822"/>
            <a:ext cx="809625" cy="765096"/>
          </a:xfrm>
          <a:custGeom>
            <a:avLst/>
            <a:gdLst/>
            <a:ahLst/>
            <a:cxnLst/>
            <a:rect l="l" t="t" r="r" b="b"/>
            <a:pathLst>
              <a:path w="809625" h="765096">
                <a:moveTo>
                  <a:pt x="0" y="0"/>
                </a:moveTo>
                <a:lnTo>
                  <a:pt x="809625" y="0"/>
                </a:lnTo>
                <a:lnTo>
                  <a:pt x="809625" y="765096"/>
                </a:lnTo>
                <a:lnTo>
                  <a:pt x="0" y="7650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9" name="Freeform 28"/>
          <p:cNvSpPr/>
          <p:nvPr/>
        </p:nvSpPr>
        <p:spPr>
          <a:xfrm>
            <a:off x="16168485" y="6358408"/>
            <a:ext cx="747891" cy="809625"/>
          </a:xfrm>
          <a:custGeom>
            <a:avLst/>
            <a:gdLst/>
            <a:ahLst/>
            <a:cxnLst/>
            <a:rect l="l" t="t" r="r" b="b"/>
            <a:pathLst>
              <a:path w="747891" h="809625">
                <a:moveTo>
                  <a:pt x="0" y="0"/>
                </a:moveTo>
                <a:lnTo>
                  <a:pt x="747891" y="0"/>
                </a:lnTo>
                <a:lnTo>
                  <a:pt x="747891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3093131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639823" y="46053"/>
            <a:ext cx="15300919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Стратегічна ціль: ЗДОРОВІ, БЕЗПЕ</a:t>
            </a: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Ч</a:t>
            </a: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НІ І </a:t>
            </a:r>
          </a:p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КОМФОРТНІ УМОВИ НАВ</a:t>
            </a:r>
            <a:r>
              <a:rPr lang="uk-UA" sz="5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Ч</a:t>
            </a: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АННЯ ТА ПРАЦІ</a:t>
            </a:r>
            <a:endParaRPr lang="en-US" sz="48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65" name="Group 3"/>
          <p:cNvGrpSpPr/>
          <p:nvPr/>
        </p:nvGrpSpPr>
        <p:grpSpPr>
          <a:xfrm>
            <a:off x="10093920" y="3725737"/>
            <a:ext cx="5764906" cy="5764448"/>
            <a:chOff x="0" y="0"/>
            <a:chExt cx="6388066" cy="6387558"/>
          </a:xfrm>
        </p:grpSpPr>
        <p:sp>
          <p:nvSpPr>
            <p:cNvPr id="66" name="Freeform 4"/>
            <p:cNvSpPr/>
            <p:nvPr/>
          </p:nvSpPr>
          <p:spPr>
            <a:xfrm>
              <a:off x="0" y="0"/>
              <a:ext cx="3497188" cy="6387558"/>
            </a:xfrm>
            <a:custGeom>
              <a:avLst/>
              <a:gdLst/>
              <a:ahLst/>
              <a:cxnLst/>
              <a:rect l="l" t="t" r="r" b="b"/>
              <a:pathLst>
                <a:path w="3497188" h="6387558">
                  <a:moveTo>
                    <a:pt x="0" y="0"/>
                  </a:moveTo>
                  <a:lnTo>
                    <a:pt x="3497188" y="0"/>
                  </a:lnTo>
                  <a:lnTo>
                    <a:pt x="3497188" y="6387558"/>
                  </a:lnTo>
                  <a:lnTo>
                    <a:pt x="0" y="6387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7" name="Freeform 5"/>
            <p:cNvSpPr/>
            <p:nvPr/>
          </p:nvSpPr>
          <p:spPr>
            <a:xfrm>
              <a:off x="2890878" y="0"/>
              <a:ext cx="3497188" cy="6387558"/>
            </a:xfrm>
            <a:custGeom>
              <a:avLst/>
              <a:gdLst/>
              <a:ahLst/>
              <a:cxnLst/>
              <a:rect l="l" t="t" r="r" b="b"/>
              <a:pathLst>
                <a:path w="3497188" h="6387558">
                  <a:moveTo>
                    <a:pt x="0" y="0"/>
                  </a:moveTo>
                  <a:lnTo>
                    <a:pt x="3497188" y="0"/>
                  </a:lnTo>
                  <a:lnTo>
                    <a:pt x="3497188" y="6387558"/>
                  </a:lnTo>
                  <a:lnTo>
                    <a:pt x="0" y="6387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8" name="TextBox 55"/>
          <p:cNvSpPr txBox="1"/>
          <p:nvPr/>
        </p:nvSpPr>
        <p:spPr>
          <a:xfrm>
            <a:off x="11617507" y="4315112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  <p:sp>
        <p:nvSpPr>
          <p:cNvPr id="69" name="TextBox 56"/>
          <p:cNvSpPr txBox="1"/>
          <p:nvPr/>
        </p:nvSpPr>
        <p:spPr>
          <a:xfrm>
            <a:off x="13671316" y="4738662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  <p:sp>
        <p:nvSpPr>
          <p:cNvPr id="70" name="TextBox 57"/>
          <p:cNvSpPr txBox="1"/>
          <p:nvPr/>
        </p:nvSpPr>
        <p:spPr>
          <a:xfrm>
            <a:off x="14475728" y="6607961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  <p:sp>
        <p:nvSpPr>
          <p:cNvPr id="71" name="TextBox 58"/>
          <p:cNvSpPr txBox="1"/>
          <p:nvPr/>
        </p:nvSpPr>
        <p:spPr>
          <a:xfrm>
            <a:off x="13170696" y="8234198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  <p:sp>
        <p:nvSpPr>
          <p:cNvPr id="72" name="TextBox 59"/>
          <p:cNvSpPr txBox="1"/>
          <p:nvPr/>
        </p:nvSpPr>
        <p:spPr>
          <a:xfrm>
            <a:off x="11076373" y="7984130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id="73" name="TextBox 60"/>
          <p:cNvSpPr txBox="1"/>
          <p:nvPr/>
        </p:nvSpPr>
        <p:spPr>
          <a:xfrm>
            <a:off x="10400414" y="5959490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id="74" name="TextBox 39"/>
          <p:cNvSpPr txBox="1"/>
          <p:nvPr/>
        </p:nvSpPr>
        <p:spPr>
          <a:xfrm>
            <a:off x="709582" y="3936238"/>
            <a:ext cx="7845019" cy="468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40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Чи подобається  Вам у гімназії?</a:t>
            </a:r>
            <a:endParaRPr lang="en-US" sz="40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75" name="TextBox 40"/>
          <p:cNvSpPr txBox="1"/>
          <p:nvPr/>
        </p:nvSpPr>
        <p:spPr>
          <a:xfrm>
            <a:off x="331115" y="2547856"/>
            <a:ext cx="1737225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Результати анкетування учнів щодо комфортного перебування в школі</a:t>
            </a:r>
          </a:p>
        </p:txBody>
      </p:sp>
      <p:sp>
        <p:nvSpPr>
          <p:cNvPr id="79" name="Freeform 21"/>
          <p:cNvSpPr/>
          <p:nvPr/>
        </p:nvSpPr>
        <p:spPr>
          <a:xfrm>
            <a:off x="1272084" y="4673308"/>
            <a:ext cx="6893765" cy="1057037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80" name="TextBox 22"/>
          <p:cNvSpPr txBox="1"/>
          <p:nvPr/>
        </p:nvSpPr>
        <p:spPr>
          <a:xfrm>
            <a:off x="2208548" y="4413471"/>
            <a:ext cx="4637309" cy="15614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7.1 %  не подобається</a:t>
            </a:r>
          </a:p>
        </p:txBody>
      </p:sp>
      <p:sp>
        <p:nvSpPr>
          <p:cNvPr id="81" name="Freeform 21"/>
          <p:cNvSpPr/>
          <p:nvPr/>
        </p:nvSpPr>
        <p:spPr>
          <a:xfrm>
            <a:off x="1229062" y="5922419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82" name="TextBox 22"/>
          <p:cNvSpPr txBox="1"/>
          <p:nvPr/>
        </p:nvSpPr>
        <p:spPr>
          <a:xfrm>
            <a:off x="2625698" y="5617133"/>
            <a:ext cx="4646108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21.4 % не дуже подобається</a:t>
            </a:r>
          </a:p>
        </p:txBody>
      </p:sp>
      <p:sp>
        <p:nvSpPr>
          <p:cNvPr id="83" name="Freeform 21"/>
          <p:cNvSpPr/>
          <p:nvPr/>
        </p:nvSpPr>
        <p:spPr>
          <a:xfrm>
            <a:off x="1206653" y="7108664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84" name="TextBox 22"/>
          <p:cNvSpPr txBox="1"/>
          <p:nvPr/>
        </p:nvSpPr>
        <p:spPr>
          <a:xfrm>
            <a:off x="2603288" y="6803378"/>
            <a:ext cx="4668517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64.3 % дуже подобається</a:t>
            </a:r>
          </a:p>
        </p:txBody>
      </p:sp>
      <p:sp>
        <p:nvSpPr>
          <p:cNvPr id="85" name="Freeform 21"/>
          <p:cNvSpPr/>
          <p:nvPr/>
        </p:nvSpPr>
        <p:spPr>
          <a:xfrm>
            <a:off x="1206653" y="8306522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86" name="TextBox 22"/>
          <p:cNvSpPr txBox="1"/>
          <p:nvPr/>
        </p:nvSpPr>
        <p:spPr>
          <a:xfrm>
            <a:off x="2760836" y="8042400"/>
            <a:ext cx="4186536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7,1 % подобається</a:t>
            </a:r>
          </a:p>
        </p:txBody>
      </p:sp>
      <p:grpSp>
        <p:nvGrpSpPr>
          <p:cNvPr id="146" name="Group 9"/>
          <p:cNvGrpSpPr/>
          <p:nvPr/>
        </p:nvGrpSpPr>
        <p:grpSpPr>
          <a:xfrm>
            <a:off x="53671" y="4448622"/>
            <a:ext cx="1449475" cy="1449475"/>
            <a:chOff x="0" y="0"/>
            <a:chExt cx="812800" cy="812800"/>
          </a:xfrm>
        </p:grpSpPr>
        <p:sp>
          <p:nvSpPr>
            <p:cNvPr id="147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97CA"/>
            </a:solidFill>
          </p:spPr>
        </p:sp>
        <p:sp>
          <p:nvSpPr>
            <p:cNvPr id="148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52" name="Group 15"/>
          <p:cNvGrpSpPr/>
          <p:nvPr/>
        </p:nvGrpSpPr>
        <p:grpSpPr>
          <a:xfrm>
            <a:off x="18150" y="7766632"/>
            <a:ext cx="1449475" cy="1449475"/>
            <a:chOff x="0" y="0"/>
            <a:chExt cx="812800" cy="812800"/>
          </a:xfrm>
        </p:grpSpPr>
        <p:sp>
          <p:nvSpPr>
            <p:cNvPr id="153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154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58" name="Group 21"/>
          <p:cNvGrpSpPr/>
          <p:nvPr/>
        </p:nvGrpSpPr>
        <p:grpSpPr>
          <a:xfrm>
            <a:off x="-23105" y="6038483"/>
            <a:ext cx="1449475" cy="1449475"/>
            <a:chOff x="0" y="0"/>
            <a:chExt cx="812800" cy="812800"/>
          </a:xfrm>
        </p:grpSpPr>
        <p:sp>
          <p:nvSpPr>
            <p:cNvPr id="159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BAC7"/>
            </a:solidFill>
          </p:spPr>
        </p:sp>
        <p:sp>
          <p:nvSpPr>
            <p:cNvPr id="160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163" name="Freeform 26"/>
          <p:cNvSpPr/>
          <p:nvPr/>
        </p:nvSpPr>
        <p:spPr>
          <a:xfrm>
            <a:off x="373596" y="4809534"/>
            <a:ext cx="809625" cy="727650"/>
          </a:xfrm>
          <a:custGeom>
            <a:avLst/>
            <a:gdLst/>
            <a:ahLst/>
            <a:cxnLst/>
            <a:rect l="l" t="t" r="r" b="b"/>
            <a:pathLst>
              <a:path w="809625" h="727650">
                <a:moveTo>
                  <a:pt x="0" y="0"/>
                </a:moveTo>
                <a:lnTo>
                  <a:pt x="809625" y="0"/>
                </a:lnTo>
                <a:lnTo>
                  <a:pt x="809625" y="727651"/>
                </a:lnTo>
                <a:lnTo>
                  <a:pt x="0" y="7276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4" name="Freeform 27"/>
          <p:cNvSpPr/>
          <p:nvPr/>
        </p:nvSpPr>
        <p:spPr>
          <a:xfrm>
            <a:off x="338075" y="8108822"/>
            <a:ext cx="809625" cy="765096"/>
          </a:xfrm>
          <a:custGeom>
            <a:avLst/>
            <a:gdLst/>
            <a:ahLst/>
            <a:cxnLst/>
            <a:rect l="l" t="t" r="r" b="b"/>
            <a:pathLst>
              <a:path w="809625" h="765096">
                <a:moveTo>
                  <a:pt x="0" y="0"/>
                </a:moveTo>
                <a:lnTo>
                  <a:pt x="809625" y="0"/>
                </a:lnTo>
                <a:lnTo>
                  <a:pt x="809625" y="765096"/>
                </a:lnTo>
                <a:lnTo>
                  <a:pt x="0" y="7650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5" name="Freeform 28"/>
          <p:cNvSpPr/>
          <p:nvPr/>
        </p:nvSpPr>
        <p:spPr>
          <a:xfrm>
            <a:off x="327687" y="6358408"/>
            <a:ext cx="747891" cy="809625"/>
          </a:xfrm>
          <a:custGeom>
            <a:avLst/>
            <a:gdLst/>
            <a:ahLst/>
            <a:cxnLst/>
            <a:rect l="l" t="t" r="r" b="b"/>
            <a:pathLst>
              <a:path w="747891" h="809625">
                <a:moveTo>
                  <a:pt x="0" y="0"/>
                </a:moveTo>
                <a:lnTo>
                  <a:pt x="747891" y="0"/>
                </a:lnTo>
                <a:lnTo>
                  <a:pt x="747891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4040756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667000" y="-1360404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1926570" y="-114589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-632364" y="189170"/>
            <a:ext cx="165100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СТВОРЕННЯ ПРОСТОРУ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ІНФОРМАЦІЙНОЇ ВЗАЄМОДІЇ ТА СОЦІАЛЬНО-КУЛЬТУРНОЇ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КОМУНІКАЦІЇ УЧАСНИКІВ ОСВІТНЬОГО ПРОЦЕСУ</a:t>
            </a:r>
            <a:endParaRPr lang="ru-RU" altLang="uk-UA" sz="3600" b="1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Group 3"/>
          <p:cNvGrpSpPr/>
          <p:nvPr/>
        </p:nvGrpSpPr>
        <p:grpSpPr>
          <a:xfrm>
            <a:off x="0" y="5268923"/>
            <a:ext cx="18288000" cy="1783080"/>
            <a:chOff x="0" y="0"/>
            <a:chExt cx="24384000" cy="2377440"/>
          </a:xfrm>
        </p:grpSpPr>
        <p:sp>
          <p:nvSpPr>
            <p:cNvPr id="47" name="Freeform 4"/>
            <p:cNvSpPr/>
            <p:nvPr/>
          </p:nvSpPr>
          <p:spPr>
            <a:xfrm>
              <a:off x="0" y="0"/>
              <a:ext cx="12192000" cy="2377440"/>
            </a:xfrm>
            <a:custGeom>
              <a:avLst/>
              <a:gdLst/>
              <a:ahLst/>
              <a:cxnLst/>
              <a:rect l="l" t="t" r="r" b="b"/>
              <a:pathLst>
                <a:path w="12192000" h="2377440">
                  <a:moveTo>
                    <a:pt x="0" y="0"/>
                  </a:moveTo>
                  <a:lnTo>
                    <a:pt x="12192000" y="0"/>
                  </a:lnTo>
                  <a:lnTo>
                    <a:pt x="12192000" y="2377440"/>
                  </a:lnTo>
                  <a:lnTo>
                    <a:pt x="0" y="2377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5"/>
            <p:cNvSpPr/>
            <p:nvPr/>
          </p:nvSpPr>
          <p:spPr>
            <a:xfrm>
              <a:off x="12192000" y="0"/>
              <a:ext cx="12192000" cy="2301240"/>
            </a:xfrm>
            <a:custGeom>
              <a:avLst/>
              <a:gdLst/>
              <a:ahLst/>
              <a:cxnLst/>
              <a:rect l="l" t="t" r="r" b="b"/>
              <a:pathLst>
                <a:path w="12192000" h="2301240">
                  <a:moveTo>
                    <a:pt x="0" y="0"/>
                  </a:moveTo>
                  <a:lnTo>
                    <a:pt x="12192000" y="0"/>
                  </a:lnTo>
                  <a:lnTo>
                    <a:pt x="12192000" y="2301240"/>
                  </a:lnTo>
                  <a:lnTo>
                    <a:pt x="0" y="230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49" name="Group 6"/>
          <p:cNvGrpSpPr/>
          <p:nvPr/>
        </p:nvGrpSpPr>
        <p:grpSpPr>
          <a:xfrm>
            <a:off x="1412180" y="7576884"/>
            <a:ext cx="1449475" cy="1449475"/>
            <a:chOff x="0" y="0"/>
            <a:chExt cx="812800" cy="812800"/>
          </a:xfrm>
        </p:grpSpPr>
        <p:sp>
          <p:nvSpPr>
            <p:cNvPr id="50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49AF"/>
            </a:solidFill>
          </p:spPr>
        </p:sp>
        <p:sp>
          <p:nvSpPr>
            <p:cNvPr id="51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2" name="Group 9"/>
          <p:cNvGrpSpPr/>
          <p:nvPr/>
        </p:nvGrpSpPr>
        <p:grpSpPr>
          <a:xfrm>
            <a:off x="5665346" y="3595638"/>
            <a:ext cx="1449475" cy="1449475"/>
            <a:chOff x="0" y="0"/>
            <a:chExt cx="812800" cy="812800"/>
          </a:xfrm>
        </p:grpSpPr>
        <p:sp>
          <p:nvSpPr>
            <p:cNvPr id="53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97CA"/>
            </a:solidFill>
          </p:spPr>
        </p:sp>
        <p:sp>
          <p:nvSpPr>
            <p:cNvPr id="54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5" name="Group 12"/>
          <p:cNvGrpSpPr/>
          <p:nvPr/>
        </p:nvGrpSpPr>
        <p:grpSpPr>
          <a:xfrm>
            <a:off x="6848489" y="7576884"/>
            <a:ext cx="1449475" cy="1449475"/>
            <a:chOff x="0" y="0"/>
            <a:chExt cx="812800" cy="812800"/>
          </a:xfrm>
        </p:grpSpPr>
        <p:sp>
          <p:nvSpPr>
            <p:cNvPr id="5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57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8" name="Group 15"/>
          <p:cNvGrpSpPr/>
          <p:nvPr/>
        </p:nvGrpSpPr>
        <p:grpSpPr>
          <a:xfrm>
            <a:off x="11166858" y="3595638"/>
            <a:ext cx="1449475" cy="1449475"/>
            <a:chOff x="0" y="0"/>
            <a:chExt cx="812800" cy="812800"/>
          </a:xfrm>
        </p:grpSpPr>
        <p:sp>
          <p:nvSpPr>
            <p:cNvPr id="5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C195"/>
            </a:solidFill>
          </p:spPr>
        </p:sp>
        <p:sp>
          <p:nvSpPr>
            <p:cNvPr id="60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61" name="Group 18"/>
          <p:cNvGrpSpPr/>
          <p:nvPr/>
        </p:nvGrpSpPr>
        <p:grpSpPr>
          <a:xfrm>
            <a:off x="12334044" y="7576884"/>
            <a:ext cx="1449475" cy="1449475"/>
            <a:chOff x="0" y="0"/>
            <a:chExt cx="812800" cy="812800"/>
          </a:xfrm>
        </p:grpSpPr>
        <p:sp>
          <p:nvSpPr>
            <p:cNvPr id="6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740"/>
            </a:solidFill>
          </p:spPr>
        </p:sp>
        <p:sp>
          <p:nvSpPr>
            <p:cNvPr id="63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65" name="Freeform 22"/>
          <p:cNvSpPr/>
          <p:nvPr/>
        </p:nvSpPr>
        <p:spPr>
          <a:xfrm>
            <a:off x="6075044" y="3977475"/>
            <a:ext cx="630079" cy="685800"/>
          </a:xfrm>
          <a:custGeom>
            <a:avLst/>
            <a:gdLst/>
            <a:ahLst/>
            <a:cxnLst/>
            <a:rect l="l" t="t" r="r" b="b"/>
            <a:pathLst>
              <a:path w="630079" h="685800">
                <a:moveTo>
                  <a:pt x="0" y="0"/>
                </a:moveTo>
                <a:lnTo>
                  <a:pt x="630079" y="0"/>
                </a:lnTo>
                <a:lnTo>
                  <a:pt x="630079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6" name="Freeform 23"/>
          <p:cNvSpPr/>
          <p:nvPr/>
        </p:nvSpPr>
        <p:spPr>
          <a:xfrm>
            <a:off x="7231184" y="7958722"/>
            <a:ext cx="684086" cy="685800"/>
          </a:xfrm>
          <a:custGeom>
            <a:avLst/>
            <a:gdLst/>
            <a:ahLst/>
            <a:cxnLst/>
            <a:rect l="l" t="t" r="r" b="b"/>
            <a:pathLst>
              <a:path w="684086" h="685800">
                <a:moveTo>
                  <a:pt x="0" y="0"/>
                </a:moveTo>
                <a:lnTo>
                  <a:pt x="684085" y="0"/>
                </a:lnTo>
                <a:lnTo>
                  <a:pt x="684085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7" name="Freeform 24"/>
          <p:cNvSpPr/>
          <p:nvPr/>
        </p:nvSpPr>
        <p:spPr>
          <a:xfrm>
            <a:off x="11548696" y="4049484"/>
            <a:ext cx="685800" cy="541782"/>
          </a:xfrm>
          <a:custGeom>
            <a:avLst/>
            <a:gdLst/>
            <a:ahLst/>
            <a:cxnLst/>
            <a:rect l="l" t="t" r="r" b="b"/>
            <a:pathLst>
              <a:path w="685800" h="541782">
                <a:moveTo>
                  <a:pt x="0" y="0"/>
                </a:moveTo>
                <a:lnTo>
                  <a:pt x="685800" y="0"/>
                </a:lnTo>
                <a:lnTo>
                  <a:pt x="685800" y="541782"/>
                </a:lnTo>
                <a:lnTo>
                  <a:pt x="0" y="54178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8" name="Freeform 25"/>
          <p:cNvSpPr/>
          <p:nvPr/>
        </p:nvSpPr>
        <p:spPr>
          <a:xfrm>
            <a:off x="12715882" y="7993012"/>
            <a:ext cx="685800" cy="617220"/>
          </a:xfrm>
          <a:custGeom>
            <a:avLst/>
            <a:gdLst/>
            <a:ahLst/>
            <a:cxnLst/>
            <a:rect l="l" t="t" r="r" b="b"/>
            <a:pathLst>
              <a:path w="685800" h="617220">
                <a:moveTo>
                  <a:pt x="0" y="0"/>
                </a:moveTo>
                <a:lnTo>
                  <a:pt x="685800" y="0"/>
                </a:lnTo>
                <a:lnTo>
                  <a:pt x="685800" y="617220"/>
                </a:lnTo>
                <a:lnTo>
                  <a:pt x="0" y="61722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3" name="TextBox 35"/>
          <p:cNvSpPr txBox="1"/>
          <p:nvPr/>
        </p:nvSpPr>
        <p:spPr>
          <a:xfrm>
            <a:off x="7400571" y="3677237"/>
            <a:ext cx="2970955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виховання естетичної, </a:t>
            </a:r>
          </a:p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етичної, інтелектуальної </a:t>
            </a:r>
          </a:p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культури читачів</a:t>
            </a:r>
          </a:p>
        </p:txBody>
      </p:sp>
      <p:sp>
        <p:nvSpPr>
          <p:cNvPr id="21" name="Freeform 21"/>
          <p:cNvSpPr/>
          <p:nvPr/>
        </p:nvSpPr>
        <p:spPr>
          <a:xfrm>
            <a:off x="1744604" y="7935116"/>
            <a:ext cx="771583" cy="733010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2"/>
                </a:lnTo>
                <a:lnTo>
                  <a:pt x="0" y="82153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84" name="TextBox 35"/>
          <p:cNvSpPr txBox="1"/>
          <p:nvPr/>
        </p:nvSpPr>
        <p:spPr>
          <a:xfrm>
            <a:off x="12810942" y="3685268"/>
            <a:ext cx="2970955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національно-</a:t>
            </a:r>
          </a:p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патріотичне виховання, </a:t>
            </a:r>
          </a:p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виховання </a:t>
            </a:r>
          </a:p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культури читання</a:t>
            </a:r>
          </a:p>
        </p:txBody>
      </p:sp>
      <p:sp>
        <p:nvSpPr>
          <p:cNvPr id="85" name="TextBox 35"/>
          <p:cNvSpPr txBox="1"/>
          <p:nvPr/>
        </p:nvSpPr>
        <p:spPr>
          <a:xfrm>
            <a:off x="14072022" y="7696147"/>
            <a:ext cx="2970955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пошук нових шляхів комплектування бібліотеки</a:t>
            </a:r>
          </a:p>
        </p:txBody>
      </p:sp>
      <p:sp>
        <p:nvSpPr>
          <p:cNvPr id="86" name="TextBox 35"/>
          <p:cNvSpPr txBox="1"/>
          <p:nvPr/>
        </p:nvSpPr>
        <p:spPr>
          <a:xfrm>
            <a:off x="8615458" y="7740185"/>
            <a:ext cx="297095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виховання культури читання</a:t>
            </a:r>
          </a:p>
        </p:txBody>
      </p:sp>
      <p:sp>
        <p:nvSpPr>
          <p:cNvPr id="87" name="TextBox 35"/>
          <p:cNvSpPr txBox="1"/>
          <p:nvPr/>
        </p:nvSpPr>
        <p:spPr>
          <a:xfrm>
            <a:off x="3070368" y="7696147"/>
            <a:ext cx="297095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забезпечення навчальною </a:t>
            </a:r>
          </a:p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літературою</a:t>
            </a:r>
          </a:p>
        </p:txBody>
      </p:sp>
      <p:sp>
        <p:nvSpPr>
          <p:cNvPr id="88" name="TextBox 40"/>
          <p:cNvSpPr txBox="1"/>
          <p:nvPr/>
        </p:nvSpPr>
        <p:spPr>
          <a:xfrm>
            <a:off x="-162877" y="2816227"/>
            <a:ext cx="6214334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5400" b="1" spc="10" dirty="0">
                <a:solidFill>
                  <a:srgbClr val="23403D"/>
                </a:solidFill>
                <a:latin typeface="Sitka Heading" pitchFamily="2" charset="0"/>
                <a:ea typeface="TT Norms"/>
                <a:cs typeface="TT Norms"/>
                <a:sym typeface="TT Norms"/>
              </a:rPr>
              <a:t>НАПРЯМКИ РОБОТИ БІБЛІОТЕКИ</a:t>
            </a:r>
          </a:p>
        </p:txBody>
      </p:sp>
    </p:spTree>
    <p:extLst>
      <p:ext uri="{BB962C8B-B14F-4D97-AF65-F5344CB8AC3E}">
        <p14:creationId xmlns:p14="http://schemas.microsoft.com/office/powerpoint/2010/main" val="3394689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 21"/>
          <p:cNvSpPr/>
          <p:nvPr/>
        </p:nvSpPr>
        <p:spPr>
          <a:xfrm>
            <a:off x="982953" y="2672951"/>
            <a:ext cx="9234307" cy="1315430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667000" y="-1360404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3035349" y="1310868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-1021718" y="358954"/>
            <a:ext cx="165100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Протягом навчального року було проведено ряд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заходів, спрямованих на підвищення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інформаційної культури читачів</a:t>
            </a:r>
          </a:p>
        </p:txBody>
      </p:sp>
      <p:sp>
        <p:nvSpPr>
          <p:cNvPr id="73" name="TextBox 35"/>
          <p:cNvSpPr txBox="1"/>
          <p:nvPr/>
        </p:nvSpPr>
        <p:spPr>
          <a:xfrm>
            <a:off x="661960" y="4475947"/>
            <a:ext cx="297095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endParaRPr lang="ru-RU" sz="2800" b="1" dirty="0">
              <a:solidFill>
                <a:srgbClr val="0B3759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800"/>
              </a:lnSpc>
            </a:pPr>
            <a:r>
              <a:rPr lang="uk-UA" sz="2800" b="1" dirty="0" err="1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Фоточелендж</a:t>
            </a: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 «Мій друг книга»</a:t>
            </a:r>
          </a:p>
        </p:txBody>
      </p:sp>
      <p:sp>
        <p:nvSpPr>
          <p:cNvPr id="85" name="TextBox 35"/>
          <p:cNvSpPr txBox="1"/>
          <p:nvPr/>
        </p:nvSpPr>
        <p:spPr>
          <a:xfrm>
            <a:off x="14288345" y="7876054"/>
            <a:ext cx="2970955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До Дня міжнаціональної злагоди фотовиставка «Ми різна. Ми вільні Ми єдині» </a:t>
            </a:r>
          </a:p>
        </p:txBody>
      </p:sp>
      <p:sp>
        <p:nvSpPr>
          <p:cNvPr id="86" name="TextBox 35"/>
          <p:cNvSpPr txBox="1"/>
          <p:nvPr/>
        </p:nvSpPr>
        <p:spPr>
          <a:xfrm>
            <a:off x="8022477" y="7600423"/>
            <a:ext cx="4567142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«Тарас Шевченко – великий син України» до 211-річчя від народження Т. Шевченка</a:t>
            </a:r>
          </a:p>
        </p:txBody>
      </p:sp>
      <p:sp>
        <p:nvSpPr>
          <p:cNvPr id="87" name="TextBox 35"/>
          <p:cNvSpPr txBox="1"/>
          <p:nvPr/>
        </p:nvSpPr>
        <p:spPr>
          <a:xfrm>
            <a:off x="2068554" y="7853818"/>
            <a:ext cx="395017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Виставка до Дня Європи «Літературна Європа»</a:t>
            </a:r>
          </a:p>
        </p:txBody>
      </p:sp>
      <p:sp>
        <p:nvSpPr>
          <p:cNvPr id="43" name="Freeform 4"/>
          <p:cNvSpPr/>
          <p:nvPr/>
        </p:nvSpPr>
        <p:spPr>
          <a:xfrm>
            <a:off x="253380" y="3586334"/>
            <a:ext cx="15478312" cy="3811534"/>
          </a:xfrm>
          <a:custGeom>
            <a:avLst/>
            <a:gdLst/>
            <a:ahLst/>
            <a:cxnLst/>
            <a:rect l="l" t="t" r="r" b="b"/>
            <a:pathLst>
              <a:path w="15478312" h="3811534">
                <a:moveTo>
                  <a:pt x="0" y="0"/>
                </a:moveTo>
                <a:lnTo>
                  <a:pt x="15478312" y="0"/>
                </a:lnTo>
                <a:lnTo>
                  <a:pt x="15478312" y="3811534"/>
                </a:lnTo>
                <a:lnTo>
                  <a:pt x="0" y="381153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4" name="Freeform 5"/>
          <p:cNvSpPr/>
          <p:nvPr/>
        </p:nvSpPr>
        <p:spPr>
          <a:xfrm>
            <a:off x="3416631" y="4544225"/>
            <a:ext cx="1547800" cy="2501495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0"/>
                </a:moveTo>
                <a:lnTo>
                  <a:pt x="1547800" y="0"/>
                </a:lnTo>
                <a:lnTo>
                  <a:pt x="1547800" y="2501495"/>
                </a:lnTo>
                <a:lnTo>
                  <a:pt x="0" y="250149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64" name="Freeform 6"/>
          <p:cNvSpPr/>
          <p:nvPr/>
        </p:nvSpPr>
        <p:spPr>
          <a:xfrm flipV="1">
            <a:off x="6444736" y="7064770"/>
            <a:ext cx="1547800" cy="2501495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2501495"/>
                </a:moveTo>
                <a:lnTo>
                  <a:pt x="1547801" y="2501495"/>
                </a:lnTo>
                <a:lnTo>
                  <a:pt x="1547801" y="0"/>
                </a:lnTo>
                <a:lnTo>
                  <a:pt x="0" y="0"/>
                </a:lnTo>
                <a:lnTo>
                  <a:pt x="0" y="2501495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9" name="Freeform 7"/>
          <p:cNvSpPr/>
          <p:nvPr/>
        </p:nvSpPr>
        <p:spPr>
          <a:xfrm>
            <a:off x="8839099" y="4114324"/>
            <a:ext cx="1547800" cy="2501495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0"/>
                </a:moveTo>
                <a:lnTo>
                  <a:pt x="1547800" y="0"/>
                </a:lnTo>
                <a:lnTo>
                  <a:pt x="1547800" y="2501495"/>
                </a:lnTo>
                <a:lnTo>
                  <a:pt x="0" y="250149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70" name="Freeform 8"/>
          <p:cNvSpPr/>
          <p:nvPr/>
        </p:nvSpPr>
        <p:spPr>
          <a:xfrm flipV="1">
            <a:off x="12466888" y="5432373"/>
            <a:ext cx="1547800" cy="2501495"/>
          </a:xfrm>
          <a:custGeom>
            <a:avLst/>
            <a:gdLst/>
            <a:ahLst/>
            <a:cxnLst/>
            <a:rect l="l" t="t" r="r" b="b"/>
            <a:pathLst>
              <a:path w="1547800" h="2501495">
                <a:moveTo>
                  <a:pt x="0" y="2501495"/>
                </a:moveTo>
                <a:lnTo>
                  <a:pt x="1547800" y="2501495"/>
                </a:lnTo>
                <a:lnTo>
                  <a:pt x="1547800" y="0"/>
                </a:lnTo>
                <a:lnTo>
                  <a:pt x="0" y="0"/>
                </a:lnTo>
                <a:lnTo>
                  <a:pt x="0" y="2501495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4" name="Freeform 14"/>
          <p:cNvSpPr/>
          <p:nvPr/>
        </p:nvSpPr>
        <p:spPr>
          <a:xfrm>
            <a:off x="12850263" y="6807849"/>
            <a:ext cx="781050" cy="720519"/>
          </a:xfrm>
          <a:custGeom>
            <a:avLst/>
            <a:gdLst/>
            <a:ahLst/>
            <a:cxnLst/>
            <a:rect l="l" t="t" r="r" b="b"/>
            <a:pathLst>
              <a:path w="781050" h="720519">
                <a:moveTo>
                  <a:pt x="0" y="0"/>
                </a:moveTo>
                <a:lnTo>
                  <a:pt x="781050" y="0"/>
                </a:lnTo>
                <a:lnTo>
                  <a:pt x="781050" y="720518"/>
                </a:lnTo>
                <a:lnTo>
                  <a:pt x="0" y="72051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5" name="Freeform 15"/>
          <p:cNvSpPr/>
          <p:nvPr/>
        </p:nvSpPr>
        <p:spPr>
          <a:xfrm>
            <a:off x="6833969" y="8487632"/>
            <a:ext cx="769334" cy="781050"/>
          </a:xfrm>
          <a:custGeom>
            <a:avLst/>
            <a:gdLst/>
            <a:ahLst/>
            <a:cxnLst/>
            <a:rect l="l" t="t" r="r" b="b"/>
            <a:pathLst>
              <a:path w="769334" h="781050">
                <a:moveTo>
                  <a:pt x="0" y="0"/>
                </a:moveTo>
                <a:lnTo>
                  <a:pt x="769335" y="0"/>
                </a:lnTo>
                <a:lnTo>
                  <a:pt x="769335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6" name="Freeform 16"/>
          <p:cNvSpPr/>
          <p:nvPr/>
        </p:nvSpPr>
        <p:spPr>
          <a:xfrm>
            <a:off x="3829359" y="4987379"/>
            <a:ext cx="722344" cy="625730"/>
          </a:xfrm>
          <a:custGeom>
            <a:avLst/>
            <a:gdLst/>
            <a:ahLst/>
            <a:cxnLst/>
            <a:rect l="l" t="t" r="r" b="b"/>
            <a:pathLst>
              <a:path w="722344" h="625730">
                <a:moveTo>
                  <a:pt x="0" y="0"/>
                </a:moveTo>
                <a:lnTo>
                  <a:pt x="722344" y="0"/>
                </a:lnTo>
                <a:lnTo>
                  <a:pt x="722344" y="625731"/>
                </a:lnTo>
                <a:lnTo>
                  <a:pt x="0" y="62573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7" name="Freeform 17"/>
          <p:cNvSpPr/>
          <p:nvPr/>
        </p:nvSpPr>
        <p:spPr>
          <a:xfrm>
            <a:off x="9222474" y="4580422"/>
            <a:ext cx="781050" cy="647295"/>
          </a:xfrm>
          <a:custGeom>
            <a:avLst/>
            <a:gdLst/>
            <a:ahLst/>
            <a:cxnLst/>
            <a:rect l="l" t="t" r="r" b="b"/>
            <a:pathLst>
              <a:path w="781050" h="647295">
                <a:moveTo>
                  <a:pt x="0" y="0"/>
                </a:moveTo>
                <a:lnTo>
                  <a:pt x="781050" y="0"/>
                </a:lnTo>
                <a:lnTo>
                  <a:pt x="781050" y="647295"/>
                </a:lnTo>
                <a:lnTo>
                  <a:pt x="0" y="647295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1" name="Group 10"/>
          <p:cNvGrpSpPr/>
          <p:nvPr/>
        </p:nvGrpSpPr>
        <p:grpSpPr>
          <a:xfrm>
            <a:off x="15715330" y="2475496"/>
            <a:ext cx="1449475" cy="1449475"/>
            <a:chOff x="0" y="0"/>
            <a:chExt cx="812800" cy="812800"/>
          </a:xfrm>
        </p:grpSpPr>
        <p:sp>
          <p:nvSpPr>
            <p:cNvPr id="82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740"/>
            </a:solidFill>
          </p:spPr>
        </p:sp>
        <p:sp>
          <p:nvSpPr>
            <p:cNvPr id="83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89" name="Freeform 13"/>
          <p:cNvSpPr/>
          <p:nvPr/>
        </p:nvSpPr>
        <p:spPr>
          <a:xfrm>
            <a:off x="16053936" y="2809709"/>
            <a:ext cx="772263" cy="781050"/>
          </a:xfrm>
          <a:custGeom>
            <a:avLst/>
            <a:gdLst/>
            <a:ahLst/>
            <a:cxnLst/>
            <a:rect l="l" t="t" r="r" b="b"/>
            <a:pathLst>
              <a:path w="772263" h="781050">
                <a:moveTo>
                  <a:pt x="0" y="0"/>
                </a:moveTo>
                <a:lnTo>
                  <a:pt x="772263" y="0"/>
                </a:lnTo>
                <a:lnTo>
                  <a:pt x="772263" y="781050"/>
                </a:lnTo>
                <a:lnTo>
                  <a:pt x="0" y="78105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90" name="TextBox 39"/>
          <p:cNvSpPr txBox="1"/>
          <p:nvPr/>
        </p:nvSpPr>
        <p:spPr>
          <a:xfrm>
            <a:off x="916393" y="2664846"/>
            <a:ext cx="8096075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32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Бібліотека – це той храм, де завжди народжується і зберігається духовність.</a:t>
            </a:r>
          </a:p>
        </p:txBody>
      </p:sp>
      <p:sp>
        <p:nvSpPr>
          <p:cNvPr id="91" name="TextBox 40"/>
          <p:cNvSpPr txBox="1"/>
          <p:nvPr/>
        </p:nvSpPr>
        <p:spPr>
          <a:xfrm>
            <a:off x="7088666" y="3527781"/>
            <a:ext cx="3106483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b="1" spc="10" dirty="0">
                <a:solidFill>
                  <a:schemeClr val="bg1"/>
                </a:solidFill>
                <a:latin typeface="TT Norms"/>
                <a:ea typeface="TT Norms"/>
                <a:cs typeface="TT Norms"/>
                <a:sym typeface="TT Norms"/>
              </a:rPr>
              <a:t>В. Сухомлинський</a:t>
            </a:r>
            <a:endParaRPr lang="en-US" sz="2400" b="1" spc="10" dirty="0">
              <a:solidFill>
                <a:schemeClr val="bg1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93" name="TextBox 35"/>
          <p:cNvSpPr txBox="1"/>
          <p:nvPr/>
        </p:nvSpPr>
        <p:spPr>
          <a:xfrm>
            <a:off x="5199258" y="4561887"/>
            <a:ext cx="326942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Тиждень дитячого читання під гаслом «Мій друг книга»</a:t>
            </a:r>
          </a:p>
        </p:txBody>
      </p:sp>
      <p:sp>
        <p:nvSpPr>
          <p:cNvPr id="94" name="TextBox 35"/>
          <p:cNvSpPr txBox="1"/>
          <p:nvPr/>
        </p:nvSpPr>
        <p:spPr>
          <a:xfrm>
            <a:off x="10548630" y="3547431"/>
            <a:ext cx="316841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Виставка-реквієм «День пам’яті жертв Голокосту»</a:t>
            </a:r>
          </a:p>
        </p:txBody>
      </p:sp>
      <p:sp>
        <p:nvSpPr>
          <p:cNvPr id="95" name="TextBox 35"/>
          <p:cNvSpPr txBox="1"/>
          <p:nvPr/>
        </p:nvSpPr>
        <p:spPr>
          <a:xfrm>
            <a:off x="14519178" y="5613109"/>
            <a:ext cx="297095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"/>
                <a:ea typeface="Canva Sans"/>
                <a:cs typeface="Canva Sans"/>
                <a:sym typeface="Canva Sans"/>
              </a:rPr>
              <a:t>Тиждень читання поезії  "Пісня тисячі голосів"</a:t>
            </a:r>
          </a:p>
        </p:txBody>
      </p:sp>
      <p:sp>
        <p:nvSpPr>
          <p:cNvPr id="96" name="Freeform 11"/>
          <p:cNvSpPr/>
          <p:nvPr/>
        </p:nvSpPr>
        <p:spPr>
          <a:xfrm>
            <a:off x="14148108" y="7575091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97" name="Freeform 52"/>
          <p:cNvSpPr/>
          <p:nvPr/>
        </p:nvSpPr>
        <p:spPr>
          <a:xfrm>
            <a:off x="8474263" y="2520509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t="-22409" r="-50370"/>
            </a:stretch>
          </a:blipFill>
        </p:spPr>
      </p:sp>
      <p:sp>
        <p:nvSpPr>
          <p:cNvPr id="98" name="Freeform 53"/>
          <p:cNvSpPr/>
          <p:nvPr/>
        </p:nvSpPr>
        <p:spPr>
          <a:xfrm>
            <a:off x="1597950" y="403562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t="-22409" r="-50370"/>
            </a:stretch>
          </a:blipFill>
        </p:spPr>
      </p:sp>
      <p:sp>
        <p:nvSpPr>
          <p:cNvPr id="99" name="Freeform 54"/>
          <p:cNvSpPr/>
          <p:nvPr/>
        </p:nvSpPr>
        <p:spPr>
          <a:xfrm flipH="1">
            <a:off x="12054405" y="2520509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34"/>
            <a:stretch>
              <a:fillRect t="-22409" r="-50370"/>
            </a:stretch>
          </a:blipFill>
        </p:spPr>
      </p:sp>
      <p:sp>
        <p:nvSpPr>
          <p:cNvPr id="100" name="Freeform 55"/>
          <p:cNvSpPr/>
          <p:nvPr/>
        </p:nvSpPr>
        <p:spPr>
          <a:xfrm flipH="1">
            <a:off x="5178092" y="403562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34"/>
            <a:stretch>
              <a:fillRect t="-22409" r="-50370"/>
            </a:stretch>
          </a:blipFill>
        </p:spPr>
      </p:sp>
      <p:sp>
        <p:nvSpPr>
          <p:cNvPr id="101" name="Freeform 11"/>
          <p:cNvSpPr/>
          <p:nvPr/>
        </p:nvSpPr>
        <p:spPr>
          <a:xfrm>
            <a:off x="15488282" y="4967401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79003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95093" y="2234566"/>
            <a:ext cx="21147006" cy="7269283"/>
          </a:xfrm>
          <a:custGeom>
            <a:avLst/>
            <a:gdLst/>
            <a:ahLst/>
            <a:cxnLst/>
            <a:rect l="l" t="t" r="r" b="b"/>
            <a:pathLst>
              <a:path w="21147006" h="7269283">
                <a:moveTo>
                  <a:pt x="21147006" y="0"/>
                </a:moveTo>
                <a:lnTo>
                  <a:pt x="0" y="0"/>
                </a:lnTo>
                <a:lnTo>
                  <a:pt x="0" y="7269283"/>
                </a:lnTo>
                <a:lnTo>
                  <a:pt x="21147006" y="7269283"/>
                </a:lnTo>
                <a:lnTo>
                  <a:pt x="2114700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620750" y="-1533177"/>
            <a:ext cx="5555395" cy="2218077"/>
            <a:chOff x="0" y="0"/>
            <a:chExt cx="890604" cy="355587"/>
          </a:xfrm>
        </p:grpSpPr>
        <p:sp>
          <p:nvSpPr>
            <p:cNvPr id="4" name="Freeform 4"/>
            <p:cNvSpPr/>
            <p:nvPr/>
          </p:nvSpPr>
          <p:spPr>
            <a:xfrm>
              <a:off x="10968" y="0"/>
              <a:ext cx="868668" cy="355587"/>
            </a:xfrm>
            <a:custGeom>
              <a:avLst/>
              <a:gdLst/>
              <a:ahLst/>
              <a:cxnLst/>
              <a:rect l="l" t="t" r="r" b="b"/>
              <a:pathLst>
                <a:path w="868668" h="355587">
                  <a:moveTo>
                    <a:pt x="648564" y="0"/>
                  </a:moveTo>
                  <a:lnTo>
                    <a:pt x="16904" y="0"/>
                  </a:lnTo>
                  <a:cubicBezTo>
                    <a:pt x="11138" y="0"/>
                    <a:pt x="5808" y="3069"/>
                    <a:pt x="2914" y="8056"/>
                  </a:cubicBezTo>
                  <a:cubicBezTo>
                    <a:pt x="20" y="13043"/>
                    <a:pt x="0" y="19193"/>
                    <a:pt x="2861" y="24199"/>
                  </a:cubicBezTo>
                  <a:lnTo>
                    <a:pt x="178403" y="331388"/>
                  </a:lnTo>
                  <a:cubicBezTo>
                    <a:pt x="186955" y="346352"/>
                    <a:pt x="202869" y="355587"/>
                    <a:pt x="220104" y="355587"/>
                  </a:cubicBezTo>
                  <a:lnTo>
                    <a:pt x="851764" y="355587"/>
                  </a:lnTo>
                  <a:cubicBezTo>
                    <a:pt x="857530" y="355587"/>
                    <a:pt x="862860" y="352518"/>
                    <a:pt x="865754" y="347531"/>
                  </a:cubicBezTo>
                  <a:cubicBezTo>
                    <a:pt x="868647" y="342544"/>
                    <a:pt x="868668" y="336394"/>
                    <a:pt x="865807" y="331388"/>
                  </a:cubicBezTo>
                  <a:lnTo>
                    <a:pt x="690265" y="24199"/>
                  </a:lnTo>
                  <a:cubicBezTo>
                    <a:pt x="681713" y="9235"/>
                    <a:pt x="665799" y="0"/>
                    <a:pt x="648564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687404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559554" y="-485845"/>
            <a:ext cx="1860169" cy="1904610"/>
          </a:xfrm>
          <a:custGeom>
            <a:avLst/>
            <a:gdLst/>
            <a:ahLst/>
            <a:cxnLst/>
            <a:rect l="l" t="t" r="r" b="b"/>
            <a:pathLst>
              <a:path w="1860169" h="1904610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792112" y="9973203"/>
            <a:ext cx="17956546" cy="2418629"/>
          </a:xfrm>
          <a:custGeom>
            <a:avLst/>
            <a:gdLst/>
            <a:ahLst/>
            <a:cxnLst/>
            <a:rect l="l" t="t" r="r" b="b"/>
            <a:pathLst>
              <a:path w="17956546" h="2418629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483732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314788" y="2210346"/>
            <a:ext cx="6784326" cy="6784326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573561" y="2210346"/>
            <a:ext cx="6784326" cy="6784326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628940" y="3357772"/>
            <a:ext cx="4666771" cy="4516018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737384" y="3331087"/>
            <a:ext cx="4666771" cy="451601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3" name="Freeform 23"/>
          <p:cNvSpPr/>
          <p:nvPr/>
        </p:nvSpPr>
        <p:spPr>
          <a:xfrm>
            <a:off x="7514473" y="2234566"/>
            <a:ext cx="6784326" cy="6784326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8995203" y="3289676"/>
            <a:ext cx="4666771" cy="4516018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9" name="Freeform 29"/>
          <p:cNvSpPr/>
          <p:nvPr/>
        </p:nvSpPr>
        <p:spPr>
          <a:xfrm>
            <a:off x="12579256" y="2038390"/>
            <a:ext cx="6784326" cy="6784326"/>
          </a:xfrm>
          <a:custGeom>
            <a:avLst/>
            <a:gdLst/>
            <a:ahLst/>
            <a:cxnLst/>
            <a:rect l="l" t="t" r="r" b="b"/>
            <a:pathLst>
              <a:path w="2891134" h="2891134">
                <a:moveTo>
                  <a:pt x="0" y="0"/>
                </a:moveTo>
                <a:lnTo>
                  <a:pt x="2891134" y="0"/>
                </a:lnTo>
                <a:lnTo>
                  <a:pt x="2891134" y="2891134"/>
                </a:lnTo>
                <a:lnTo>
                  <a:pt x="0" y="28911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3414778" y="3313032"/>
            <a:ext cx="4666771" cy="4516018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36" name="Freeform 36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8" name="Freeform 38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1197459" y="244787"/>
            <a:ext cx="137922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400" b="1" dirty="0">
                <a:solidFill>
                  <a:srgbClr val="23403D"/>
                </a:solidFill>
                <a:latin typeface="Sitka Banner" pitchFamily="2" charset="0"/>
                <a:ea typeface="TT Norms Bold"/>
                <a:cs typeface="TT Norms Bold"/>
                <a:sym typeface="TT Norms Bold"/>
              </a:rPr>
              <a:t>Стратегічна ціль: СТВОРЕННЯ ОСВІТНЬОГО СЕРЕДОВИЩА, ВІЛЬНОГО ВІД БУДЬ-ЯКИХ ФОРМ НАСИЛЬСТВА ТА ДИСКРИМІНАЦІЇ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05127" y="8256297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Акція «16 днів проти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насильства»</a:t>
            </a:r>
            <a:r>
              <a:rPr lang="ru-RU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</a:t>
            </a:r>
          </a:p>
        </p:txBody>
      </p:sp>
      <p:sp>
        <p:nvSpPr>
          <p:cNvPr id="50" name="Freeform 50"/>
          <p:cNvSpPr/>
          <p:nvPr/>
        </p:nvSpPr>
        <p:spPr>
          <a:xfrm>
            <a:off x="8186161" y="-371954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1" name="TextBox 42"/>
          <p:cNvSpPr txBox="1"/>
          <p:nvPr/>
        </p:nvSpPr>
        <p:spPr>
          <a:xfrm>
            <a:off x="1029153" y="5190401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2" name="TextBox 42"/>
          <p:cNvSpPr txBox="1"/>
          <p:nvPr/>
        </p:nvSpPr>
        <p:spPr>
          <a:xfrm>
            <a:off x="5229863" y="5301495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3" name="TextBox 42"/>
          <p:cNvSpPr txBox="1"/>
          <p:nvPr/>
        </p:nvSpPr>
        <p:spPr>
          <a:xfrm>
            <a:off x="9325920" y="5301496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4" name="TextBox 42"/>
          <p:cNvSpPr txBox="1"/>
          <p:nvPr/>
        </p:nvSpPr>
        <p:spPr>
          <a:xfrm>
            <a:off x="13852288" y="5027307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5" name="TextBox 42"/>
          <p:cNvSpPr txBox="1"/>
          <p:nvPr/>
        </p:nvSpPr>
        <p:spPr>
          <a:xfrm>
            <a:off x="4706499" y="8266179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Виховний захід</a:t>
            </a:r>
          </a:p>
          <a:p>
            <a:pPr algn="ctr">
              <a:lnSpc>
                <a:spcPts val="3750"/>
              </a:lnSpc>
            </a:pPr>
            <a:r>
              <a:rPr lang="ru-RU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«Школа без булінгу» </a:t>
            </a:r>
          </a:p>
        </p:txBody>
      </p:sp>
      <p:sp>
        <p:nvSpPr>
          <p:cNvPr id="56" name="TextBox 42"/>
          <p:cNvSpPr txBox="1"/>
          <p:nvPr/>
        </p:nvSpPr>
        <p:spPr>
          <a:xfrm>
            <a:off x="8768789" y="8223664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Заходи з нагоди 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«Дня захисту дітей» </a:t>
            </a:r>
          </a:p>
        </p:txBody>
      </p:sp>
      <p:sp>
        <p:nvSpPr>
          <p:cNvPr id="57" name="TextBox 42"/>
          <p:cNvSpPr txBox="1"/>
          <p:nvPr/>
        </p:nvSpPr>
        <p:spPr>
          <a:xfrm>
            <a:off x="13176043" y="8212678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Виховний захід</a:t>
            </a:r>
          </a:p>
          <a:p>
            <a:pPr algn="ctr">
              <a:lnSpc>
                <a:spcPts val="3750"/>
              </a:lnSpc>
            </a:pPr>
            <a:r>
              <a:rPr lang="ru-RU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«День </a:t>
            </a:r>
            <a:r>
              <a:rPr lang="ru-RU" sz="2800" b="1" spc="50" dirty="0" err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доброти</a:t>
            </a:r>
            <a:r>
              <a:rPr lang="ru-RU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» </a:t>
            </a:r>
          </a:p>
        </p:txBody>
      </p:sp>
      <p:sp>
        <p:nvSpPr>
          <p:cNvPr id="58" name="Freeform 21"/>
          <p:cNvSpPr/>
          <p:nvPr/>
        </p:nvSpPr>
        <p:spPr>
          <a:xfrm>
            <a:off x="9929480" y="1918280"/>
            <a:ext cx="8152069" cy="1084225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9" name="TextBox 39"/>
          <p:cNvSpPr txBox="1"/>
          <p:nvPr/>
        </p:nvSpPr>
        <p:spPr>
          <a:xfrm>
            <a:off x="9960039" y="1998488"/>
            <a:ext cx="80960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STOP BULING</a:t>
            </a:r>
            <a:endParaRPr lang="ru-RU" altLang="uk-UA" sz="5400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7388328-A3A0-4F68-AB0D-F3B0E4E7887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824762" y="3555464"/>
            <a:ext cx="4175778" cy="4175778"/>
          </a:xfrm>
          <a:prstGeom prst="flowChartConnector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B551A33-6121-4C77-ACF0-249721825F4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9" t="-1382" r="2391" b="1382"/>
          <a:stretch/>
        </p:blipFill>
        <p:spPr>
          <a:xfrm>
            <a:off x="4909921" y="3480174"/>
            <a:ext cx="4286250" cy="4286250"/>
          </a:xfrm>
          <a:prstGeom prst="flowChartConnector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7621F84-DEA3-4D93-BAFE-9EA964FC6B7F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1" t="-456" r="619" b="456"/>
          <a:stretch/>
        </p:blipFill>
        <p:spPr>
          <a:xfrm>
            <a:off x="9179880" y="3411598"/>
            <a:ext cx="4234898" cy="4234898"/>
          </a:xfrm>
          <a:prstGeom prst="ellipse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CEF3D30-F916-4BCD-98E1-5ED4DCE13AD1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9" t="-456" r="8391" b="456"/>
          <a:stretch/>
        </p:blipFill>
        <p:spPr>
          <a:xfrm>
            <a:off x="13599455" y="3426366"/>
            <a:ext cx="4248662" cy="42486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47266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667000" y="-1360404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1926570" y="-114589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996125" y="8833838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-510035" y="431349"/>
            <a:ext cx="1651000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  <a:r>
              <a:rPr lang="ru-RU" altLang="uk-UA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ЗБЕРЕЖЕННЯ ТА ЗМІЦНЕННЯ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uk-UA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ЗДОРОВ’Я УЧНЯ ТА ВЧИТЕЛЯ</a:t>
            </a:r>
          </a:p>
        </p:txBody>
      </p:sp>
      <p:sp>
        <p:nvSpPr>
          <p:cNvPr id="43" name="Freeform 3"/>
          <p:cNvSpPr/>
          <p:nvPr/>
        </p:nvSpPr>
        <p:spPr>
          <a:xfrm rot="5400000" flipV="1">
            <a:off x="4902939" y="3784422"/>
            <a:ext cx="8605048" cy="4722020"/>
          </a:xfrm>
          <a:custGeom>
            <a:avLst/>
            <a:gdLst/>
            <a:ahLst/>
            <a:cxnLst/>
            <a:rect l="l" t="t" r="r" b="b"/>
            <a:pathLst>
              <a:path w="8605048" h="4722020">
                <a:moveTo>
                  <a:pt x="0" y="4722020"/>
                </a:moveTo>
                <a:lnTo>
                  <a:pt x="8605048" y="4722020"/>
                </a:lnTo>
                <a:lnTo>
                  <a:pt x="8605048" y="0"/>
                </a:lnTo>
                <a:lnTo>
                  <a:pt x="0" y="0"/>
                </a:lnTo>
                <a:lnTo>
                  <a:pt x="0" y="472202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44" name="Group 4"/>
          <p:cNvGrpSpPr/>
          <p:nvPr/>
        </p:nvGrpSpPr>
        <p:grpSpPr>
          <a:xfrm>
            <a:off x="10641408" y="2030632"/>
            <a:ext cx="1449475" cy="1449475"/>
            <a:chOff x="0" y="0"/>
            <a:chExt cx="812800" cy="812800"/>
          </a:xfrm>
        </p:grpSpPr>
        <p:sp>
          <p:nvSpPr>
            <p:cNvPr id="64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49AF"/>
            </a:solidFill>
          </p:spPr>
        </p:sp>
        <p:sp>
          <p:nvSpPr>
            <p:cNvPr id="69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0" name="Group 7"/>
          <p:cNvGrpSpPr/>
          <p:nvPr/>
        </p:nvGrpSpPr>
        <p:grpSpPr>
          <a:xfrm>
            <a:off x="8336157" y="3378094"/>
            <a:ext cx="1449475" cy="1449475"/>
            <a:chOff x="0" y="0"/>
            <a:chExt cx="812800" cy="812800"/>
          </a:xfrm>
        </p:grpSpPr>
        <p:sp>
          <p:nvSpPr>
            <p:cNvPr id="71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72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4" name="Group 10"/>
          <p:cNvGrpSpPr/>
          <p:nvPr/>
        </p:nvGrpSpPr>
        <p:grpSpPr>
          <a:xfrm>
            <a:off x="10510370" y="4657857"/>
            <a:ext cx="1449475" cy="1449475"/>
            <a:chOff x="0" y="0"/>
            <a:chExt cx="812800" cy="812800"/>
          </a:xfrm>
        </p:grpSpPr>
        <p:sp>
          <p:nvSpPr>
            <p:cNvPr id="75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97CB"/>
            </a:solidFill>
          </p:spPr>
        </p:sp>
        <p:sp>
          <p:nvSpPr>
            <p:cNvPr id="76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7" name="Group 13"/>
          <p:cNvGrpSpPr/>
          <p:nvPr/>
        </p:nvGrpSpPr>
        <p:grpSpPr>
          <a:xfrm>
            <a:off x="6552535" y="6107332"/>
            <a:ext cx="1449475" cy="1449475"/>
            <a:chOff x="0" y="0"/>
            <a:chExt cx="812800" cy="812800"/>
          </a:xfrm>
        </p:grpSpPr>
        <p:sp>
          <p:nvSpPr>
            <p:cNvPr id="78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BAC7"/>
            </a:solidFill>
          </p:spPr>
        </p:sp>
        <p:sp>
          <p:nvSpPr>
            <p:cNvPr id="79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80" name="Group 16"/>
          <p:cNvGrpSpPr/>
          <p:nvPr/>
        </p:nvGrpSpPr>
        <p:grpSpPr>
          <a:xfrm>
            <a:off x="7277272" y="8810757"/>
            <a:ext cx="1449475" cy="1449475"/>
            <a:chOff x="0" y="0"/>
            <a:chExt cx="812800" cy="812800"/>
          </a:xfrm>
        </p:grpSpPr>
        <p:sp>
          <p:nvSpPr>
            <p:cNvPr id="81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740"/>
            </a:solidFill>
          </p:spPr>
        </p:sp>
        <p:sp>
          <p:nvSpPr>
            <p:cNvPr id="82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83" name="Group 19"/>
          <p:cNvGrpSpPr/>
          <p:nvPr/>
        </p:nvGrpSpPr>
        <p:grpSpPr>
          <a:xfrm>
            <a:off x="9738008" y="7288432"/>
            <a:ext cx="1449475" cy="1449475"/>
            <a:chOff x="0" y="0"/>
            <a:chExt cx="812800" cy="812800"/>
          </a:xfrm>
        </p:grpSpPr>
        <p:sp>
          <p:nvSpPr>
            <p:cNvPr id="89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C195"/>
            </a:solidFill>
          </p:spPr>
        </p:sp>
        <p:sp>
          <p:nvSpPr>
            <p:cNvPr id="90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93" name="TextBox 24"/>
          <p:cNvSpPr txBox="1"/>
          <p:nvPr/>
        </p:nvSpPr>
        <p:spPr>
          <a:xfrm>
            <a:off x="633112" y="3985912"/>
            <a:ext cx="5629756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uk-UA" altLang="uk-UA" sz="4400" b="1" dirty="0">
                <a:solidFill>
                  <a:srgbClr val="00264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Безпека учнів – пріоритетне </a:t>
            </a:r>
          </a:p>
          <a:p>
            <a:pPr algn="ctr">
              <a:spcBef>
                <a:spcPct val="0"/>
              </a:spcBef>
              <a:defRPr/>
            </a:pPr>
            <a:r>
              <a:rPr lang="uk-UA" altLang="uk-UA" sz="4400" b="1" dirty="0">
                <a:solidFill>
                  <a:srgbClr val="00264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завдання закладу освіти</a:t>
            </a:r>
            <a:endParaRPr lang="ru-RU" altLang="uk-UA" sz="4400" b="1" dirty="0">
              <a:solidFill>
                <a:srgbClr val="00264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Freeform 28"/>
          <p:cNvSpPr/>
          <p:nvPr/>
        </p:nvSpPr>
        <p:spPr>
          <a:xfrm>
            <a:off x="8761715" y="3759932"/>
            <a:ext cx="598361" cy="685800"/>
          </a:xfrm>
          <a:custGeom>
            <a:avLst/>
            <a:gdLst/>
            <a:ahLst/>
            <a:cxnLst/>
            <a:rect l="l" t="t" r="r" b="b"/>
            <a:pathLst>
              <a:path w="598361" h="685800">
                <a:moveTo>
                  <a:pt x="0" y="0"/>
                </a:moveTo>
                <a:lnTo>
                  <a:pt x="598360" y="0"/>
                </a:lnTo>
                <a:lnTo>
                  <a:pt x="59836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5" name="Freeform 29"/>
          <p:cNvSpPr/>
          <p:nvPr/>
        </p:nvSpPr>
        <p:spPr>
          <a:xfrm>
            <a:off x="11023246" y="2418470"/>
            <a:ext cx="685800" cy="673799"/>
          </a:xfrm>
          <a:custGeom>
            <a:avLst/>
            <a:gdLst/>
            <a:ahLst/>
            <a:cxnLst/>
            <a:rect l="l" t="t" r="r" b="b"/>
            <a:pathLst>
              <a:path w="685800" h="673799">
                <a:moveTo>
                  <a:pt x="0" y="0"/>
                </a:moveTo>
                <a:lnTo>
                  <a:pt x="685800" y="0"/>
                </a:lnTo>
                <a:lnTo>
                  <a:pt x="685800" y="673799"/>
                </a:lnTo>
                <a:lnTo>
                  <a:pt x="0" y="67379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6" name="Freeform 30"/>
          <p:cNvSpPr/>
          <p:nvPr/>
        </p:nvSpPr>
        <p:spPr>
          <a:xfrm>
            <a:off x="10892208" y="5073984"/>
            <a:ext cx="685800" cy="617220"/>
          </a:xfrm>
          <a:custGeom>
            <a:avLst/>
            <a:gdLst/>
            <a:ahLst/>
            <a:cxnLst/>
            <a:rect l="l" t="t" r="r" b="b"/>
            <a:pathLst>
              <a:path w="685800" h="617220">
                <a:moveTo>
                  <a:pt x="0" y="0"/>
                </a:moveTo>
                <a:lnTo>
                  <a:pt x="685800" y="0"/>
                </a:lnTo>
                <a:lnTo>
                  <a:pt x="685800" y="617220"/>
                </a:lnTo>
                <a:lnTo>
                  <a:pt x="0" y="61722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7" name="Freeform 31"/>
          <p:cNvSpPr/>
          <p:nvPr/>
        </p:nvSpPr>
        <p:spPr>
          <a:xfrm>
            <a:off x="6934372" y="6528175"/>
            <a:ext cx="685800" cy="607790"/>
          </a:xfrm>
          <a:custGeom>
            <a:avLst/>
            <a:gdLst/>
            <a:ahLst/>
            <a:cxnLst/>
            <a:rect l="l" t="t" r="r" b="b"/>
            <a:pathLst>
              <a:path w="685800" h="607790">
                <a:moveTo>
                  <a:pt x="0" y="0"/>
                </a:moveTo>
                <a:lnTo>
                  <a:pt x="685800" y="0"/>
                </a:lnTo>
                <a:lnTo>
                  <a:pt x="685800" y="607790"/>
                </a:lnTo>
                <a:lnTo>
                  <a:pt x="0" y="60779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8" name="Freeform 32"/>
          <p:cNvSpPr/>
          <p:nvPr/>
        </p:nvSpPr>
        <p:spPr>
          <a:xfrm>
            <a:off x="10119845" y="7711418"/>
            <a:ext cx="685800" cy="603504"/>
          </a:xfrm>
          <a:custGeom>
            <a:avLst/>
            <a:gdLst/>
            <a:ahLst/>
            <a:cxnLst/>
            <a:rect l="l" t="t" r="r" b="b"/>
            <a:pathLst>
              <a:path w="685800" h="603504">
                <a:moveTo>
                  <a:pt x="0" y="0"/>
                </a:moveTo>
                <a:lnTo>
                  <a:pt x="685800" y="0"/>
                </a:lnTo>
                <a:lnTo>
                  <a:pt x="685800" y="603504"/>
                </a:lnTo>
                <a:lnTo>
                  <a:pt x="0" y="60350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9" name="Freeform 33"/>
          <p:cNvSpPr/>
          <p:nvPr/>
        </p:nvSpPr>
        <p:spPr>
          <a:xfrm>
            <a:off x="7659110" y="9238457"/>
            <a:ext cx="685800" cy="594074"/>
          </a:xfrm>
          <a:custGeom>
            <a:avLst/>
            <a:gdLst/>
            <a:ahLst/>
            <a:cxnLst/>
            <a:rect l="l" t="t" r="r" b="b"/>
            <a:pathLst>
              <a:path w="685800" h="594074">
                <a:moveTo>
                  <a:pt x="0" y="0"/>
                </a:moveTo>
                <a:lnTo>
                  <a:pt x="685800" y="0"/>
                </a:lnTo>
                <a:lnTo>
                  <a:pt x="685800" y="594074"/>
                </a:lnTo>
                <a:lnTo>
                  <a:pt x="0" y="59407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0" name="Freeform 21"/>
          <p:cNvSpPr/>
          <p:nvPr/>
        </p:nvSpPr>
        <p:spPr>
          <a:xfrm>
            <a:off x="329114" y="2713726"/>
            <a:ext cx="6893765" cy="1057037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101" name="TextBox 22"/>
          <p:cNvSpPr txBox="1"/>
          <p:nvPr/>
        </p:nvSpPr>
        <p:spPr>
          <a:xfrm>
            <a:off x="922778" y="2466613"/>
            <a:ext cx="5668794" cy="15614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32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БЕЗПЕКА </a:t>
            </a:r>
            <a:r>
              <a:rPr lang="uk-UA" sz="36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Ж</a:t>
            </a:r>
            <a:r>
              <a:rPr lang="uk-UA" sz="32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ИТТЄДІЯЛЬНОСТІ У</a:t>
            </a:r>
            <a:r>
              <a:rPr lang="uk-UA" sz="36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Ч</a:t>
            </a:r>
            <a:r>
              <a:rPr lang="uk-UA" sz="32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НІВ</a:t>
            </a:r>
          </a:p>
        </p:txBody>
      </p:sp>
      <p:sp>
        <p:nvSpPr>
          <p:cNvPr id="102" name="Freeform 26"/>
          <p:cNvSpPr/>
          <p:nvPr/>
        </p:nvSpPr>
        <p:spPr>
          <a:xfrm>
            <a:off x="8332470" y="2879038"/>
            <a:ext cx="809625" cy="727650"/>
          </a:xfrm>
          <a:custGeom>
            <a:avLst/>
            <a:gdLst/>
            <a:ahLst/>
            <a:cxnLst/>
            <a:rect l="l" t="t" r="r" b="b"/>
            <a:pathLst>
              <a:path w="809625" h="727650">
                <a:moveTo>
                  <a:pt x="0" y="0"/>
                </a:moveTo>
                <a:lnTo>
                  <a:pt x="809625" y="0"/>
                </a:lnTo>
                <a:lnTo>
                  <a:pt x="809625" y="727651"/>
                </a:lnTo>
                <a:lnTo>
                  <a:pt x="0" y="72765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3" name="Oval 12"/>
          <p:cNvSpPr>
            <a:spLocks noChangeArrowheads="1"/>
          </p:cNvSpPr>
          <p:nvPr/>
        </p:nvSpPr>
        <p:spPr bwMode="auto">
          <a:xfrm>
            <a:off x="14504369" y="6720852"/>
            <a:ext cx="2879725" cy="2913063"/>
          </a:xfrm>
          <a:prstGeom prst="foldedCorner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uk-UA" sz="1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2400" b="1" dirty="0">
                <a:solidFill>
                  <a:srgbClr val="06183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2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Oval 12"/>
          <p:cNvSpPr>
            <a:spLocks noChangeArrowheads="1"/>
          </p:cNvSpPr>
          <p:nvPr/>
        </p:nvSpPr>
        <p:spPr bwMode="auto">
          <a:xfrm>
            <a:off x="11297543" y="6731526"/>
            <a:ext cx="2879725" cy="2913063"/>
          </a:xfrm>
          <a:prstGeom prst="foldedCorner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uk-UA" sz="1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2400" b="1" dirty="0">
                <a:solidFill>
                  <a:srgbClr val="06183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2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6" name="Oval 12"/>
          <p:cNvSpPr>
            <a:spLocks noChangeArrowheads="1"/>
          </p:cNvSpPr>
          <p:nvPr/>
        </p:nvSpPr>
        <p:spPr bwMode="auto">
          <a:xfrm>
            <a:off x="12778605" y="2627479"/>
            <a:ext cx="3895277" cy="3766018"/>
          </a:xfrm>
          <a:prstGeom prst="foldedCorner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uk-UA" sz="1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2400" b="1" dirty="0">
                <a:solidFill>
                  <a:srgbClr val="06183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2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7" name="Oval 12"/>
          <p:cNvSpPr>
            <a:spLocks noChangeArrowheads="1"/>
          </p:cNvSpPr>
          <p:nvPr/>
        </p:nvSpPr>
        <p:spPr bwMode="auto">
          <a:xfrm>
            <a:off x="485743" y="6720852"/>
            <a:ext cx="5673420" cy="2986683"/>
          </a:xfrm>
          <a:prstGeom prst="foldedCorner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uk-UA" sz="1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2400" b="1" dirty="0">
                <a:solidFill>
                  <a:srgbClr val="06183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2400" b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4A4C1B-3439-4E52-BAE3-83F889E9AF56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1"/>
          <a:stretch/>
        </p:blipFill>
        <p:spPr>
          <a:xfrm>
            <a:off x="776257" y="6758509"/>
            <a:ext cx="4846003" cy="28606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F92E6B-BA94-4376-A81E-B7F0702F2E87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22" r="5125" b="19216"/>
          <a:stretch/>
        </p:blipFill>
        <p:spPr>
          <a:xfrm>
            <a:off x="13058177" y="2854053"/>
            <a:ext cx="3357455" cy="32994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68DA54-07CB-4247-BBF2-9F6AF6AFFC0E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0"/>
          <a:stretch/>
        </p:blipFill>
        <p:spPr>
          <a:xfrm flipH="1">
            <a:off x="11455095" y="6867180"/>
            <a:ext cx="2534395" cy="26009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C07E92-1A57-4171-9C08-511D349AC6A5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5" r="3574"/>
          <a:stretch/>
        </p:blipFill>
        <p:spPr>
          <a:xfrm>
            <a:off x="14632739" y="6774593"/>
            <a:ext cx="2655136" cy="271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5" grpId="0" animBg="1"/>
      <p:bldP spid="106" grpId="0" animBg="1"/>
      <p:bldP spid="10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727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6892619" y="7980852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-432320" y="-3128313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8" y="0"/>
                </a:lnTo>
                <a:lnTo>
                  <a:pt x="6341418" y="7363040"/>
                </a:lnTo>
                <a:lnTo>
                  <a:pt x="0" y="73630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2109480" y="5671117"/>
            <a:ext cx="8038344" cy="4682336"/>
          </a:xfrm>
          <a:custGeom>
            <a:avLst/>
            <a:gdLst/>
            <a:ahLst/>
            <a:cxnLst/>
            <a:rect l="l" t="t" r="r" b="b"/>
            <a:pathLst>
              <a:path w="8038344" h="4682336">
                <a:moveTo>
                  <a:pt x="8038344" y="0"/>
                </a:moveTo>
                <a:lnTo>
                  <a:pt x="0" y="0"/>
                </a:lnTo>
                <a:lnTo>
                  <a:pt x="0" y="4682336"/>
                </a:lnTo>
                <a:lnTo>
                  <a:pt x="8038344" y="4682336"/>
                </a:lnTo>
                <a:lnTo>
                  <a:pt x="803834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1714090" y="-1384906"/>
            <a:ext cx="7880947" cy="3979878"/>
          </a:xfrm>
          <a:custGeom>
            <a:avLst/>
            <a:gdLst/>
            <a:ahLst/>
            <a:cxnLst/>
            <a:rect l="l" t="t" r="r" b="b"/>
            <a:pathLst>
              <a:path w="7880947" h="3979878">
                <a:moveTo>
                  <a:pt x="7880946" y="3979878"/>
                </a:moveTo>
                <a:lnTo>
                  <a:pt x="0" y="3979878"/>
                </a:lnTo>
                <a:lnTo>
                  <a:pt x="0" y="0"/>
                </a:lnTo>
                <a:lnTo>
                  <a:pt x="7880946" y="0"/>
                </a:lnTo>
                <a:lnTo>
                  <a:pt x="7880946" y="3979878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6798550" y="2095500"/>
            <a:ext cx="4023971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457200" y="643063"/>
            <a:ext cx="11450337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3"/>
              </a:lnSpc>
            </a:pPr>
            <a:r>
              <a:rPr lang="uk-UA" sz="6536" b="1" spc="-326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БЕЗПЕКА ЖИТТЄДІЯЛЬНОСТІ УЧНІВ</a:t>
            </a:r>
          </a:p>
        </p:txBody>
      </p:sp>
      <p:sp>
        <p:nvSpPr>
          <p:cNvPr id="11" name="Freeform 11"/>
          <p:cNvSpPr/>
          <p:nvPr/>
        </p:nvSpPr>
        <p:spPr>
          <a:xfrm>
            <a:off x="376993" y="1772967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AutoShape 42"/>
          <p:cNvSpPr>
            <a:spLocks noChangeArrowheads="1"/>
          </p:cNvSpPr>
          <p:nvPr/>
        </p:nvSpPr>
        <p:spPr bwMode="auto">
          <a:xfrm>
            <a:off x="6611787" y="2387414"/>
            <a:ext cx="5497693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AutoShape 55"/>
          <p:cNvSpPr>
            <a:spLocks noChangeArrowheads="1"/>
          </p:cNvSpPr>
          <p:nvPr/>
        </p:nvSpPr>
        <p:spPr bwMode="auto">
          <a:xfrm>
            <a:off x="904875" y="2387414"/>
            <a:ext cx="5469508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utoShape 42"/>
          <p:cNvSpPr>
            <a:spLocks noChangeArrowheads="1"/>
          </p:cNvSpPr>
          <p:nvPr/>
        </p:nvSpPr>
        <p:spPr bwMode="auto">
          <a:xfrm>
            <a:off x="904875" y="6111330"/>
            <a:ext cx="5486459" cy="385382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AutoShape 55"/>
          <p:cNvSpPr>
            <a:spLocks noChangeArrowheads="1"/>
          </p:cNvSpPr>
          <p:nvPr/>
        </p:nvSpPr>
        <p:spPr bwMode="auto">
          <a:xfrm>
            <a:off x="6657313" y="6159404"/>
            <a:ext cx="5489161" cy="3805747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Freeform 3"/>
          <p:cNvSpPr/>
          <p:nvPr/>
        </p:nvSpPr>
        <p:spPr>
          <a:xfrm>
            <a:off x="12254547" y="5762329"/>
            <a:ext cx="3527608" cy="2509011"/>
          </a:xfrm>
          <a:custGeom>
            <a:avLst/>
            <a:gdLst/>
            <a:ahLst/>
            <a:cxnLst/>
            <a:rect l="l" t="t" r="r" b="b"/>
            <a:pathLst>
              <a:path w="3527608" h="2509011">
                <a:moveTo>
                  <a:pt x="0" y="0"/>
                </a:moveTo>
                <a:lnTo>
                  <a:pt x="3527608" y="0"/>
                </a:lnTo>
                <a:lnTo>
                  <a:pt x="3527608" y="2509011"/>
                </a:lnTo>
                <a:lnTo>
                  <a:pt x="0" y="250901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4"/>
          <p:cNvSpPr/>
          <p:nvPr/>
        </p:nvSpPr>
        <p:spPr>
          <a:xfrm>
            <a:off x="12939233" y="3650393"/>
            <a:ext cx="3527608" cy="2509011"/>
          </a:xfrm>
          <a:custGeom>
            <a:avLst/>
            <a:gdLst/>
            <a:ahLst/>
            <a:cxnLst/>
            <a:rect l="l" t="t" r="r" b="b"/>
            <a:pathLst>
              <a:path w="3527608" h="2509011">
                <a:moveTo>
                  <a:pt x="0" y="0"/>
                </a:moveTo>
                <a:lnTo>
                  <a:pt x="3527608" y="0"/>
                </a:lnTo>
                <a:lnTo>
                  <a:pt x="3527608" y="2509011"/>
                </a:lnTo>
                <a:lnTo>
                  <a:pt x="0" y="250901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5"/>
          <p:cNvSpPr/>
          <p:nvPr/>
        </p:nvSpPr>
        <p:spPr>
          <a:xfrm>
            <a:off x="14364848" y="1997862"/>
            <a:ext cx="3527608" cy="2509011"/>
          </a:xfrm>
          <a:custGeom>
            <a:avLst/>
            <a:gdLst/>
            <a:ahLst/>
            <a:cxnLst/>
            <a:rect l="l" t="t" r="r" b="b"/>
            <a:pathLst>
              <a:path w="3527608" h="2509011">
                <a:moveTo>
                  <a:pt x="0" y="0"/>
                </a:moveTo>
                <a:lnTo>
                  <a:pt x="3527608" y="0"/>
                </a:lnTo>
                <a:lnTo>
                  <a:pt x="3527608" y="2509011"/>
                </a:lnTo>
                <a:lnTo>
                  <a:pt x="0" y="250901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359A24-E8EE-4FFA-AF2C-4C737F120DF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0"/>
          <a:stretch/>
        </p:blipFill>
        <p:spPr>
          <a:xfrm>
            <a:off x="1170356" y="2499841"/>
            <a:ext cx="4938546" cy="336943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C19ED67-2552-4512-A654-9045C145607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5" r="4108" b="21390"/>
          <a:stretch/>
        </p:blipFill>
        <p:spPr>
          <a:xfrm>
            <a:off x="6879241" y="2499841"/>
            <a:ext cx="4887896" cy="336943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A12CDF1-AB21-409C-9AD5-515D4F69AD4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9" r="5409"/>
          <a:stretch/>
        </p:blipFill>
        <p:spPr>
          <a:xfrm>
            <a:off x="1170356" y="6295655"/>
            <a:ext cx="4945473" cy="348517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6298527-31C5-4BD3-80BC-B25F7F206C6E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65"/>
          <a:stretch/>
        </p:blipFill>
        <p:spPr>
          <a:xfrm>
            <a:off x="6879242" y="6339375"/>
            <a:ext cx="4926836" cy="34414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B19499-9980-AA5E-4524-8946A6E7F2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65"/>
          <a:stretch/>
        </p:blipFill>
        <p:spPr>
          <a:xfrm>
            <a:off x="-1" y="0"/>
            <a:ext cx="18288002" cy="102870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F3E98A76-75C9-3DBA-343D-A84C947B8EF1}"/>
              </a:ext>
            </a:extLst>
          </p:cNvPr>
          <p:cNvSpPr/>
          <p:nvPr/>
        </p:nvSpPr>
        <p:spPr>
          <a:xfrm>
            <a:off x="390832" y="243353"/>
            <a:ext cx="17506337" cy="921770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uk-UA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Шановні батьки! Дякую, що знайшли час для нашої зустрічі. 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767A84F9-626D-A2B4-C4C0-FEBB605F63CF}"/>
              </a:ext>
            </a:extLst>
          </p:cNvPr>
          <p:cNvSpPr/>
          <p:nvPr/>
        </p:nvSpPr>
        <p:spPr>
          <a:xfrm>
            <a:off x="12189541" y="1902551"/>
            <a:ext cx="5707628" cy="7492173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uk-UA" sz="3600" b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Сьогодні ми підсумуємо навчальний рік, обговоримо важливі питання безпеки, поведінки та плани на майбутнє. Разом ми можемо зробити освіту наших дітей більш ефективною та безпечною!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F7D2C07-9D6D-1E7B-885D-8AC1FE0EA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32" y="2102261"/>
            <a:ext cx="12277110" cy="818474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718105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30112" y="5056222"/>
            <a:ext cx="580956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183778" y="6667500"/>
            <a:ext cx="580956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2030112" y="7039840"/>
            <a:ext cx="580956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 rot="5400000">
            <a:off x="1225794" y="3856254"/>
            <a:ext cx="500647" cy="438066"/>
            <a:chOff x="0" y="0"/>
            <a:chExt cx="812800" cy="711200"/>
          </a:xfrm>
        </p:grpSpPr>
        <p:sp>
          <p:nvSpPr>
            <p:cNvPr id="7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9" name="Group 9"/>
          <p:cNvGrpSpPr/>
          <p:nvPr/>
        </p:nvGrpSpPr>
        <p:grpSpPr>
          <a:xfrm rot="5400000">
            <a:off x="9498303" y="4100166"/>
            <a:ext cx="500647" cy="438066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270184" y="5385115"/>
            <a:ext cx="500647" cy="438066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9" name="AutoShape 19"/>
          <p:cNvSpPr/>
          <p:nvPr/>
        </p:nvSpPr>
        <p:spPr>
          <a:xfrm>
            <a:off x="1961978" y="9629248"/>
            <a:ext cx="580956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10183778" y="9791700"/>
            <a:ext cx="5809568" cy="0"/>
          </a:xfrm>
          <a:prstGeom prst="line">
            <a:avLst/>
          </a:prstGeom>
          <a:ln w="19050" cap="flat">
            <a:solidFill>
              <a:srgbClr val="23403D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22"/>
          <p:cNvGrpSpPr/>
          <p:nvPr/>
        </p:nvGrpSpPr>
        <p:grpSpPr>
          <a:xfrm rot="5400000">
            <a:off x="1308921" y="7297315"/>
            <a:ext cx="500647" cy="438066"/>
            <a:chOff x="0" y="0"/>
            <a:chExt cx="812800" cy="711200"/>
          </a:xfrm>
        </p:grpSpPr>
        <p:sp>
          <p:nvSpPr>
            <p:cNvPr id="23" name="Freeform 23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31" name="Group 31"/>
          <p:cNvGrpSpPr/>
          <p:nvPr/>
        </p:nvGrpSpPr>
        <p:grpSpPr>
          <a:xfrm rot="5400000">
            <a:off x="9537139" y="6913338"/>
            <a:ext cx="500647" cy="438066"/>
            <a:chOff x="0" y="0"/>
            <a:chExt cx="812800" cy="711200"/>
          </a:xfrm>
        </p:grpSpPr>
        <p:sp>
          <p:nvSpPr>
            <p:cNvPr id="32" name="Freeform 32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4" name="Freeform 34"/>
          <p:cNvSpPr/>
          <p:nvPr/>
        </p:nvSpPr>
        <p:spPr>
          <a:xfrm rot="-5400000">
            <a:off x="-377917" y="4370418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7"/>
                </a:lnTo>
                <a:lnTo>
                  <a:pt x="0" y="5112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0800000">
            <a:off x="-912042" y="9972675"/>
            <a:ext cx="18171342" cy="1488977"/>
          </a:xfrm>
          <a:custGeom>
            <a:avLst/>
            <a:gdLst/>
            <a:ahLst/>
            <a:cxnLst/>
            <a:rect l="l" t="t" r="r" b="b"/>
            <a:pathLst>
              <a:path w="18171342" h="1488977">
                <a:moveTo>
                  <a:pt x="0" y="0"/>
                </a:moveTo>
                <a:lnTo>
                  <a:pt x="18171342" y="0"/>
                </a:lnTo>
                <a:lnTo>
                  <a:pt x="18171342" y="1488977"/>
                </a:lnTo>
                <a:lnTo>
                  <a:pt x="0" y="1488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542230"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2002308" y="3692570"/>
            <a:ext cx="6428087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системно здійснювався контроль за виконанням вимог щодо безпеки життєдіяльності учнів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891262" y="5198560"/>
            <a:ext cx="6381928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дотримання правил дорожнього руху, технічної безпеки, протипожежної безпеки під час освітнього процесу та в позаурочний час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41714" y="3712989"/>
            <a:ext cx="602887" cy="56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01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926707" y="6757266"/>
            <a:ext cx="602887" cy="56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05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14233" y="5253821"/>
            <a:ext cx="602887" cy="56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78848" y="7158569"/>
            <a:ext cx="602887" cy="56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03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846692" y="3918258"/>
            <a:ext cx="602887" cy="56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04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9289414" y="1082004"/>
            <a:ext cx="4903239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00"/>
              </a:lnSpc>
            </a:pPr>
            <a:r>
              <a:rPr lang="en-US" sz="8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AGENDA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-1810504" y="-991520"/>
            <a:ext cx="9394899" cy="4117412"/>
            <a:chOff x="0" y="0"/>
            <a:chExt cx="1455516" cy="637895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455516" cy="637895"/>
            </a:xfrm>
            <a:custGeom>
              <a:avLst/>
              <a:gdLst/>
              <a:ahLst/>
              <a:cxnLst/>
              <a:rect l="l" t="t" r="r" b="b"/>
              <a:pathLst>
                <a:path w="1455516" h="637895">
                  <a:moveTo>
                    <a:pt x="0" y="0"/>
                  </a:moveTo>
                  <a:lnTo>
                    <a:pt x="1455516" y="0"/>
                  </a:lnTo>
                  <a:lnTo>
                    <a:pt x="1455516" y="637895"/>
                  </a:lnTo>
                  <a:lnTo>
                    <a:pt x="0" y="637895"/>
                  </a:lnTo>
                  <a:close/>
                </a:path>
              </a:pathLst>
            </a:custGeom>
            <a:blipFill>
              <a:blip r:embed="rId6"/>
              <a:stretch>
                <a:fillRect t="-26010" b="-26010"/>
              </a:stretch>
            </a:blipFill>
          </p:spPr>
        </p:sp>
      </p:grpSp>
      <p:grpSp>
        <p:nvGrpSpPr>
          <p:cNvPr id="55" name="Group 55"/>
          <p:cNvGrpSpPr/>
          <p:nvPr/>
        </p:nvGrpSpPr>
        <p:grpSpPr>
          <a:xfrm>
            <a:off x="5873230" y="-429546"/>
            <a:ext cx="9272041" cy="3541681"/>
            <a:chOff x="0" y="0"/>
            <a:chExt cx="930920" cy="355587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930920" cy="355587"/>
            </a:xfrm>
            <a:custGeom>
              <a:avLst/>
              <a:gdLst/>
              <a:ahLst/>
              <a:cxnLst/>
              <a:rect l="l" t="t" r="r" b="b"/>
              <a:pathLst>
                <a:path w="930920" h="355587">
                  <a:moveTo>
                    <a:pt x="727720" y="0"/>
                  </a:moveTo>
                  <a:lnTo>
                    <a:pt x="0" y="0"/>
                  </a:lnTo>
                  <a:lnTo>
                    <a:pt x="203200" y="355587"/>
                  </a:lnTo>
                  <a:lnTo>
                    <a:pt x="930920" y="355587"/>
                  </a:lnTo>
                  <a:lnTo>
                    <a:pt x="72772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58" name="Group 58"/>
          <p:cNvGrpSpPr/>
          <p:nvPr/>
        </p:nvGrpSpPr>
        <p:grpSpPr>
          <a:xfrm rot="-10800000">
            <a:off x="4986388" y="-589970"/>
            <a:ext cx="4612179" cy="3862529"/>
            <a:chOff x="0" y="0"/>
            <a:chExt cx="812800" cy="680690"/>
          </a:xfrm>
        </p:grpSpPr>
        <p:sp>
          <p:nvSpPr>
            <p:cNvPr id="59" name="Freeform 59"/>
            <p:cNvSpPr/>
            <p:nvPr/>
          </p:nvSpPr>
          <p:spPr>
            <a:xfrm>
              <a:off x="20421" y="28584"/>
              <a:ext cx="771959" cy="652106"/>
            </a:xfrm>
            <a:custGeom>
              <a:avLst/>
              <a:gdLst/>
              <a:ahLst/>
              <a:cxnLst/>
              <a:rect l="l" t="t" r="r" b="b"/>
              <a:pathLst>
                <a:path w="771959" h="652106">
                  <a:moveTo>
                    <a:pt x="411794" y="14654"/>
                  </a:moveTo>
                  <a:lnTo>
                    <a:pt x="766564" y="608868"/>
                  </a:lnTo>
                  <a:cubicBezTo>
                    <a:pt x="771838" y="617701"/>
                    <a:pt x="771958" y="628686"/>
                    <a:pt x="766880" y="637632"/>
                  </a:cubicBezTo>
                  <a:cubicBezTo>
                    <a:pt x="761802" y="646578"/>
                    <a:pt x="752309" y="652106"/>
                    <a:pt x="742022" y="652106"/>
                  </a:cubicBezTo>
                  <a:lnTo>
                    <a:pt x="29936" y="652106"/>
                  </a:lnTo>
                  <a:cubicBezTo>
                    <a:pt x="19649" y="652106"/>
                    <a:pt x="10156" y="646578"/>
                    <a:pt x="5078" y="637632"/>
                  </a:cubicBezTo>
                  <a:cubicBezTo>
                    <a:pt x="0" y="628686"/>
                    <a:pt x="120" y="617701"/>
                    <a:pt x="5394" y="608868"/>
                  </a:cubicBezTo>
                  <a:lnTo>
                    <a:pt x="360164" y="14654"/>
                  </a:lnTo>
                  <a:cubicBezTo>
                    <a:pt x="365590" y="5566"/>
                    <a:pt x="375395" y="0"/>
                    <a:pt x="385979" y="0"/>
                  </a:cubicBezTo>
                  <a:cubicBezTo>
                    <a:pt x="396563" y="0"/>
                    <a:pt x="406368" y="5566"/>
                    <a:pt x="411794" y="14654"/>
                  </a:cubicBezTo>
                  <a:close/>
                </a:path>
              </a:pathLst>
            </a:custGeom>
            <a:solidFill>
              <a:srgbClr val="23403D">
                <a:alpha val="89804"/>
              </a:srgbClr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127000" y="249360"/>
              <a:ext cx="558800" cy="382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6297359" y="-429546"/>
            <a:ext cx="14319000" cy="3541681"/>
            <a:chOff x="0" y="0"/>
            <a:chExt cx="1437638" cy="355587"/>
          </a:xfrm>
        </p:grpSpPr>
        <p:sp>
          <p:nvSpPr>
            <p:cNvPr id="62" name="Freeform 62"/>
            <p:cNvSpPr/>
            <p:nvPr/>
          </p:nvSpPr>
          <p:spPr>
            <a:xfrm>
              <a:off x="6383" y="0"/>
              <a:ext cx="1424873" cy="355587"/>
            </a:xfrm>
            <a:custGeom>
              <a:avLst/>
              <a:gdLst/>
              <a:ahLst/>
              <a:cxnLst/>
              <a:rect l="l" t="t" r="r" b="b"/>
              <a:pathLst>
                <a:path w="1424873" h="355587">
                  <a:moveTo>
                    <a:pt x="1211835" y="0"/>
                  </a:moveTo>
                  <a:lnTo>
                    <a:pt x="9837" y="0"/>
                  </a:lnTo>
                  <a:cubicBezTo>
                    <a:pt x="6482" y="0"/>
                    <a:pt x="3380" y="1786"/>
                    <a:pt x="1696" y="4688"/>
                  </a:cubicBezTo>
                  <a:cubicBezTo>
                    <a:pt x="12" y="7590"/>
                    <a:pt x="0" y="11170"/>
                    <a:pt x="1665" y="14083"/>
                  </a:cubicBezTo>
                  <a:lnTo>
                    <a:pt x="188769" y="341504"/>
                  </a:lnTo>
                  <a:cubicBezTo>
                    <a:pt x="193746" y="350213"/>
                    <a:pt x="203007" y="355587"/>
                    <a:pt x="213037" y="355587"/>
                  </a:cubicBezTo>
                  <a:lnTo>
                    <a:pt x="1415035" y="355587"/>
                  </a:lnTo>
                  <a:cubicBezTo>
                    <a:pt x="1418391" y="355587"/>
                    <a:pt x="1421492" y="353801"/>
                    <a:pt x="1423176" y="350899"/>
                  </a:cubicBezTo>
                  <a:cubicBezTo>
                    <a:pt x="1424861" y="347997"/>
                    <a:pt x="1424872" y="344418"/>
                    <a:pt x="1423208" y="341504"/>
                  </a:cubicBezTo>
                  <a:lnTo>
                    <a:pt x="1236103" y="14083"/>
                  </a:lnTo>
                  <a:cubicBezTo>
                    <a:pt x="1231127" y="5374"/>
                    <a:pt x="1221865" y="0"/>
                    <a:pt x="1211835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101600" y="-66675"/>
              <a:ext cx="1234438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4" name="Freeform 64"/>
          <p:cNvSpPr/>
          <p:nvPr/>
        </p:nvSpPr>
        <p:spPr>
          <a:xfrm rot="2513844" flipH="1">
            <a:off x="13393500" y="-665480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5" name="TextBox 65"/>
          <p:cNvSpPr txBox="1"/>
          <p:nvPr/>
        </p:nvSpPr>
        <p:spPr>
          <a:xfrm>
            <a:off x="6846269" y="527194"/>
            <a:ext cx="11814905" cy="2359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00"/>
              </a:lnSpc>
            </a:pPr>
            <a:r>
              <a:rPr lang="ru-RU" sz="66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ПРОТЯГОМ 2024-2025 Н. Р. </a:t>
            </a:r>
          </a:p>
          <a:p>
            <a:pPr>
              <a:lnSpc>
                <a:spcPts val="9200"/>
              </a:lnSpc>
            </a:pPr>
            <a:r>
              <a:rPr lang="ru-RU" sz="66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       У ЗАКЛАДІ ОСВІТИ</a:t>
            </a:r>
          </a:p>
        </p:txBody>
      </p:sp>
      <p:sp>
        <p:nvSpPr>
          <p:cNvPr id="66" name="Freeform 66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7" name="TextBox 38"/>
          <p:cNvSpPr txBox="1"/>
          <p:nvPr/>
        </p:nvSpPr>
        <p:spPr>
          <a:xfrm>
            <a:off x="1911296" y="7212162"/>
            <a:ext cx="6381928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дотримувалися вимог законів України «Про освіту», «Про повну загальну середню освіту», «Про охорону дитинства», «Про дорожній рух», «Про пожежну безпеку»</a:t>
            </a:r>
          </a:p>
        </p:txBody>
      </p:sp>
      <p:sp>
        <p:nvSpPr>
          <p:cNvPr id="68" name="TextBox 38"/>
          <p:cNvSpPr txBox="1"/>
          <p:nvPr/>
        </p:nvSpPr>
        <p:spPr>
          <a:xfrm>
            <a:off x="10183778" y="3908283"/>
            <a:ext cx="6381928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питання безпеки життєдіяльності учнів під час освітнього процесу та в побуті обговорювалися під час засідань педагогічних рад, на нарадах при директорі, на класних батьківських зборах</a:t>
            </a:r>
          </a:p>
        </p:txBody>
      </p:sp>
      <p:sp>
        <p:nvSpPr>
          <p:cNvPr id="69" name="TextBox 38"/>
          <p:cNvSpPr txBox="1"/>
          <p:nvPr/>
        </p:nvSpPr>
        <p:spPr>
          <a:xfrm>
            <a:off x="10082824" y="6704926"/>
            <a:ext cx="7647304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800" b="1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класні керівники вчасно проводили з учнями інструктажі з ТБ, заходи в рамках тематичних тижнів з безпеки життєдіяльності, щотижневі бесіди про збереження життя та здоров’я, про що робили записи встановленої форми в журналах з ТБ, планах класних керівників, класних журналах</a:t>
            </a:r>
          </a:p>
        </p:txBody>
      </p:sp>
    </p:spTree>
    <p:extLst>
      <p:ext uri="{BB962C8B-B14F-4D97-AF65-F5344CB8AC3E}">
        <p14:creationId xmlns:p14="http://schemas.microsoft.com/office/powerpoint/2010/main" val="4154921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639823" y="46053"/>
            <a:ext cx="15300919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Стратегічна ціль</a:t>
            </a:r>
            <a:r>
              <a:rPr lang="ru-RU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: ЗБЕРЕ</a:t>
            </a:r>
            <a:r>
              <a:rPr lang="ru-RU" sz="5400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Ж</a:t>
            </a:r>
            <a:r>
              <a:rPr lang="ru-RU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ЕННЯ ТА ЗМІ</a:t>
            </a:r>
            <a:r>
              <a:rPr lang="ru-RU" sz="5400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ru-RU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НЕННЯ </a:t>
            </a:r>
          </a:p>
          <a:p>
            <a:pPr>
              <a:lnSpc>
                <a:spcPts val="7474"/>
              </a:lnSpc>
            </a:pPr>
            <a:r>
              <a:rPr lang="ru-RU" sz="4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ЗДОРОВ’Я УЧНЯ ТА ВЧИТЕЛЯ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-262311" y="2218697"/>
            <a:ext cx="1865425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Інформують Вас учителі, керівництво закладу освіти щодо правил охорони праці, техніки безпеки під час занять, пожежної безпеки, правил поведінки </a:t>
            </a:r>
          </a:p>
          <a:p>
            <a:pPr algn="ctr"/>
            <a:r>
              <a:rPr lang="uk-UA" sz="40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під час надзвичайних ситуацій? </a:t>
            </a: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56" name="Group 3"/>
          <p:cNvGrpSpPr/>
          <p:nvPr/>
        </p:nvGrpSpPr>
        <p:grpSpPr>
          <a:xfrm>
            <a:off x="1295400" y="3909940"/>
            <a:ext cx="5764906" cy="5764448"/>
            <a:chOff x="0" y="0"/>
            <a:chExt cx="6388066" cy="6387558"/>
          </a:xfrm>
        </p:grpSpPr>
        <p:sp>
          <p:nvSpPr>
            <p:cNvPr id="57" name="Freeform 4"/>
            <p:cNvSpPr/>
            <p:nvPr/>
          </p:nvSpPr>
          <p:spPr>
            <a:xfrm>
              <a:off x="0" y="0"/>
              <a:ext cx="3497188" cy="6387558"/>
            </a:xfrm>
            <a:custGeom>
              <a:avLst/>
              <a:gdLst/>
              <a:ahLst/>
              <a:cxnLst/>
              <a:rect l="l" t="t" r="r" b="b"/>
              <a:pathLst>
                <a:path w="3497188" h="6387558">
                  <a:moveTo>
                    <a:pt x="0" y="0"/>
                  </a:moveTo>
                  <a:lnTo>
                    <a:pt x="3497188" y="0"/>
                  </a:lnTo>
                  <a:lnTo>
                    <a:pt x="3497188" y="6387558"/>
                  </a:lnTo>
                  <a:lnTo>
                    <a:pt x="0" y="6387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8" name="Freeform 5"/>
            <p:cNvSpPr/>
            <p:nvPr/>
          </p:nvSpPr>
          <p:spPr>
            <a:xfrm>
              <a:off x="2890878" y="0"/>
              <a:ext cx="3497188" cy="6387558"/>
            </a:xfrm>
            <a:custGeom>
              <a:avLst/>
              <a:gdLst/>
              <a:ahLst/>
              <a:cxnLst/>
              <a:rect l="l" t="t" r="r" b="b"/>
              <a:pathLst>
                <a:path w="3497188" h="6387558">
                  <a:moveTo>
                    <a:pt x="0" y="0"/>
                  </a:moveTo>
                  <a:lnTo>
                    <a:pt x="3497188" y="0"/>
                  </a:lnTo>
                  <a:lnTo>
                    <a:pt x="3497188" y="6387558"/>
                  </a:lnTo>
                  <a:lnTo>
                    <a:pt x="0" y="6387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9" name="TextBox 55"/>
          <p:cNvSpPr txBox="1"/>
          <p:nvPr/>
        </p:nvSpPr>
        <p:spPr>
          <a:xfrm>
            <a:off x="2781437" y="4438351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  <p:sp>
        <p:nvSpPr>
          <p:cNvPr id="60" name="TextBox 56"/>
          <p:cNvSpPr txBox="1"/>
          <p:nvPr/>
        </p:nvSpPr>
        <p:spPr>
          <a:xfrm>
            <a:off x="4876581" y="4861901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  <p:sp>
        <p:nvSpPr>
          <p:cNvPr id="61" name="TextBox 57"/>
          <p:cNvSpPr txBox="1"/>
          <p:nvPr/>
        </p:nvSpPr>
        <p:spPr>
          <a:xfrm>
            <a:off x="5680993" y="6731200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  <p:sp>
        <p:nvSpPr>
          <p:cNvPr id="62" name="TextBox 58"/>
          <p:cNvSpPr txBox="1"/>
          <p:nvPr/>
        </p:nvSpPr>
        <p:spPr>
          <a:xfrm>
            <a:off x="4375961" y="8357437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  <p:sp>
        <p:nvSpPr>
          <p:cNvPr id="63" name="TextBox 59"/>
          <p:cNvSpPr txBox="1"/>
          <p:nvPr/>
        </p:nvSpPr>
        <p:spPr>
          <a:xfrm>
            <a:off x="2281638" y="8107369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id="64" name="TextBox 60"/>
          <p:cNvSpPr txBox="1"/>
          <p:nvPr/>
        </p:nvSpPr>
        <p:spPr>
          <a:xfrm>
            <a:off x="1564344" y="6082729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id="70" name="TextBox 57"/>
          <p:cNvSpPr txBox="1"/>
          <p:nvPr/>
        </p:nvSpPr>
        <p:spPr>
          <a:xfrm>
            <a:off x="14266792" y="5321779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  <p:sp>
        <p:nvSpPr>
          <p:cNvPr id="71" name="TextBox 58"/>
          <p:cNvSpPr txBox="1"/>
          <p:nvPr/>
        </p:nvSpPr>
        <p:spPr>
          <a:xfrm>
            <a:off x="12961760" y="6948016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  <p:sp>
        <p:nvSpPr>
          <p:cNvPr id="72" name="TextBox 59"/>
          <p:cNvSpPr txBox="1"/>
          <p:nvPr/>
        </p:nvSpPr>
        <p:spPr>
          <a:xfrm>
            <a:off x="10867437" y="6697948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  <p:sp>
        <p:nvSpPr>
          <p:cNvPr id="73" name="TextBox 60"/>
          <p:cNvSpPr txBox="1"/>
          <p:nvPr/>
        </p:nvSpPr>
        <p:spPr>
          <a:xfrm>
            <a:off x="10191478" y="4673308"/>
            <a:ext cx="1060444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CFCFC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  <p:sp>
        <p:nvSpPr>
          <p:cNvPr id="37" name="Freeform 21"/>
          <p:cNvSpPr/>
          <p:nvPr/>
        </p:nvSpPr>
        <p:spPr>
          <a:xfrm>
            <a:off x="8211038" y="4644222"/>
            <a:ext cx="6893765" cy="1057037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38" name="TextBox 22"/>
          <p:cNvSpPr txBox="1"/>
          <p:nvPr/>
        </p:nvSpPr>
        <p:spPr>
          <a:xfrm>
            <a:off x="9147502" y="4384385"/>
            <a:ext cx="4637309" cy="15614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0 %  не  інформують</a:t>
            </a:r>
          </a:p>
        </p:txBody>
      </p:sp>
      <p:sp>
        <p:nvSpPr>
          <p:cNvPr id="43" name="Freeform 21"/>
          <p:cNvSpPr/>
          <p:nvPr/>
        </p:nvSpPr>
        <p:spPr>
          <a:xfrm>
            <a:off x="8168016" y="5893333"/>
            <a:ext cx="6936787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4" name="TextBox 22"/>
          <p:cNvSpPr txBox="1"/>
          <p:nvPr/>
        </p:nvSpPr>
        <p:spPr>
          <a:xfrm>
            <a:off x="9564652" y="5588047"/>
            <a:ext cx="4646108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14.3 % у поодиноких випадках</a:t>
            </a:r>
          </a:p>
        </p:txBody>
      </p:sp>
      <p:sp>
        <p:nvSpPr>
          <p:cNvPr id="46" name="Freeform 21"/>
          <p:cNvSpPr/>
          <p:nvPr/>
        </p:nvSpPr>
        <p:spPr>
          <a:xfrm>
            <a:off x="8145607" y="7079577"/>
            <a:ext cx="6936787" cy="1027791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7" name="TextBox 22"/>
          <p:cNvSpPr txBox="1"/>
          <p:nvPr/>
        </p:nvSpPr>
        <p:spPr>
          <a:xfrm>
            <a:off x="8780387" y="6889845"/>
            <a:ext cx="6139562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57.1 % так, регулярно, із залученням спеціальних служб</a:t>
            </a:r>
          </a:p>
        </p:txBody>
      </p:sp>
      <p:sp>
        <p:nvSpPr>
          <p:cNvPr id="48" name="Freeform 21"/>
          <p:cNvSpPr/>
          <p:nvPr/>
        </p:nvSpPr>
        <p:spPr>
          <a:xfrm>
            <a:off x="8168016" y="8318600"/>
            <a:ext cx="6936787" cy="1119516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9" name="TextBox 22"/>
          <p:cNvSpPr txBox="1"/>
          <p:nvPr/>
        </p:nvSpPr>
        <p:spPr>
          <a:xfrm>
            <a:off x="8211038" y="8153123"/>
            <a:ext cx="6560993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28.6 % так, регулярно, під час проведення навчальних занять </a:t>
            </a:r>
          </a:p>
        </p:txBody>
      </p:sp>
      <p:grpSp>
        <p:nvGrpSpPr>
          <p:cNvPr id="50" name="Group 9"/>
          <p:cNvGrpSpPr/>
          <p:nvPr/>
        </p:nvGrpSpPr>
        <p:grpSpPr>
          <a:xfrm>
            <a:off x="15894469" y="4448622"/>
            <a:ext cx="1449475" cy="1449475"/>
            <a:chOff x="0" y="0"/>
            <a:chExt cx="812800" cy="812800"/>
          </a:xfrm>
        </p:grpSpPr>
        <p:sp>
          <p:nvSpPr>
            <p:cNvPr id="51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97CA"/>
            </a:solidFill>
          </p:spPr>
        </p:sp>
        <p:sp>
          <p:nvSpPr>
            <p:cNvPr id="52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3" name="Group 15"/>
          <p:cNvGrpSpPr/>
          <p:nvPr/>
        </p:nvGrpSpPr>
        <p:grpSpPr>
          <a:xfrm>
            <a:off x="15858948" y="7766632"/>
            <a:ext cx="1449475" cy="1449475"/>
            <a:chOff x="0" y="0"/>
            <a:chExt cx="812800" cy="812800"/>
          </a:xfrm>
        </p:grpSpPr>
        <p:sp>
          <p:nvSpPr>
            <p:cNvPr id="54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55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4" name="Group 21"/>
          <p:cNvGrpSpPr/>
          <p:nvPr/>
        </p:nvGrpSpPr>
        <p:grpSpPr>
          <a:xfrm>
            <a:off x="15817693" y="6038483"/>
            <a:ext cx="1449475" cy="1449475"/>
            <a:chOff x="0" y="0"/>
            <a:chExt cx="812800" cy="812800"/>
          </a:xfrm>
        </p:grpSpPr>
        <p:sp>
          <p:nvSpPr>
            <p:cNvPr id="75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BAC7"/>
            </a:solidFill>
          </p:spPr>
        </p:sp>
        <p:sp>
          <p:nvSpPr>
            <p:cNvPr id="76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77" name="Freeform 26"/>
          <p:cNvSpPr/>
          <p:nvPr/>
        </p:nvSpPr>
        <p:spPr>
          <a:xfrm>
            <a:off x="16214394" y="4809534"/>
            <a:ext cx="809625" cy="727650"/>
          </a:xfrm>
          <a:custGeom>
            <a:avLst/>
            <a:gdLst/>
            <a:ahLst/>
            <a:cxnLst/>
            <a:rect l="l" t="t" r="r" b="b"/>
            <a:pathLst>
              <a:path w="809625" h="727650">
                <a:moveTo>
                  <a:pt x="0" y="0"/>
                </a:moveTo>
                <a:lnTo>
                  <a:pt x="809625" y="0"/>
                </a:lnTo>
                <a:lnTo>
                  <a:pt x="809625" y="727651"/>
                </a:lnTo>
                <a:lnTo>
                  <a:pt x="0" y="72765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8" name="Freeform 27"/>
          <p:cNvSpPr/>
          <p:nvPr/>
        </p:nvSpPr>
        <p:spPr>
          <a:xfrm>
            <a:off x="16178873" y="8108822"/>
            <a:ext cx="809625" cy="765096"/>
          </a:xfrm>
          <a:custGeom>
            <a:avLst/>
            <a:gdLst/>
            <a:ahLst/>
            <a:cxnLst/>
            <a:rect l="l" t="t" r="r" b="b"/>
            <a:pathLst>
              <a:path w="809625" h="765096">
                <a:moveTo>
                  <a:pt x="0" y="0"/>
                </a:moveTo>
                <a:lnTo>
                  <a:pt x="809625" y="0"/>
                </a:lnTo>
                <a:lnTo>
                  <a:pt x="809625" y="765096"/>
                </a:lnTo>
                <a:lnTo>
                  <a:pt x="0" y="7650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9" name="Freeform 28"/>
          <p:cNvSpPr/>
          <p:nvPr/>
        </p:nvSpPr>
        <p:spPr>
          <a:xfrm>
            <a:off x="16168485" y="6358408"/>
            <a:ext cx="747891" cy="809625"/>
          </a:xfrm>
          <a:custGeom>
            <a:avLst/>
            <a:gdLst/>
            <a:ahLst/>
            <a:cxnLst/>
            <a:rect l="l" t="t" r="r" b="b"/>
            <a:pathLst>
              <a:path w="747891" h="809625">
                <a:moveTo>
                  <a:pt x="0" y="0"/>
                </a:moveTo>
                <a:lnTo>
                  <a:pt x="747891" y="0"/>
                </a:lnTo>
                <a:lnTo>
                  <a:pt x="747891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675644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-193779" y="118359"/>
            <a:ext cx="15300919" cy="18456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74"/>
              </a:lnSpc>
            </a:pPr>
            <a:r>
              <a:rPr lang="uk-UA" sz="4800" b="1" cap="all" dirty="0">
                <a:solidFill>
                  <a:srgbClr val="FFFFFF"/>
                </a:solidFill>
                <a:latin typeface="Times New Roman" panose="02020603050405020304" pitchFamily="18" charset="0"/>
                <a:ea typeface="TT Norms Bold"/>
                <a:cs typeface="TT Norms Bold"/>
                <a:sym typeface="TT Norms Bold"/>
              </a:rPr>
              <a:t>соціальний паспорт </a:t>
            </a:r>
          </a:p>
          <a:p>
            <a:pPr algn="ctr">
              <a:lnSpc>
                <a:spcPts val="7474"/>
              </a:lnSpc>
            </a:pPr>
            <a:r>
              <a:rPr lang="uk-UA" sz="4800" b="1" cap="all" dirty="0">
                <a:solidFill>
                  <a:srgbClr val="FFFFFF"/>
                </a:solidFill>
                <a:latin typeface="Times New Roman" panose="02020603050405020304" pitchFamily="18" charset="0"/>
                <a:ea typeface="TT Norms Bold"/>
                <a:cs typeface="TT Norms Bold"/>
                <a:sym typeface="TT Norms Bold"/>
              </a:rPr>
              <a:t>закладу освіти</a:t>
            </a:r>
            <a:endParaRPr lang="ru-RU" sz="4800" b="1" cap="all" dirty="0">
              <a:solidFill>
                <a:srgbClr val="FFFFFF"/>
              </a:solidFill>
              <a:latin typeface="Times New Roman" panose="02020603050405020304" pitchFamily="18" charset="0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44" name="Group 3"/>
          <p:cNvGrpSpPr/>
          <p:nvPr/>
        </p:nvGrpSpPr>
        <p:grpSpPr>
          <a:xfrm>
            <a:off x="2575100" y="4775273"/>
            <a:ext cx="12335750" cy="3138617"/>
            <a:chOff x="0" y="0"/>
            <a:chExt cx="16447667" cy="4184822"/>
          </a:xfrm>
        </p:grpSpPr>
        <p:sp>
          <p:nvSpPr>
            <p:cNvPr id="47" name="Freeform 4"/>
            <p:cNvSpPr/>
            <p:nvPr/>
          </p:nvSpPr>
          <p:spPr>
            <a:xfrm>
              <a:off x="0" y="0"/>
              <a:ext cx="2401934" cy="2308859"/>
            </a:xfrm>
            <a:custGeom>
              <a:avLst/>
              <a:gdLst/>
              <a:ahLst/>
              <a:cxnLst/>
              <a:rect l="l" t="t" r="r" b="b"/>
              <a:pathLst>
                <a:path w="2401934" h="2308859">
                  <a:moveTo>
                    <a:pt x="0" y="0"/>
                  </a:moveTo>
                  <a:lnTo>
                    <a:pt x="2401934" y="0"/>
                  </a:lnTo>
                  <a:lnTo>
                    <a:pt x="2401934" y="2308859"/>
                  </a:lnTo>
                  <a:lnTo>
                    <a:pt x="0" y="2308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5"/>
            <p:cNvSpPr/>
            <p:nvPr/>
          </p:nvSpPr>
          <p:spPr>
            <a:xfrm>
              <a:off x="5619339" y="0"/>
              <a:ext cx="2401934" cy="2308859"/>
            </a:xfrm>
            <a:custGeom>
              <a:avLst/>
              <a:gdLst/>
              <a:ahLst/>
              <a:cxnLst/>
              <a:rect l="l" t="t" r="r" b="b"/>
              <a:pathLst>
                <a:path w="2401934" h="2308859">
                  <a:moveTo>
                    <a:pt x="0" y="0"/>
                  </a:moveTo>
                  <a:lnTo>
                    <a:pt x="2401933" y="0"/>
                  </a:lnTo>
                  <a:lnTo>
                    <a:pt x="2401933" y="2308859"/>
                  </a:lnTo>
                  <a:lnTo>
                    <a:pt x="0" y="2308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9" name="Freeform 6"/>
            <p:cNvSpPr/>
            <p:nvPr/>
          </p:nvSpPr>
          <p:spPr>
            <a:xfrm flipV="1">
              <a:off x="2807056" y="1875964"/>
              <a:ext cx="2401934" cy="2308859"/>
            </a:xfrm>
            <a:custGeom>
              <a:avLst/>
              <a:gdLst/>
              <a:ahLst/>
              <a:cxnLst/>
              <a:rect l="l" t="t" r="r" b="b"/>
              <a:pathLst>
                <a:path w="2401934" h="2308859">
                  <a:moveTo>
                    <a:pt x="0" y="2308858"/>
                  </a:moveTo>
                  <a:lnTo>
                    <a:pt x="2401934" y="2308858"/>
                  </a:lnTo>
                  <a:lnTo>
                    <a:pt x="2401934" y="0"/>
                  </a:lnTo>
                  <a:lnTo>
                    <a:pt x="0" y="0"/>
                  </a:lnTo>
                  <a:lnTo>
                    <a:pt x="0" y="2308858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0" name="Freeform 7"/>
            <p:cNvSpPr/>
            <p:nvPr/>
          </p:nvSpPr>
          <p:spPr>
            <a:xfrm flipV="1">
              <a:off x="8426395" y="1875964"/>
              <a:ext cx="2401934" cy="2308859"/>
            </a:xfrm>
            <a:custGeom>
              <a:avLst/>
              <a:gdLst/>
              <a:ahLst/>
              <a:cxnLst/>
              <a:rect l="l" t="t" r="r" b="b"/>
              <a:pathLst>
                <a:path w="2401934" h="2308859">
                  <a:moveTo>
                    <a:pt x="0" y="2308858"/>
                  </a:moveTo>
                  <a:lnTo>
                    <a:pt x="2401933" y="2308858"/>
                  </a:lnTo>
                  <a:lnTo>
                    <a:pt x="2401933" y="0"/>
                  </a:lnTo>
                  <a:lnTo>
                    <a:pt x="0" y="0"/>
                  </a:lnTo>
                  <a:lnTo>
                    <a:pt x="0" y="2308858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1" name="Freeform 8"/>
            <p:cNvSpPr/>
            <p:nvPr/>
          </p:nvSpPr>
          <p:spPr>
            <a:xfrm>
              <a:off x="11238677" y="0"/>
              <a:ext cx="2401934" cy="2308859"/>
            </a:xfrm>
            <a:custGeom>
              <a:avLst/>
              <a:gdLst/>
              <a:ahLst/>
              <a:cxnLst/>
              <a:rect l="l" t="t" r="r" b="b"/>
              <a:pathLst>
                <a:path w="2401934" h="2308859">
                  <a:moveTo>
                    <a:pt x="0" y="0"/>
                  </a:moveTo>
                  <a:lnTo>
                    <a:pt x="2401934" y="0"/>
                  </a:lnTo>
                  <a:lnTo>
                    <a:pt x="2401934" y="2308859"/>
                  </a:lnTo>
                  <a:lnTo>
                    <a:pt x="0" y="23088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2" name="Freeform 9"/>
            <p:cNvSpPr/>
            <p:nvPr/>
          </p:nvSpPr>
          <p:spPr>
            <a:xfrm flipV="1">
              <a:off x="14045733" y="1875964"/>
              <a:ext cx="2401934" cy="2308859"/>
            </a:xfrm>
            <a:custGeom>
              <a:avLst/>
              <a:gdLst/>
              <a:ahLst/>
              <a:cxnLst/>
              <a:rect l="l" t="t" r="r" b="b"/>
              <a:pathLst>
                <a:path w="2401934" h="2308859">
                  <a:moveTo>
                    <a:pt x="0" y="2308858"/>
                  </a:moveTo>
                  <a:lnTo>
                    <a:pt x="2401934" y="2308858"/>
                  </a:lnTo>
                  <a:lnTo>
                    <a:pt x="2401934" y="0"/>
                  </a:lnTo>
                  <a:lnTo>
                    <a:pt x="0" y="0"/>
                  </a:lnTo>
                  <a:lnTo>
                    <a:pt x="0" y="2308858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3" name="Group 10"/>
          <p:cNvGrpSpPr/>
          <p:nvPr/>
        </p:nvGrpSpPr>
        <p:grpSpPr>
          <a:xfrm>
            <a:off x="627675" y="2998500"/>
            <a:ext cx="1152212" cy="1152212"/>
            <a:chOff x="0" y="0"/>
            <a:chExt cx="812800" cy="812800"/>
          </a:xfrm>
        </p:grpSpPr>
        <p:sp>
          <p:nvSpPr>
            <p:cNvPr id="54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49AF"/>
            </a:solidFill>
          </p:spPr>
        </p:sp>
        <p:sp>
          <p:nvSpPr>
            <p:cNvPr id="55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6" name="Group 13"/>
          <p:cNvGrpSpPr/>
          <p:nvPr/>
        </p:nvGrpSpPr>
        <p:grpSpPr>
          <a:xfrm>
            <a:off x="8048669" y="7920659"/>
            <a:ext cx="1152212" cy="1152212"/>
            <a:chOff x="0" y="0"/>
            <a:chExt cx="812800" cy="812800"/>
          </a:xfrm>
        </p:grpSpPr>
        <p:sp>
          <p:nvSpPr>
            <p:cNvPr id="57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58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59" name="Group 16"/>
          <p:cNvGrpSpPr/>
          <p:nvPr/>
        </p:nvGrpSpPr>
        <p:grpSpPr>
          <a:xfrm>
            <a:off x="5375630" y="2998500"/>
            <a:ext cx="1152212" cy="1152212"/>
            <a:chOff x="0" y="0"/>
            <a:chExt cx="812800" cy="812800"/>
          </a:xfrm>
        </p:grpSpPr>
        <p:sp>
          <p:nvSpPr>
            <p:cNvPr id="60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97CA"/>
            </a:solidFill>
          </p:spPr>
        </p:sp>
        <p:sp>
          <p:nvSpPr>
            <p:cNvPr id="61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62" name="Group 19"/>
          <p:cNvGrpSpPr/>
          <p:nvPr/>
        </p:nvGrpSpPr>
        <p:grpSpPr>
          <a:xfrm>
            <a:off x="3696934" y="8092502"/>
            <a:ext cx="1152212" cy="1152212"/>
            <a:chOff x="0" y="0"/>
            <a:chExt cx="812800" cy="812800"/>
          </a:xfrm>
        </p:grpSpPr>
        <p:sp>
          <p:nvSpPr>
            <p:cNvPr id="63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BAC7"/>
            </a:solidFill>
          </p:spPr>
        </p:sp>
        <p:sp>
          <p:nvSpPr>
            <p:cNvPr id="64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4" name="Group 22"/>
          <p:cNvGrpSpPr/>
          <p:nvPr/>
        </p:nvGrpSpPr>
        <p:grpSpPr>
          <a:xfrm>
            <a:off x="10779727" y="2998500"/>
            <a:ext cx="1152212" cy="1152212"/>
            <a:chOff x="0" y="0"/>
            <a:chExt cx="812800" cy="812800"/>
          </a:xfrm>
        </p:grpSpPr>
        <p:sp>
          <p:nvSpPr>
            <p:cNvPr id="76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C195"/>
            </a:solidFill>
          </p:spPr>
        </p:sp>
        <p:sp>
          <p:nvSpPr>
            <p:cNvPr id="77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78" name="Group 25"/>
          <p:cNvGrpSpPr/>
          <p:nvPr/>
        </p:nvGrpSpPr>
        <p:grpSpPr>
          <a:xfrm>
            <a:off x="12266179" y="7917612"/>
            <a:ext cx="1152212" cy="1152212"/>
            <a:chOff x="0" y="0"/>
            <a:chExt cx="812800" cy="812800"/>
          </a:xfrm>
        </p:grpSpPr>
        <p:sp>
          <p:nvSpPr>
            <p:cNvPr id="87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740"/>
            </a:solidFill>
          </p:spPr>
        </p:sp>
        <p:sp>
          <p:nvSpPr>
            <p:cNvPr id="88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89" name="Freeform 28"/>
          <p:cNvSpPr/>
          <p:nvPr/>
        </p:nvSpPr>
        <p:spPr>
          <a:xfrm>
            <a:off x="970615" y="3307367"/>
            <a:ext cx="466331" cy="534477"/>
          </a:xfrm>
          <a:custGeom>
            <a:avLst/>
            <a:gdLst/>
            <a:ahLst/>
            <a:cxnLst/>
            <a:rect l="l" t="t" r="r" b="b"/>
            <a:pathLst>
              <a:path w="466331" h="534477">
                <a:moveTo>
                  <a:pt x="0" y="0"/>
                </a:moveTo>
                <a:lnTo>
                  <a:pt x="466332" y="0"/>
                </a:lnTo>
                <a:lnTo>
                  <a:pt x="466332" y="534478"/>
                </a:lnTo>
                <a:lnTo>
                  <a:pt x="0" y="53447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0" name="Freeform 29"/>
          <p:cNvSpPr/>
          <p:nvPr/>
        </p:nvSpPr>
        <p:spPr>
          <a:xfrm>
            <a:off x="5651698" y="3242961"/>
            <a:ext cx="600075" cy="573072"/>
          </a:xfrm>
          <a:custGeom>
            <a:avLst/>
            <a:gdLst/>
            <a:ahLst/>
            <a:cxnLst/>
            <a:rect l="l" t="t" r="r" b="b"/>
            <a:pathLst>
              <a:path w="600075" h="573072">
                <a:moveTo>
                  <a:pt x="0" y="0"/>
                </a:moveTo>
                <a:lnTo>
                  <a:pt x="600075" y="0"/>
                </a:lnTo>
                <a:lnTo>
                  <a:pt x="600075" y="573072"/>
                </a:lnTo>
                <a:lnTo>
                  <a:pt x="0" y="57307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1" name="Freeform 30"/>
          <p:cNvSpPr/>
          <p:nvPr/>
        </p:nvSpPr>
        <p:spPr>
          <a:xfrm>
            <a:off x="3959815" y="8388989"/>
            <a:ext cx="607360" cy="534477"/>
          </a:xfrm>
          <a:custGeom>
            <a:avLst/>
            <a:gdLst/>
            <a:ahLst/>
            <a:cxnLst/>
            <a:rect l="l" t="t" r="r" b="b"/>
            <a:pathLst>
              <a:path w="607360" h="534477">
                <a:moveTo>
                  <a:pt x="0" y="0"/>
                </a:moveTo>
                <a:lnTo>
                  <a:pt x="607361" y="0"/>
                </a:lnTo>
                <a:lnTo>
                  <a:pt x="607361" y="534478"/>
                </a:lnTo>
                <a:lnTo>
                  <a:pt x="0" y="53447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2" name="Freeform 31"/>
          <p:cNvSpPr/>
          <p:nvPr/>
        </p:nvSpPr>
        <p:spPr>
          <a:xfrm>
            <a:off x="12533785" y="8226479"/>
            <a:ext cx="617001" cy="534477"/>
          </a:xfrm>
          <a:custGeom>
            <a:avLst/>
            <a:gdLst/>
            <a:ahLst/>
            <a:cxnLst/>
            <a:rect l="l" t="t" r="r" b="b"/>
            <a:pathLst>
              <a:path w="617001" h="534477">
                <a:moveTo>
                  <a:pt x="0" y="0"/>
                </a:moveTo>
                <a:lnTo>
                  <a:pt x="617001" y="0"/>
                </a:lnTo>
                <a:lnTo>
                  <a:pt x="617001" y="534478"/>
                </a:lnTo>
                <a:lnTo>
                  <a:pt x="0" y="5344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3" name="Freeform 32"/>
          <p:cNvSpPr/>
          <p:nvPr/>
        </p:nvSpPr>
        <p:spPr>
          <a:xfrm>
            <a:off x="11071537" y="3307367"/>
            <a:ext cx="568593" cy="534477"/>
          </a:xfrm>
          <a:custGeom>
            <a:avLst/>
            <a:gdLst/>
            <a:ahLst/>
            <a:cxnLst/>
            <a:rect l="l" t="t" r="r" b="b"/>
            <a:pathLst>
              <a:path w="568593" h="534477">
                <a:moveTo>
                  <a:pt x="0" y="0"/>
                </a:moveTo>
                <a:lnTo>
                  <a:pt x="568592" y="0"/>
                </a:lnTo>
                <a:lnTo>
                  <a:pt x="568592" y="534478"/>
                </a:lnTo>
                <a:lnTo>
                  <a:pt x="0" y="53447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6" name="Group 41"/>
          <p:cNvGrpSpPr/>
          <p:nvPr/>
        </p:nvGrpSpPr>
        <p:grpSpPr>
          <a:xfrm>
            <a:off x="5105694" y="7946015"/>
            <a:ext cx="3068671" cy="1765510"/>
            <a:chOff x="-3333843" y="-273328"/>
            <a:chExt cx="4091562" cy="2354011"/>
          </a:xfrm>
        </p:grpSpPr>
        <p:sp>
          <p:nvSpPr>
            <p:cNvPr id="97" name="TextBox 42"/>
            <p:cNvSpPr txBox="1"/>
            <p:nvPr/>
          </p:nvSpPr>
          <p:spPr>
            <a:xfrm>
              <a:off x="-3333843" y="-273328"/>
              <a:ext cx="3961274" cy="1795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 з багатодітних сімей </a:t>
              </a:r>
              <a:endParaRPr lang="en-US" sz="36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  <p:sp>
          <p:nvSpPr>
            <p:cNvPr id="98" name="TextBox 43"/>
            <p:cNvSpPr txBox="1"/>
            <p:nvPr/>
          </p:nvSpPr>
          <p:spPr>
            <a:xfrm>
              <a:off x="-3203555" y="1715198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38 учнів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164" name="Freeform 27"/>
          <p:cNvSpPr/>
          <p:nvPr/>
        </p:nvSpPr>
        <p:spPr>
          <a:xfrm>
            <a:off x="8257181" y="8236643"/>
            <a:ext cx="683285" cy="592127"/>
          </a:xfrm>
          <a:custGeom>
            <a:avLst/>
            <a:gdLst/>
            <a:ahLst/>
            <a:cxnLst/>
            <a:rect l="l" t="t" r="r" b="b"/>
            <a:pathLst>
              <a:path w="809625" h="765096">
                <a:moveTo>
                  <a:pt x="0" y="0"/>
                </a:moveTo>
                <a:lnTo>
                  <a:pt x="809625" y="0"/>
                </a:lnTo>
                <a:lnTo>
                  <a:pt x="809625" y="765096"/>
                </a:lnTo>
                <a:lnTo>
                  <a:pt x="0" y="76509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4" name="Group 41"/>
          <p:cNvGrpSpPr/>
          <p:nvPr/>
        </p:nvGrpSpPr>
        <p:grpSpPr>
          <a:xfrm>
            <a:off x="6692453" y="2911798"/>
            <a:ext cx="4078208" cy="1604999"/>
            <a:chOff x="-577846" y="112930"/>
            <a:chExt cx="5437612" cy="2139997"/>
          </a:xfrm>
        </p:grpSpPr>
        <p:sp>
          <p:nvSpPr>
            <p:cNvPr id="115" name="TextBox 42"/>
            <p:cNvSpPr txBox="1"/>
            <p:nvPr/>
          </p:nvSpPr>
          <p:spPr>
            <a:xfrm>
              <a:off x="-577846" y="112930"/>
              <a:ext cx="5437612" cy="17953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 з малозабезпечених  сімей </a:t>
              </a:r>
              <a:endParaRPr lang="en-US" sz="36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  <p:sp>
          <p:nvSpPr>
            <p:cNvPr id="116" name="TextBox 43"/>
            <p:cNvSpPr txBox="1"/>
            <p:nvPr/>
          </p:nvSpPr>
          <p:spPr>
            <a:xfrm>
              <a:off x="408879" y="1887442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0 учнів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17" name="Group 41"/>
          <p:cNvGrpSpPr/>
          <p:nvPr/>
        </p:nvGrpSpPr>
        <p:grpSpPr>
          <a:xfrm>
            <a:off x="588817" y="7265986"/>
            <a:ext cx="5544829" cy="1995620"/>
            <a:chOff x="185275" y="-723716"/>
            <a:chExt cx="4116351" cy="2660825"/>
          </a:xfrm>
        </p:grpSpPr>
        <p:sp>
          <p:nvSpPr>
            <p:cNvPr id="118" name="TextBox 42"/>
            <p:cNvSpPr txBox="1"/>
            <p:nvPr/>
          </p:nvSpPr>
          <p:spPr>
            <a:xfrm>
              <a:off x="185275" y="-723716"/>
              <a:ext cx="3961274" cy="1795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Діти, батьки </a:t>
              </a:r>
            </a:p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яких є учасники </a:t>
              </a:r>
            </a:p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бойових дій</a:t>
              </a:r>
              <a:endParaRPr lang="en-US" sz="36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  <p:sp>
          <p:nvSpPr>
            <p:cNvPr id="119" name="TextBox 43"/>
            <p:cNvSpPr txBox="1"/>
            <p:nvPr/>
          </p:nvSpPr>
          <p:spPr>
            <a:xfrm>
              <a:off x="340352" y="1571624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28  учнів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20" name="Group 41"/>
          <p:cNvGrpSpPr/>
          <p:nvPr/>
        </p:nvGrpSpPr>
        <p:grpSpPr>
          <a:xfrm>
            <a:off x="9536106" y="8171418"/>
            <a:ext cx="3035782" cy="1253016"/>
            <a:chOff x="214121" y="320600"/>
            <a:chExt cx="4047710" cy="1670687"/>
          </a:xfrm>
        </p:grpSpPr>
        <p:sp>
          <p:nvSpPr>
            <p:cNvPr id="121" name="TextBox 42"/>
            <p:cNvSpPr txBox="1"/>
            <p:nvPr/>
          </p:nvSpPr>
          <p:spPr>
            <a:xfrm>
              <a:off x="214121" y="320600"/>
              <a:ext cx="3961274" cy="1196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 з інвалідністю </a:t>
              </a:r>
              <a:endParaRPr lang="en-US" sz="36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  <p:sp>
          <p:nvSpPr>
            <p:cNvPr id="122" name="TextBox 43"/>
            <p:cNvSpPr txBox="1"/>
            <p:nvPr/>
          </p:nvSpPr>
          <p:spPr>
            <a:xfrm>
              <a:off x="300557" y="1625802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4  учнів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23" name="Group 41"/>
          <p:cNvGrpSpPr/>
          <p:nvPr/>
        </p:nvGrpSpPr>
        <p:grpSpPr>
          <a:xfrm>
            <a:off x="2318041" y="3187552"/>
            <a:ext cx="3168747" cy="921211"/>
            <a:chOff x="214121" y="320600"/>
            <a:chExt cx="4224997" cy="1228281"/>
          </a:xfrm>
        </p:grpSpPr>
        <p:sp>
          <p:nvSpPr>
            <p:cNvPr id="124" name="TextBox 42"/>
            <p:cNvSpPr txBox="1"/>
            <p:nvPr/>
          </p:nvSpPr>
          <p:spPr>
            <a:xfrm>
              <a:off x="214121" y="320600"/>
              <a:ext cx="3961274" cy="499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 сироти </a:t>
              </a:r>
              <a:endParaRPr lang="en-US" sz="36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  <p:sp>
          <p:nvSpPr>
            <p:cNvPr id="125" name="TextBox 43"/>
            <p:cNvSpPr txBox="1"/>
            <p:nvPr/>
          </p:nvSpPr>
          <p:spPr>
            <a:xfrm>
              <a:off x="477844" y="1183396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0 учнів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26" name="Group 41"/>
          <p:cNvGrpSpPr/>
          <p:nvPr/>
        </p:nvGrpSpPr>
        <p:grpSpPr>
          <a:xfrm>
            <a:off x="13599004" y="7856382"/>
            <a:ext cx="4281988" cy="1769719"/>
            <a:chOff x="-315548" y="124951"/>
            <a:chExt cx="5709318" cy="2359624"/>
          </a:xfrm>
        </p:grpSpPr>
        <p:sp>
          <p:nvSpPr>
            <p:cNvPr id="127" name="TextBox 42"/>
            <p:cNvSpPr txBox="1"/>
            <p:nvPr/>
          </p:nvSpPr>
          <p:spPr>
            <a:xfrm>
              <a:off x="-315548" y="124951"/>
              <a:ext cx="5709318" cy="17953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Діти, зареєстровані як внутрішньо переміщені особи </a:t>
              </a:r>
            </a:p>
          </p:txBody>
        </p:sp>
        <p:sp>
          <p:nvSpPr>
            <p:cNvPr id="128" name="TextBox 43"/>
            <p:cNvSpPr txBox="1"/>
            <p:nvPr/>
          </p:nvSpPr>
          <p:spPr>
            <a:xfrm>
              <a:off x="315143" y="2119090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3 учнів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33" name="Group 41"/>
          <p:cNvGrpSpPr/>
          <p:nvPr/>
        </p:nvGrpSpPr>
        <p:grpSpPr>
          <a:xfrm>
            <a:off x="12670975" y="3019688"/>
            <a:ext cx="5495521" cy="1867197"/>
            <a:chOff x="214122" y="-57819"/>
            <a:chExt cx="4079746" cy="2489595"/>
          </a:xfrm>
        </p:grpSpPr>
        <p:sp>
          <p:nvSpPr>
            <p:cNvPr id="134" name="TextBox 42"/>
            <p:cNvSpPr txBox="1"/>
            <p:nvPr/>
          </p:nvSpPr>
          <p:spPr>
            <a:xfrm>
              <a:off x="214122" y="-57819"/>
              <a:ext cx="3961274" cy="1795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uk-UA" sz="3600" b="1" dirty="0">
                  <a:solidFill>
                    <a:srgbClr val="0B3759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Діти, позбавлені  батьківського  піклування </a:t>
              </a:r>
              <a:endParaRPr lang="en-US" sz="36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  <p:sp>
          <p:nvSpPr>
            <p:cNvPr id="135" name="TextBox 43"/>
            <p:cNvSpPr txBox="1"/>
            <p:nvPr/>
          </p:nvSpPr>
          <p:spPr>
            <a:xfrm>
              <a:off x="332594" y="2066291"/>
              <a:ext cx="3961274" cy="365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uk-UA" sz="2800" b="1" dirty="0">
                  <a:solidFill>
                    <a:srgbClr val="4F4F59"/>
                  </a:solidFill>
                  <a:latin typeface="Canva Sans"/>
                  <a:ea typeface="Canva Sans"/>
                  <a:cs typeface="Canva Sans"/>
                  <a:sym typeface="Canva Sans"/>
                </a:rPr>
                <a:t>1 учениця</a:t>
              </a:r>
              <a:endParaRPr lang="en-US" sz="2800" b="1" dirty="0">
                <a:solidFill>
                  <a:srgbClr val="4F4F59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137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321573" y="-164863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301620" y="13753"/>
            <a:ext cx="15300919" cy="1841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74"/>
              </a:lnSpc>
            </a:pPr>
            <a:r>
              <a:rPr lang="uk-UA" sz="4800" b="1" cap="all" dirty="0">
                <a:solidFill>
                  <a:srgbClr val="FFFFFF"/>
                </a:solidFill>
                <a:latin typeface="Times New Roman" panose="02020603050405020304" pitchFamily="18" charset="0"/>
                <a:ea typeface="TT Norms Bold"/>
                <a:cs typeface="TT Norms Bold"/>
                <a:sym typeface="TT Norms Bold"/>
              </a:rPr>
              <a:t>ВИДИ РОБОТИ З КАТЕГОРІЙНИМИ УЧНЯМИ ЗАКЛАДУ ОСВІТИ</a:t>
            </a:r>
            <a:endParaRPr lang="ru-RU" sz="4800" b="1" cap="all" dirty="0">
              <a:solidFill>
                <a:srgbClr val="FFFFFF"/>
              </a:solidFill>
              <a:latin typeface="Times New Roman" panose="02020603050405020304" pitchFamily="18" charset="0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43" name="Freeform 3"/>
          <p:cNvSpPr/>
          <p:nvPr/>
        </p:nvSpPr>
        <p:spPr>
          <a:xfrm>
            <a:off x="4567931" y="2651734"/>
            <a:ext cx="13720069" cy="7082986"/>
          </a:xfrm>
          <a:custGeom>
            <a:avLst/>
            <a:gdLst/>
            <a:ahLst/>
            <a:cxnLst/>
            <a:rect l="l" t="t" r="r" b="b"/>
            <a:pathLst>
              <a:path w="13720069" h="7082986">
                <a:moveTo>
                  <a:pt x="0" y="0"/>
                </a:moveTo>
                <a:lnTo>
                  <a:pt x="13720069" y="0"/>
                </a:lnTo>
                <a:lnTo>
                  <a:pt x="13720069" y="7082986"/>
                </a:lnTo>
                <a:lnTo>
                  <a:pt x="0" y="70829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44" name="Group 4"/>
          <p:cNvGrpSpPr/>
          <p:nvPr/>
        </p:nvGrpSpPr>
        <p:grpSpPr>
          <a:xfrm>
            <a:off x="5777867" y="2213565"/>
            <a:ext cx="1449475" cy="1449475"/>
            <a:chOff x="0" y="0"/>
            <a:chExt cx="812800" cy="812800"/>
          </a:xfrm>
        </p:grpSpPr>
        <p:sp>
          <p:nvSpPr>
            <p:cNvPr id="14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49AF"/>
            </a:solidFill>
          </p:spPr>
        </p:sp>
        <p:sp>
          <p:nvSpPr>
            <p:cNvPr id="14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47" name="Group 7"/>
          <p:cNvGrpSpPr/>
          <p:nvPr/>
        </p:nvGrpSpPr>
        <p:grpSpPr>
          <a:xfrm>
            <a:off x="6502605" y="8746413"/>
            <a:ext cx="1449475" cy="1449475"/>
            <a:chOff x="0" y="0"/>
            <a:chExt cx="812800" cy="812800"/>
          </a:xfrm>
        </p:grpSpPr>
        <p:sp>
          <p:nvSpPr>
            <p:cNvPr id="14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BAC7"/>
            </a:solidFill>
          </p:spPr>
        </p:sp>
        <p:sp>
          <p:nvSpPr>
            <p:cNvPr id="14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50" name="Group 10"/>
          <p:cNvGrpSpPr/>
          <p:nvPr/>
        </p:nvGrpSpPr>
        <p:grpSpPr>
          <a:xfrm>
            <a:off x="9719283" y="2213565"/>
            <a:ext cx="1449475" cy="1449475"/>
            <a:chOff x="0" y="0"/>
            <a:chExt cx="812800" cy="812800"/>
          </a:xfrm>
        </p:grpSpPr>
        <p:sp>
          <p:nvSpPr>
            <p:cNvPr id="15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73C5"/>
            </a:solidFill>
          </p:spPr>
        </p:sp>
        <p:sp>
          <p:nvSpPr>
            <p:cNvPr id="15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53" name="Group 13"/>
          <p:cNvGrpSpPr/>
          <p:nvPr/>
        </p:nvGrpSpPr>
        <p:grpSpPr>
          <a:xfrm>
            <a:off x="13480671" y="2213565"/>
            <a:ext cx="1449475" cy="1449475"/>
            <a:chOff x="0" y="0"/>
            <a:chExt cx="812800" cy="812800"/>
          </a:xfrm>
        </p:grpSpPr>
        <p:sp>
          <p:nvSpPr>
            <p:cNvPr id="15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C97CB"/>
            </a:solidFill>
          </p:spPr>
        </p:sp>
        <p:sp>
          <p:nvSpPr>
            <p:cNvPr id="15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56" name="Group 16"/>
          <p:cNvGrpSpPr/>
          <p:nvPr/>
        </p:nvGrpSpPr>
        <p:grpSpPr>
          <a:xfrm>
            <a:off x="10859310" y="8746413"/>
            <a:ext cx="1449475" cy="1449475"/>
            <a:chOff x="0" y="0"/>
            <a:chExt cx="812800" cy="812800"/>
          </a:xfrm>
        </p:grpSpPr>
        <p:sp>
          <p:nvSpPr>
            <p:cNvPr id="15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EC195"/>
            </a:solidFill>
          </p:spPr>
        </p:sp>
        <p:sp>
          <p:nvSpPr>
            <p:cNvPr id="15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grpSp>
        <p:nvGrpSpPr>
          <p:cNvPr id="159" name="Group 19"/>
          <p:cNvGrpSpPr/>
          <p:nvPr/>
        </p:nvGrpSpPr>
        <p:grpSpPr>
          <a:xfrm>
            <a:off x="15563464" y="8746413"/>
            <a:ext cx="1449475" cy="1449475"/>
            <a:chOff x="0" y="0"/>
            <a:chExt cx="812800" cy="812800"/>
          </a:xfrm>
        </p:grpSpPr>
        <p:sp>
          <p:nvSpPr>
            <p:cNvPr id="16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5C740"/>
            </a:solidFill>
          </p:spPr>
        </p:sp>
        <p:sp>
          <p:nvSpPr>
            <p:cNvPr id="16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 dirty="0"/>
            </a:p>
          </p:txBody>
        </p:sp>
      </p:grpSp>
      <p:sp>
        <p:nvSpPr>
          <p:cNvPr id="162" name="Freeform 22"/>
          <p:cNvSpPr/>
          <p:nvPr/>
        </p:nvSpPr>
        <p:spPr>
          <a:xfrm>
            <a:off x="6112946" y="2595403"/>
            <a:ext cx="779318" cy="685800"/>
          </a:xfrm>
          <a:custGeom>
            <a:avLst/>
            <a:gdLst/>
            <a:ahLst/>
            <a:cxnLst/>
            <a:rect l="l" t="t" r="r" b="b"/>
            <a:pathLst>
              <a:path w="779318" h="685800">
                <a:moveTo>
                  <a:pt x="0" y="0"/>
                </a:moveTo>
                <a:lnTo>
                  <a:pt x="779318" y="0"/>
                </a:lnTo>
                <a:lnTo>
                  <a:pt x="77931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3" name="Freeform 23"/>
          <p:cNvSpPr/>
          <p:nvPr/>
        </p:nvSpPr>
        <p:spPr>
          <a:xfrm>
            <a:off x="10144840" y="2595403"/>
            <a:ext cx="598361" cy="685800"/>
          </a:xfrm>
          <a:custGeom>
            <a:avLst/>
            <a:gdLst/>
            <a:ahLst/>
            <a:cxnLst/>
            <a:rect l="l" t="t" r="r" b="b"/>
            <a:pathLst>
              <a:path w="598361" h="685800">
                <a:moveTo>
                  <a:pt x="0" y="0"/>
                </a:moveTo>
                <a:lnTo>
                  <a:pt x="598360" y="0"/>
                </a:lnTo>
                <a:lnTo>
                  <a:pt x="59836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5" name="Freeform 24"/>
          <p:cNvSpPr/>
          <p:nvPr/>
        </p:nvSpPr>
        <p:spPr>
          <a:xfrm>
            <a:off x="13809564" y="2595403"/>
            <a:ext cx="791688" cy="685800"/>
          </a:xfrm>
          <a:custGeom>
            <a:avLst/>
            <a:gdLst/>
            <a:ahLst/>
            <a:cxnLst/>
            <a:rect l="l" t="t" r="r" b="b"/>
            <a:pathLst>
              <a:path w="791688" h="685800">
                <a:moveTo>
                  <a:pt x="0" y="0"/>
                </a:moveTo>
                <a:lnTo>
                  <a:pt x="791689" y="0"/>
                </a:lnTo>
                <a:lnTo>
                  <a:pt x="791689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6" name="Freeform 25"/>
          <p:cNvSpPr/>
          <p:nvPr/>
        </p:nvSpPr>
        <p:spPr>
          <a:xfrm>
            <a:off x="6868285" y="9128251"/>
            <a:ext cx="718115" cy="685800"/>
          </a:xfrm>
          <a:custGeom>
            <a:avLst/>
            <a:gdLst/>
            <a:ahLst/>
            <a:cxnLst/>
            <a:rect l="l" t="t" r="r" b="b"/>
            <a:pathLst>
              <a:path w="718115" h="685800">
                <a:moveTo>
                  <a:pt x="0" y="0"/>
                </a:moveTo>
                <a:lnTo>
                  <a:pt x="718115" y="0"/>
                </a:lnTo>
                <a:lnTo>
                  <a:pt x="718115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7" name="Freeform 26"/>
          <p:cNvSpPr/>
          <p:nvPr/>
        </p:nvSpPr>
        <p:spPr>
          <a:xfrm>
            <a:off x="11223575" y="9128251"/>
            <a:ext cx="720946" cy="685800"/>
          </a:xfrm>
          <a:custGeom>
            <a:avLst/>
            <a:gdLst/>
            <a:ahLst/>
            <a:cxnLst/>
            <a:rect l="l" t="t" r="r" b="b"/>
            <a:pathLst>
              <a:path w="720946" h="685800">
                <a:moveTo>
                  <a:pt x="0" y="0"/>
                </a:moveTo>
                <a:lnTo>
                  <a:pt x="720946" y="0"/>
                </a:lnTo>
                <a:lnTo>
                  <a:pt x="72094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8" name="Freeform 27"/>
          <p:cNvSpPr/>
          <p:nvPr/>
        </p:nvSpPr>
        <p:spPr>
          <a:xfrm>
            <a:off x="15925344" y="9128251"/>
            <a:ext cx="725714" cy="685800"/>
          </a:xfrm>
          <a:custGeom>
            <a:avLst/>
            <a:gdLst/>
            <a:ahLst/>
            <a:cxnLst/>
            <a:rect l="l" t="t" r="r" b="b"/>
            <a:pathLst>
              <a:path w="725714" h="685800">
                <a:moveTo>
                  <a:pt x="0" y="0"/>
                </a:moveTo>
                <a:lnTo>
                  <a:pt x="725715" y="0"/>
                </a:lnTo>
                <a:lnTo>
                  <a:pt x="725715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0" name="TextBox 35"/>
          <p:cNvSpPr txBox="1"/>
          <p:nvPr/>
        </p:nvSpPr>
        <p:spPr>
          <a:xfrm>
            <a:off x="5895200" y="3934582"/>
            <a:ext cx="2970955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Діагностична, консультативна  та розвивальна  робота</a:t>
            </a:r>
          </a:p>
        </p:txBody>
      </p:sp>
      <p:sp>
        <p:nvSpPr>
          <p:cNvPr id="187" name="TextBox 35"/>
          <p:cNvSpPr txBox="1"/>
          <p:nvPr/>
        </p:nvSpPr>
        <p:spPr>
          <a:xfrm>
            <a:off x="9316005" y="3821664"/>
            <a:ext cx="6706767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Робота по сприянню повноцінному особистісному розвитку учнів з урахуванням їх вікових індивідуальних особливостей, здібностей, нахилів та інтересів</a:t>
            </a:r>
          </a:p>
        </p:txBody>
      </p:sp>
      <p:sp>
        <p:nvSpPr>
          <p:cNvPr id="188" name="TextBox 35"/>
          <p:cNvSpPr txBox="1"/>
          <p:nvPr/>
        </p:nvSpPr>
        <p:spPr>
          <a:xfrm>
            <a:off x="5850339" y="7161635"/>
            <a:ext cx="489286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Забезпечення  соціально-педагогічної  підтримки сім’ї у формуванні особистості учня</a:t>
            </a:r>
          </a:p>
        </p:txBody>
      </p:sp>
      <p:sp>
        <p:nvSpPr>
          <p:cNvPr id="189" name="TextBox 35"/>
          <p:cNvSpPr txBox="1"/>
          <p:nvPr/>
        </p:nvSpPr>
        <p:spPr>
          <a:xfrm>
            <a:off x="11306549" y="6858956"/>
            <a:ext cx="6252072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Захисна робота; виявлення  дітей, </a:t>
            </a:r>
          </a:p>
          <a:p>
            <a:pPr>
              <a:lnSpc>
                <a:spcPts val="2800"/>
              </a:lnSpc>
            </a:pPr>
            <a:r>
              <a:rPr lang="uk-UA" sz="2800" b="1" dirty="0">
                <a:solidFill>
                  <a:srgbClr val="0B37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які опинилися в складних життєвих ситуаціях, створення банку даних, поповнення новою інформацією списків учнів відповідних категорій</a:t>
            </a:r>
          </a:p>
        </p:txBody>
      </p:sp>
      <p:sp>
        <p:nvSpPr>
          <p:cNvPr id="43" name="TextBox 40"/>
          <p:cNvSpPr txBox="1"/>
          <p:nvPr/>
        </p:nvSpPr>
        <p:spPr>
          <a:xfrm>
            <a:off x="-200983" y="2430715"/>
            <a:ext cx="621433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5400" b="1" spc="10" dirty="0">
                <a:solidFill>
                  <a:srgbClr val="23403D"/>
                </a:solidFill>
                <a:latin typeface="Sitka Heading" pitchFamily="2" charset="0"/>
                <a:ea typeface="TT Norms"/>
                <a:cs typeface="TT Norms"/>
                <a:sym typeface="TT Norms"/>
              </a:rPr>
              <a:t>ФОРМИ РОБОТИ</a:t>
            </a:r>
          </a:p>
        </p:txBody>
      </p:sp>
      <p:sp>
        <p:nvSpPr>
          <p:cNvPr id="44" name="Freeform 21"/>
          <p:cNvSpPr/>
          <p:nvPr/>
        </p:nvSpPr>
        <p:spPr>
          <a:xfrm>
            <a:off x="103759" y="3446822"/>
            <a:ext cx="5150913" cy="1057037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7" name="TextBox 22"/>
          <p:cNvSpPr txBox="1"/>
          <p:nvPr/>
        </p:nvSpPr>
        <p:spPr>
          <a:xfrm>
            <a:off x="229944" y="3225761"/>
            <a:ext cx="5571767" cy="15614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Анкетування, профілактичні заняття, бесіди</a:t>
            </a:r>
          </a:p>
        </p:txBody>
      </p:sp>
      <p:sp>
        <p:nvSpPr>
          <p:cNvPr id="48" name="Freeform 21"/>
          <p:cNvSpPr/>
          <p:nvPr/>
        </p:nvSpPr>
        <p:spPr>
          <a:xfrm>
            <a:off x="103759" y="4751274"/>
            <a:ext cx="5154042" cy="94480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49" name="TextBox 22"/>
          <p:cNvSpPr txBox="1"/>
          <p:nvPr/>
        </p:nvSpPr>
        <p:spPr>
          <a:xfrm>
            <a:off x="215657" y="4521307"/>
            <a:ext cx="4646108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Години спілкування</a:t>
            </a:r>
          </a:p>
        </p:txBody>
      </p:sp>
      <p:sp>
        <p:nvSpPr>
          <p:cNvPr id="50" name="Freeform 21"/>
          <p:cNvSpPr/>
          <p:nvPr/>
        </p:nvSpPr>
        <p:spPr>
          <a:xfrm>
            <a:off x="81350" y="5937519"/>
            <a:ext cx="4582596" cy="1027200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1" name="TextBox 22"/>
          <p:cNvSpPr txBox="1"/>
          <p:nvPr/>
        </p:nvSpPr>
        <p:spPr>
          <a:xfrm>
            <a:off x="229944" y="5896765"/>
            <a:ext cx="4668517" cy="103585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Заняття  з елементами тренінгу</a:t>
            </a:r>
          </a:p>
        </p:txBody>
      </p:sp>
      <p:sp>
        <p:nvSpPr>
          <p:cNvPr id="52" name="Freeform 21"/>
          <p:cNvSpPr/>
          <p:nvPr/>
        </p:nvSpPr>
        <p:spPr>
          <a:xfrm>
            <a:off x="103759" y="7154805"/>
            <a:ext cx="4338251" cy="1368129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3" name="TextBox 22"/>
          <p:cNvSpPr txBox="1"/>
          <p:nvPr/>
        </p:nvSpPr>
        <p:spPr>
          <a:xfrm>
            <a:off x="229944" y="7112505"/>
            <a:ext cx="4186536" cy="136535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Акції в рамках роботи волонтерського клубу</a:t>
            </a:r>
          </a:p>
        </p:txBody>
      </p:sp>
      <p:sp>
        <p:nvSpPr>
          <p:cNvPr id="54" name="Freeform 28"/>
          <p:cNvSpPr/>
          <p:nvPr/>
        </p:nvSpPr>
        <p:spPr>
          <a:xfrm>
            <a:off x="-1243994" y="5227420"/>
            <a:ext cx="747891" cy="809625"/>
          </a:xfrm>
          <a:custGeom>
            <a:avLst/>
            <a:gdLst/>
            <a:ahLst/>
            <a:cxnLst/>
            <a:rect l="l" t="t" r="r" b="b"/>
            <a:pathLst>
              <a:path w="747891" h="809625">
                <a:moveTo>
                  <a:pt x="0" y="0"/>
                </a:moveTo>
                <a:lnTo>
                  <a:pt x="747891" y="0"/>
                </a:lnTo>
                <a:lnTo>
                  <a:pt x="747891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5" name="Freeform 21"/>
          <p:cNvSpPr/>
          <p:nvPr/>
        </p:nvSpPr>
        <p:spPr>
          <a:xfrm>
            <a:off x="114784" y="8634115"/>
            <a:ext cx="4338251" cy="1100605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6" name="TextBox 22"/>
          <p:cNvSpPr txBox="1"/>
          <p:nvPr/>
        </p:nvSpPr>
        <p:spPr>
          <a:xfrm>
            <a:off x="243793" y="8533392"/>
            <a:ext cx="4186536" cy="120672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>
              <a:lnSpc>
                <a:spcPts val="3750"/>
              </a:lnSpc>
            </a:pPr>
            <a:r>
              <a:rPr lang="uk-UA" sz="28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Індивідуальні та групові консультації </a:t>
            </a:r>
          </a:p>
        </p:txBody>
      </p:sp>
    </p:spTree>
    <p:extLst>
      <p:ext uri="{BB962C8B-B14F-4D97-AF65-F5344CB8AC3E}">
        <p14:creationId xmlns:p14="http://schemas.microsoft.com/office/powerpoint/2010/main" val="3093846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21"/>
          <p:cNvSpPr/>
          <p:nvPr/>
        </p:nvSpPr>
        <p:spPr>
          <a:xfrm>
            <a:off x="189634" y="6394293"/>
            <a:ext cx="10707039" cy="1571826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5" name="Freeform 21"/>
          <p:cNvSpPr/>
          <p:nvPr/>
        </p:nvSpPr>
        <p:spPr>
          <a:xfrm>
            <a:off x="92941" y="2602515"/>
            <a:ext cx="12296032" cy="1368892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grpSp>
        <p:nvGrpSpPr>
          <p:cNvPr id="44" name="Group 7"/>
          <p:cNvGrpSpPr/>
          <p:nvPr/>
        </p:nvGrpSpPr>
        <p:grpSpPr>
          <a:xfrm>
            <a:off x="-2273095" y="-1484540"/>
            <a:ext cx="18379715" cy="3888558"/>
            <a:chOff x="0" y="0"/>
            <a:chExt cx="1673415" cy="354041"/>
          </a:xfrm>
        </p:grpSpPr>
        <p:sp>
          <p:nvSpPr>
            <p:cNvPr id="45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46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" name="TextBox 3"/>
          <p:cNvSpPr txBox="1"/>
          <p:nvPr/>
        </p:nvSpPr>
        <p:spPr>
          <a:xfrm>
            <a:off x="2300700" y="4275117"/>
            <a:ext cx="8436812" cy="7218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система ґрунтується на національних критеріях та вимогах оцінювання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9634" y="2658361"/>
            <a:ext cx="12610888" cy="1097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99"/>
              </a:lnSpc>
            </a:pPr>
            <a:r>
              <a:rPr lang="ru-RU" sz="2999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У </a:t>
            </a:r>
            <a:r>
              <a:rPr lang="uk-UA" sz="2999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закладі освіти розроблено систему освіти, що включає принципи, форми, методи, критерії, процедури та правила оцінювання</a:t>
            </a:r>
          </a:p>
        </p:txBody>
      </p:sp>
      <p:grpSp>
        <p:nvGrpSpPr>
          <p:cNvPr id="5" name="Group 5"/>
          <p:cNvGrpSpPr/>
          <p:nvPr/>
        </p:nvGrpSpPr>
        <p:grpSpPr>
          <a:xfrm rot="5400000">
            <a:off x="1371384" y="4252382"/>
            <a:ext cx="500647" cy="438066"/>
            <a:chOff x="0" y="0"/>
            <a:chExt cx="812800" cy="711200"/>
          </a:xfrm>
        </p:grpSpPr>
        <p:sp>
          <p:nvSpPr>
            <p:cNvPr id="6" name="Freeform 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1339966" y="5483546"/>
            <a:ext cx="500647" cy="438066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45079" y="6384701"/>
            <a:ext cx="12395683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00"/>
              </a:lnSpc>
            </a:pPr>
            <a:r>
              <a:rPr lang="uk-UA" sz="2999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Система оцінювання в закладі освіти ґрунтується на  </a:t>
            </a:r>
          </a:p>
          <a:p>
            <a:pPr>
              <a:lnSpc>
                <a:spcPts val="4000"/>
              </a:lnSpc>
            </a:pPr>
            <a:r>
              <a:rPr lang="uk-UA" sz="2999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особистісному та компетентнісному підходах, </a:t>
            </a:r>
          </a:p>
          <a:p>
            <a:pPr>
              <a:lnSpc>
                <a:spcPts val="4000"/>
              </a:lnSpc>
            </a:pPr>
            <a:r>
              <a:rPr lang="uk-UA" sz="2999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враховує особливості психофізичного розвитку дітей</a:t>
            </a:r>
          </a:p>
        </p:txBody>
      </p:sp>
      <p:grpSp>
        <p:nvGrpSpPr>
          <p:cNvPr id="15" name="Group 15"/>
          <p:cNvGrpSpPr/>
          <p:nvPr/>
        </p:nvGrpSpPr>
        <p:grpSpPr>
          <a:xfrm rot="5400000">
            <a:off x="1489539" y="8151171"/>
            <a:ext cx="500647" cy="438066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622068" y="-4163460"/>
            <a:ext cx="11145501" cy="9752314"/>
            <a:chOff x="0" y="0"/>
            <a:chExt cx="812800" cy="711200"/>
          </a:xfrm>
        </p:grpSpPr>
        <p:sp>
          <p:nvSpPr>
            <p:cNvPr id="19" name="Freeform 19"/>
            <p:cNvSpPr/>
            <p:nvPr/>
          </p:nvSpPr>
          <p:spPr>
            <a:xfrm>
              <a:off x="10933" y="16124"/>
              <a:ext cx="790933" cy="695076"/>
            </a:xfrm>
            <a:custGeom>
              <a:avLst/>
              <a:gdLst/>
              <a:ahLst/>
              <a:cxnLst/>
              <a:rect l="l" t="t" r="r" b="b"/>
              <a:pathLst>
                <a:path w="790933" h="695076">
                  <a:moveTo>
                    <a:pt x="409252" y="8000"/>
                  </a:moveTo>
                  <a:lnTo>
                    <a:pt x="788082" y="670952"/>
                  </a:lnTo>
                  <a:cubicBezTo>
                    <a:pt x="790934" y="675942"/>
                    <a:pt x="790913" y="682074"/>
                    <a:pt x="788028" y="687045"/>
                  </a:cubicBezTo>
                  <a:cubicBezTo>
                    <a:pt x="785143" y="692016"/>
                    <a:pt x="779830" y="695076"/>
                    <a:pt x="774082" y="695076"/>
                  </a:cubicBezTo>
                  <a:lnTo>
                    <a:pt x="16852" y="695076"/>
                  </a:lnTo>
                  <a:cubicBezTo>
                    <a:pt x="11104" y="695076"/>
                    <a:pt x="5791" y="692016"/>
                    <a:pt x="2906" y="687045"/>
                  </a:cubicBezTo>
                  <a:cubicBezTo>
                    <a:pt x="21" y="682074"/>
                    <a:pt x="0" y="675942"/>
                    <a:pt x="2852" y="670952"/>
                  </a:cubicBezTo>
                  <a:lnTo>
                    <a:pt x="381682" y="8000"/>
                  </a:lnTo>
                  <a:cubicBezTo>
                    <a:pt x="384509" y="3053"/>
                    <a:pt x="389769" y="0"/>
                    <a:pt x="395467" y="0"/>
                  </a:cubicBezTo>
                  <a:cubicBezTo>
                    <a:pt x="401165" y="0"/>
                    <a:pt x="406425" y="3053"/>
                    <a:pt x="409252" y="800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444764" y="2989577"/>
            <a:ext cx="8794187" cy="7694914"/>
            <a:chOff x="0" y="0"/>
            <a:chExt cx="812800" cy="711200"/>
          </a:xfrm>
        </p:grpSpPr>
        <p:sp>
          <p:nvSpPr>
            <p:cNvPr id="25" name="Freeform 25"/>
            <p:cNvSpPr/>
            <p:nvPr/>
          </p:nvSpPr>
          <p:spPr>
            <a:xfrm>
              <a:off x="13857" y="20435"/>
              <a:ext cx="785086" cy="690765"/>
            </a:xfrm>
            <a:custGeom>
              <a:avLst/>
              <a:gdLst/>
              <a:ahLst/>
              <a:cxnLst/>
              <a:rect l="l" t="t" r="r" b="b"/>
              <a:pathLst>
                <a:path w="785086" h="690765">
                  <a:moveTo>
                    <a:pt x="410014" y="10139"/>
                  </a:moveTo>
                  <a:lnTo>
                    <a:pt x="781472" y="660191"/>
                  </a:lnTo>
                  <a:cubicBezTo>
                    <a:pt x="785086" y="666516"/>
                    <a:pt x="785060" y="674286"/>
                    <a:pt x="781404" y="680587"/>
                  </a:cubicBezTo>
                  <a:cubicBezTo>
                    <a:pt x="777748" y="686887"/>
                    <a:pt x="771014" y="690765"/>
                    <a:pt x="763729" y="690765"/>
                  </a:cubicBezTo>
                  <a:lnTo>
                    <a:pt x="21357" y="690765"/>
                  </a:lnTo>
                  <a:cubicBezTo>
                    <a:pt x="14072" y="690765"/>
                    <a:pt x="7338" y="686887"/>
                    <a:pt x="3682" y="680587"/>
                  </a:cubicBezTo>
                  <a:cubicBezTo>
                    <a:pt x="26" y="674286"/>
                    <a:pt x="0" y="666516"/>
                    <a:pt x="3614" y="660191"/>
                  </a:cubicBezTo>
                  <a:lnTo>
                    <a:pt x="375072" y="10139"/>
                  </a:lnTo>
                  <a:cubicBezTo>
                    <a:pt x="378655" y="3870"/>
                    <a:pt x="385322" y="0"/>
                    <a:pt x="392543" y="0"/>
                  </a:cubicBezTo>
                  <a:cubicBezTo>
                    <a:pt x="399764" y="0"/>
                    <a:pt x="406431" y="3870"/>
                    <a:pt x="410014" y="10139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1622068" y="7617932"/>
            <a:ext cx="3885376" cy="3399704"/>
            <a:chOff x="0" y="0"/>
            <a:chExt cx="812800" cy="711200"/>
          </a:xfrm>
        </p:grpSpPr>
        <p:sp>
          <p:nvSpPr>
            <p:cNvPr id="28" name="Freeform 28"/>
            <p:cNvSpPr/>
            <p:nvPr/>
          </p:nvSpPr>
          <p:spPr>
            <a:xfrm>
              <a:off x="31363" y="46254"/>
              <a:ext cx="750073" cy="664946"/>
            </a:xfrm>
            <a:custGeom>
              <a:avLst/>
              <a:gdLst/>
              <a:ahLst/>
              <a:cxnLst/>
              <a:rect l="l" t="t" r="r" b="b"/>
              <a:pathLst>
                <a:path w="750073" h="664946">
                  <a:moveTo>
                    <a:pt x="414581" y="22948"/>
                  </a:moveTo>
                  <a:lnTo>
                    <a:pt x="741893" y="595744"/>
                  </a:lnTo>
                  <a:cubicBezTo>
                    <a:pt x="750074" y="610060"/>
                    <a:pt x="750015" y="627648"/>
                    <a:pt x="741739" y="641908"/>
                  </a:cubicBezTo>
                  <a:cubicBezTo>
                    <a:pt x="733463" y="656169"/>
                    <a:pt x="718222" y="664946"/>
                    <a:pt x="701734" y="664946"/>
                  </a:cubicBezTo>
                  <a:lnTo>
                    <a:pt x="48340" y="664946"/>
                  </a:lnTo>
                  <a:cubicBezTo>
                    <a:pt x="31852" y="664946"/>
                    <a:pt x="16611" y="656169"/>
                    <a:pt x="8335" y="641908"/>
                  </a:cubicBezTo>
                  <a:cubicBezTo>
                    <a:pt x="59" y="627648"/>
                    <a:pt x="0" y="610060"/>
                    <a:pt x="8181" y="595744"/>
                  </a:cubicBezTo>
                  <a:lnTo>
                    <a:pt x="335493" y="22948"/>
                  </a:lnTo>
                  <a:cubicBezTo>
                    <a:pt x="343602" y="8757"/>
                    <a:pt x="358693" y="0"/>
                    <a:pt x="375037" y="0"/>
                  </a:cubicBezTo>
                  <a:cubicBezTo>
                    <a:pt x="391381" y="0"/>
                    <a:pt x="406472" y="8757"/>
                    <a:pt x="414581" y="22948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0" name="Freeform 30"/>
          <p:cNvSpPr/>
          <p:nvPr/>
        </p:nvSpPr>
        <p:spPr>
          <a:xfrm flipH="1">
            <a:off x="10431280" y="1142440"/>
            <a:ext cx="9118862" cy="8332360"/>
          </a:xfrm>
          <a:custGeom>
            <a:avLst/>
            <a:gdLst/>
            <a:ahLst/>
            <a:cxnLst/>
            <a:rect l="l" t="t" r="r" b="b"/>
            <a:pathLst>
              <a:path w="9118862" h="8332360">
                <a:moveTo>
                  <a:pt x="9118862" y="0"/>
                </a:moveTo>
                <a:lnTo>
                  <a:pt x="0" y="0"/>
                </a:lnTo>
                <a:lnTo>
                  <a:pt x="0" y="8332361"/>
                </a:lnTo>
                <a:lnTo>
                  <a:pt x="9118862" y="8332361"/>
                </a:lnTo>
                <a:lnTo>
                  <a:pt x="911886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11149708" y="1422674"/>
            <a:ext cx="10800545" cy="7364661"/>
            <a:chOff x="0" y="0"/>
            <a:chExt cx="1057872" cy="698500"/>
          </a:xfrm>
        </p:grpSpPr>
        <p:sp>
          <p:nvSpPr>
            <p:cNvPr id="32" name="Freeform 32"/>
            <p:cNvSpPr/>
            <p:nvPr/>
          </p:nvSpPr>
          <p:spPr>
            <a:xfrm>
              <a:off x="5162" y="0"/>
              <a:ext cx="1047548" cy="698500"/>
            </a:xfrm>
            <a:custGeom>
              <a:avLst/>
              <a:gdLst/>
              <a:ahLst/>
              <a:cxnLst/>
              <a:rect l="l" t="t" r="r" b="b"/>
              <a:pathLst>
                <a:path w="1047548" h="698500">
                  <a:moveTo>
                    <a:pt x="1039191" y="372485"/>
                  </a:moveTo>
                  <a:lnTo>
                    <a:pt x="863028" y="675265"/>
                  </a:lnTo>
                  <a:cubicBezTo>
                    <a:pt x="854659" y="689650"/>
                    <a:pt x="839271" y="698500"/>
                    <a:pt x="822629" y="698500"/>
                  </a:cubicBezTo>
                  <a:lnTo>
                    <a:pt x="224919" y="698500"/>
                  </a:lnTo>
                  <a:cubicBezTo>
                    <a:pt x="208276" y="698500"/>
                    <a:pt x="192889" y="689650"/>
                    <a:pt x="184520" y="675265"/>
                  </a:cubicBezTo>
                  <a:lnTo>
                    <a:pt x="8356" y="372485"/>
                  </a:lnTo>
                  <a:cubicBezTo>
                    <a:pt x="0" y="358122"/>
                    <a:pt x="0" y="340378"/>
                    <a:pt x="8356" y="326015"/>
                  </a:cubicBezTo>
                  <a:lnTo>
                    <a:pt x="184520" y="23235"/>
                  </a:lnTo>
                  <a:cubicBezTo>
                    <a:pt x="192889" y="8850"/>
                    <a:pt x="208276" y="0"/>
                    <a:pt x="224919" y="0"/>
                  </a:cubicBezTo>
                  <a:lnTo>
                    <a:pt x="822629" y="0"/>
                  </a:lnTo>
                  <a:cubicBezTo>
                    <a:pt x="839271" y="0"/>
                    <a:pt x="854659" y="8850"/>
                    <a:pt x="863028" y="23235"/>
                  </a:cubicBezTo>
                  <a:lnTo>
                    <a:pt x="1039191" y="326015"/>
                  </a:lnTo>
                  <a:cubicBezTo>
                    <a:pt x="1047548" y="340378"/>
                    <a:pt x="1047548" y="358122"/>
                    <a:pt x="1039191" y="372485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114300" y="-66675"/>
              <a:ext cx="829272" cy="765175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1548696" y="1686901"/>
            <a:ext cx="9032894" cy="6872475"/>
            <a:chOff x="0" y="0"/>
            <a:chExt cx="971446" cy="698500"/>
          </a:xfrm>
        </p:grpSpPr>
        <p:sp>
          <p:nvSpPr>
            <p:cNvPr id="35" name="Freeform 35"/>
            <p:cNvSpPr/>
            <p:nvPr/>
          </p:nvSpPr>
          <p:spPr>
            <a:xfrm>
              <a:off x="4531" y="0"/>
              <a:ext cx="962385" cy="698500"/>
            </a:xfrm>
            <a:custGeom>
              <a:avLst/>
              <a:gdLst/>
              <a:ahLst/>
              <a:cxnLst/>
              <a:rect l="l" t="t" r="r" b="b"/>
              <a:pathLst>
                <a:path w="962385" h="698500">
                  <a:moveTo>
                    <a:pt x="955050" y="369643"/>
                  </a:moveTo>
                  <a:lnTo>
                    <a:pt x="775580" y="678107"/>
                  </a:lnTo>
                  <a:cubicBezTo>
                    <a:pt x="768234" y="690733"/>
                    <a:pt x="754729" y="698500"/>
                    <a:pt x="740121" y="698500"/>
                  </a:cubicBezTo>
                  <a:lnTo>
                    <a:pt x="222263" y="698500"/>
                  </a:lnTo>
                  <a:cubicBezTo>
                    <a:pt x="207655" y="698500"/>
                    <a:pt x="194150" y="690733"/>
                    <a:pt x="186804" y="678107"/>
                  </a:cubicBezTo>
                  <a:lnTo>
                    <a:pt x="7334" y="369643"/>
                  </a:lnTo>
                  <a:cubicBezTo>
                    <a:pt x="0" y="357037"/>
                    <a:pt x="0" y="341463"/>
                    <a:pt x="7334" y="328857"/>
                  </a:cubicBezTo>
                  <a:lnTo>
                    <a:pt x="186804" y="20393"/>
                  </a:lnTo>
                  <a:cubicBezTo>
                    <a:pt x="194150" y="7767"/>
                    <a:pt x="207655" y="0"/>
                    <a:pt x="222263" y="0"/>
                  </a:cubicBezTo>
                  <a:lnTo>
                    <a:pt x="740121" y="0"/>
                  </a:lnTo>
                  <a:cubicBezTo>
                    <a:pt x="754729" y="0"/>
                    <a:pt x="768234" y="7767"/>
                    <a:pt x="775580" y="20393"/>
                  </a:cubicBezTo>
                  <a:lnTo>
                    <a:pt x="955050" y="328857"/>
                  </a:lnTo>
                  <a:cubicBezTo>
                    <a:pt x="962385" y="341463"/>
                    <a:pt x="962385" y="357037"/>
                    <a:pt x="955050" y="369643"/>
                  </a:cubicBezTo>
                  <a:close/>
                </a:path>
              </a:pathLst>
            </a:custGeom>
            <a:blipFill>
              <a:blip r:embed="rId3"/>
              <a:stretch>
                <a:fillRect l="-4575" r="-4575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36" name="Freeform 36"/>
          <p:cNvSpPr/>
          <p:nvPr/>
        </p:nvSpPr>
        <p:spPr>
          <a:xfrm>
            <a:off x="-465592" y="9702769"/>
            <a:ext cx="2021342" cy="793377"/>
          </a:xfrm>
          <a:custGeom>
            <a:avLst/>
            <a:gdLst/>
            <a:ahLst/>
            <a:cxnLst/>
            <a:rect l="l" t="t" r="r" b="b"/>
            <a:pathLst>
              <a:path w="2021342" h="793377">
                <a:moveTo>
                  <a:pt x="0" y="0"/>
                </a:moveTo>
                <a:lnTo>
                  <a:pt x="2021342" y="0"/>
                </a:lnTo>
                <a:lnTo>
                  <a:pt x="2021342" y="793376"/>
                </a:lnTo>
                <a:lnTo>
                  <a:pt x="0" y="7933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37" name="Group 37"/>
          <p:cNvGrpSpPr/>
          <p:nvPr/>
        </p:nvGrpSpPr>
        <p:grpSpPr>
          <a:xfrm>
            <a:off x="16106620" y="303325"/>
            <a:ext cx="4035505" cy="818745"/>
            <a:chOff x="0" y="0"/>
            <a:chExt cx="5380674" cy="1091660"/>
          </a:xfrm>
        </p:grpSpPr>
        <p:sp>
          <p:nvSpPr>
            <p:cNvPr id="38" name="Freeform 38"/>
            <p:cNvSpPr/>
            <p:nvPr/>
          </p:nvSpPr>
          <p:spPr>
            <a:xfrm>
              <a:off x="2599374" y="0"/>
              <a:ext cx="2781300" cy="1091660"/>
            </a:xfrm>
            <a:custGeom>
              <a:avLst/>
              <a:gdLst/>
              <a:ahLst/>
              <a:cxnLst/>
              <a:rect l="l" t="t" r="r" b="b"/>
              <a:pathLst>
                <a:path w="2781300" h="109166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0" y="0"/>
              <a:ext cx="2487304" cy="1091660"/>
            </a:xfrm>
            <a:custGeom>
              <a:avLst/>
              <a:gdLst/>
              <a:ahLst/>
              <a:cxnLst/>
              <a:rect l="l" t="t" r="r" b="b"/>
              <a:pathLst>
                <a:path w="2487304" h="1091660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11819"/>
              </a:stretch>
            </a:blipFill>
          </p:spPr>
        </p:sp>
      </p:grpSp>
      <p:sp>
        <p:nvSpPr>
          <p:cNvPr id="40" name="Freeform 40"/>
          <p:cNvSpPr/>
          <p:nvPr/>
        </p:nvSpPr>
        <p:spPr>
          <a:xfrm>
            <a:off x="17674864" y="9720423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-2199196" flipH="1">
            <a:off x="-1587894" y="-1960574"/>
            <a:ext cx="3285470" cy="3108876"/>
          </a:xfrm>
          <a:custGeom>
            <a:avLst/>
            <a:gdLst/>
            <a:ahLst/>
            <a:cxnLst/>
            <a:rect l="l" t="t" r="r" b="b"/>
            <a:pathLst>
              <a:path w="3285470" h="3108876">
                <a:moveTo>
                  <a:pt x="3285469" y="0"/>
                </a:moveTo>
                <a:lnTo>
                  <a:pt x="0" y="0"/>
                </a:lnTo>
                <a:lnTo>
                  <a:pt x="0" y="3108876"/>
                </a:lnTo>
                <a:lnTo>
                  <a:pt x="3285469" y="3108876"/>
                </a:lnTo>
                <a:lnTo>
                  <a:pt x="3285469" y="0"/>
                </a:lnTo>
                <a:close/>
              </a:path>
            </a:pathLst>
          </a:custGeom>
          <a:blipFill>
            <a:blip r:embed="rId10">
              <a:alphaModFix amt="50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0737512" y="-3729574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7" name="TextBox 36"/>
          <p:cNvSpPr txBox="1"/>
          <p:nvPr/>
        </p:nvSpPr>
        <p:spPr>
          <a:xfrm>
            <a:off x="-990600" y="450904"/>
            <a:ext cx="15300919" cy="1621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uk-UA" sz="4800" b="1" cap="all" dirty="0">
                <a:solidFill>
                  <a:srgbClr val="FFFFFF"/>
                </a:solidFill>
                <a:latin typeface="Times New Roman" panose="02020603050405020304" pitchFamily="18" charset="0"/>
                <a:ea typeface="TT Norms Bold"/>
                <a:cs typeface="TT Norms Bold"/>
                <a:sym typeface="TT Norms Bold"/>
              </a:rPr>
              <a:t>С</a:t>
            </a:r>
            <a:r>
              <a:rPr lang="uk-UA" sz="4800" b="1" dirty="0">
                <a:solidFill>
                  <a:srgbClr val="FFFFFF"/>
                </a:solidFill>
                <a:latin typeface="Times New Roman" panose="02020603050405020304" pitchFamily="18" charset="0"/>
                <a:ea typeface="TT Norms Bold"/>
                <a:cs typeface="TT Norms Bold"/>
                <a:sym typeface="TT Norms Bold"/>
              </a:rPr>
              <a:t>тратегічна ціль</a:t>
            </a:r>
            <a:r>
              <a:rPr lang="ru-RU" sz="4800" b="1" cap="all" dirty="0">
                <a:solidFill>
                  <a:srgbClr val="FFFFFF"/>
                </a:solidFill>
                <a:latin typeface="Times New Roman" panose="02020603050405020304" pitchFamily="18" charset="0"/>
                <a:ea typeface="TT Norms Bold"/>
                <a:cs typeface="TT Norms Bold"/>
                <a:sym typeface="TT Norms Bold"/>
              </a:rPr>
              <a:t>: СПРАВЕДЛИВЕ І ОБ’ЄКТИВНЕ ОЦІНЮВАННЯ</a:t>
            </a:r>
          </a:p>
        </p:txBody>
      </p:sp>
      <p:sp>
        <p:nvSpPr>
          <p:cNvPr id="48" name="Freeform 24"/>
          <p:cNvSpPr/>
          <p:nvPr/>
        </p:nvSpPr>
        <p:spPr>
          <a:xfrm>
            <a:off x="11548696" y="4160929"/>
            <a:ext cx="685800" cy="541782"/>
          </a:xfrm>
          <a:custGeom>
            <a:avLst/>
            <a:gdLst/>
            <a:ahLst/>
            <a:cxnLst/>
            <a:rect l="l" t="t" r="r" b="b"/>
            <a:pathLst>
              <a:path w="685800" h="541782">
                <a:moveTo>
                  <a:pt x="0" y="0"/>
                </a:moveTo>
                <a:lnTo>
                  <a:pt x="685800" y="0"/>
                </a:lnTo>
                <a:lnTo>
                  <a:pt x="685800" y="541782"/>
                </a:lnTo>
                <a:lnTo>
                  <a:pt x="0" y="5417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TextBox 3"/>
          <p:cNvSpPr txBox="1"/>
          <p:nvPr/>
        </p:nvSpPr>
        <p:spPr>
          <a:xfrm>
            <a:off x="2248361" y="5357887"/>
            <a:ext cx="8436812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враховує національну шкалу оцінювання </a:t>
            </a:r>
          </a:p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та відображає культуру оцінювання закладу освіти</a:t>
            </a:r>
          </a:p>
        </p:txBody>
      </p:sp>
      <p:sp>
        <p:nvSpPr>
          <p:cNvPr id="50" name="TextBox 3"/>
          <p:cNvSpPr txBox="1"/>
          <p:nvPr/>
        </p:nvSpPr>
        <p:spPr>
          <a:xfrm>
            <a:off x="2248361" y="9080909"/>
            <a:ext cx="8436812" cy="7218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заохочує учнів апробувати різні </a:t>
            </a:r>
          </a:p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моделі досягнення результату </a:t>
            </a:r>
          </a:p>
        </p:txBody>
      </p:sp>
      <p:sp>
        <p:nvSpPr>
          <p:cNvPr id="51" name="TextBox 3"/>
          <p:cNvSpPr txBox="1"/>
          <p:nvPr/>
        </p:nvSpPr>
        <p:spPr>
          <a:xfrm>
            <a:off x="2326551" y="8117095"/>
            <a:ext cx="8436812" cy="7218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має чіткі та зрозумілі вимоги </a:t>
            </a:r>
          </a:p>
          <a:p>
            <a:pPr>
              <a:lnSpc>
                <a:spcPts val="2800"/>
              </a:lnSpc>
            </a:pPr>
            <a:r>
              <a:rPr lang="uk-UA" sz="32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до навчальних результатів</a:t>
            </a:r>
          </a:p>
        </p:txBody>
      </p:sp>
      <p:grpSp>
        <p:nvGrpSpPr>
          <p:cNvPr id="52" name="Group 15"/>
          <p:cNvGrpSpPr/>
          <p:nvPr/>
        </p:nvGrpSpPr>
        <p:grpSpPr>
          <a:xfrm rot="5400000">
            <a:off x="1526363" y="9187643"/>
            <a:ext cx="500647" cy="438066"/>
            <a:chOff x="0" y="0"/>
            <a:chExt cx="812800" cy="711200"/>
          </a:xfrm>
        </p:grpSpPr>
        <p:sp>
          <p:nvSpPr>
            <p:cNvPr id="53" name="Freeform 16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54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874942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7376" y="3565616"/>
            <a:ext cx="16425563" cy="6344374"/>
          </a:xfrm>
          <a:custGeom>
            <a:avLst/>
            <a:gdLst/>
            <a:ahLst/>
            <a:cxnLst/>
            <a:rect l="l" t="t" r="r" b="b"/>
            <a:pathLst>
              <a:path w="16425563" h="6344374">
                <a:moveTo>
                  <a:pt x="0" y="0"/>
                </a:moveTo>
                <a:lnTo>
                  <a:pt x="16425563" y="0"/>
                </a:lnTo>
                <a:lnTo>
                  <a:pt x="16425563" y="6344374"/>
                </a:lnTo>
                <a:lnTo>
                  <a:pt x="0" y="6344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822215" y="-1659968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20605" y="3251863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620605" y="2416368"/>
            <a:ext cx="1670990" cy="167099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961695" y="2825438"/>
            <a:ext cx="988811" cy="852849"/>
          </a:xfrm>
          <a:custGeom>
            <a:avLst/>
            <a:gdLst/>
            <a:ahLst/>
            <a:cxnLst/>
            <a:rect l="l" t="t" r="r" b="b"/>
            <a:pathLst>
              <a:path w="988811" h="852849">
                <a:moveTo>
                  <a:pt x="0" y="0"/>
                </a:moveTo>
                <a:lnTo>
                  <a:pt x="988811" y="0"/>
                </a:lnTo>
                <a:lnTo>
                  <a:pt x="988811" y="852849"/>
                </a:lnTo>
                <a:lnTo>
                  <a:pt x="0" y="8528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007962" y="4385354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6007962" y="3549859"/>
            <a:ext cx="1670990" cy="167099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0618942" y="365222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90" y="0"/>
                </a:lnTo>
                <a:lnTo>
                  <a:pt x="1670990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0623381" y="2833279"/>
            <a:ext cx="1670990" cy="167099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4" name="Freeform 24"/>
          <p:cNvSpPr/>
          <p:nvPr/>
        </p:nvSpPr>
        <p:spPr>
          <a:xfrm>
            <a:off x="14614032" y="2699725"/>
            <a:ext cx="1670990" cy="1209379"/>
          </a:xfrm>
          <a:custGeom>
            <a:avLst/>
            <a:gdLst/>
            <a:ahLst/>
            <a:cxnLst/>
            <a:rect l="l" t="t" r="r" b="b"/>
            <a:pathLst>
              <a:path w="1670990" h="1209379">
                <a:moveTo>
                  <a:pt x="0" y="0"/>
                </a:moveTo>
                <a:lnTo>
                  <a:pt x="1670989" y="0"/>
                </a:lnTo>
                <a:lnTo>
                  <a:pt x="1670989" y="1209379"/>
                </a:lnTo>
                <a:lnTo>
                  <a:pt x="0" y="12093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614032" y="1864230"/>
            <a:ext cx="1670990" cy="1670990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8" name="Freeform 28"/>
          <p:cNvSpPr/>
          <p:nvPr/>
        </p:nvSpPr>
        <p:spPr>
          <a:xfrm>
            <a:off x="6367207" y="3974589"/>
            <a:ext cx="952500" cy="821531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1"/>
                </a:lnTo>
                <a:lnTo>
                  <a:pt x="0" y="8215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973276" y="2254432"/>
            <a:ext cx="952500" cy="890587"/>
          </a:xfrm>
          <a:custGeom>
            <a:avLst/>
            <a:gdLst/>
            <a:ahLst/>
            <a:cxnLst/>
            <a:rect l="l" t="t" r="r" b="b"/>
            <a:pathLst>
              <a:path w="952500" h="890587">
                <a:moveTo>
                  <a:pt x="0" y="0"/>
                </a:moveTo>
                <a:lnTo>
                  <a:pt x="952500" y="0"/>
                </a:lnTo>
                <a:lnTo>
                  <a:pt x="952500" y="890587"/>
                </a:lnTo>
                <a:lnTo>
                  <a:pt x="0" y="8905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rot="1069860">
            <a:off x="4014380" y="3545451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749604">
            <a:off x="8454815" y="3545451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Freeform 35"/>
          <p:cNvSpPr/>
          <p:nvPr/>
        </p:nvSpPr>
        <p:spPr>
          <a:xfrm rot="-749604">
            <a:off x="12757850" y="2700775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6" name="TextBox 36"/>
          <p:cNvSpPr txBox="1"/>
          <p:nvPr/>
        </p:nvSpPr>
        <p:spPr>
          <a:xfrm>
            <a:off x="1410562" y="328161"/>
            <a:ext cx="14486639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РОЗВИТОК ЗДІБНОСТЕЙ УЧНІВ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-149306" y="4516948"/>
            <a:ext cx="5685275" cy="1756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</a:t>
            </a: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 І етапі Всеукраїнських </a:t>
            </a:r>
          </a:p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предметних олімпіад взяли </a:t>
            </a:r>
          </a:p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участь 6 учасників </a:t>
            </a:r>
          </a:p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6-9 -х класів, у ІІ етапі – 1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134600" y="6420148"/>
            <a:ext cx="4091179" cy="400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endParaRPr lang="uk-UA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lvl="0" algn="ctr">
              <a:lnSpc>
                <a:spcPts val="3500"/>
              </a:lnSpc>
              <a:defRPr/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Всеукраїнський мовно-</a:t>
            </a:r>
          </a:p>
          <a:p>
            <a:pPr lvl="0" algn="ctr">
              <a:lnSpc>
                <a:spcPts val="3500"/>
              </a:lnSpc>
              <a:defRPr/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літературного конкурсу </a:t>
            </a:r>
          </a:p>
          <a:p>
            <a:pPr lvl="0" algn="ctr">
              <a:lnSpc>
                <a:spcPts val="3500"/>
              </a:lnSpc>
              <a:defRPr/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учнівської та студентської </a:t>
            </a:r>
          </a:p>
          <a:p>
            <a:pPr lvl="0" algn="ctr">
              <a:lnSpc>
                <a:spcPts val="3500"/>
              </a:lnSpc>
              <a:defRPr/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молоді ім. Т. Шевченка .</a:t>
            </a:r>
          </a:p>
          <a:p>
            <a:pPr lvl="0" algn="ctr">
              <a:lnSpc>
                <a:spcPts val="3500"/>
              </a:lnSpc>
              <a:defRPr/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взяли участь 5  учасників. </a:t>
            </a:r>
          </a:p>
          <a:p>
            <a:pPr lvl="0" algn="ctr">
              <a:lnSpc>
                <a:spcPts val="3500"/>
              </a:lnSpc>
              <a:defRPr/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Усі отримали призові І та ІІІ місця</a:t>
            </a:r>
          </a:p>
          <a:p>
            <a:pPr algn="ctr">
              <a:lnSpc>
                <a:spcPts val="3500"/>
              </a:lnSpc>
            </a:pPr>
            <a:endParaRPr lang="uk-UA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388957" y="2461963"/>
            <a:ext cx="9702434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ru-RU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ШКОЛА ЦЕ  ТЕ  МІСЦЕ, ДЕ  ДІТЕЙ </a:t>
            </a:r>
          </a:p>
          <a:p>
            <a:pPr algn="ctr">
              <a:lnSpc>
                <a:spcPts val="3500"/>
              </a:lnSpc>
            </a:pPr>
            <a:r>
              <a:rPr lang="ru-RU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НАСАМПЕРЕД  ВЧАТЬ … ЛЮБИТИ  ВЧИТИСЯ</a:t>
            </a: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25"/>
          <p:cNvSpPr/>
          <p:nvPr/>
        </p:nvSpPr>
        <p:spPr>
          <a:xfrm>
            <a:off x="11088983" y="3197116"/>
            <a:ext cx="785083" cy="846925"/>
          </a:xfrm>
          <a:custGeom>
            <a:avLst/>
            <a:gdLst/>
            <a:ahLst/>
            <a:cxnLst/>
            <a:rect l="l" t="t" r="r" b="b"/>
            <a:pathLst>
              <a:path w="685800" h="617220">
                <a:moveTo>
                  <a:pt x="0" y="0"/>
                </a:moveTo>
                <a:lnTo>
                  <a:pt x="685800" y="0"/>
                </a:lnTo>
                <a:lnTo>
                  <a:pt x="685800" y="617220"/>
                </a:lnTo>
                <a:lnTo>
                  <a:pt x="0" y="61722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7" name="Прямоугольник 46"/>
          <p:cNvSpPr/>
          <p:nvPr/>
        </p:nvSpPr>
        <p:spPr>
          <a:xfrm>
            <a:off x="1307437" y="1247766"/>
            <a:ext cx="109824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РОБОТА З ОБДАРОВАНИМИ УЧНЯМИ</a:t>
            </a:r>
            <a:endParaRPr lang="ru-RU" altLang="uk-UA" sz="44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TextBox 41"/>
          <p:cNvSpPr txBox="1"/>
          <p:nvPr/>
        </p:nvSpPr>
        <p:spPr>
          <a:xfrm>
            <a:off x="14192441" y="5755671"/>
            <a:ext cx="3885003" cy="2244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 Конкурсі знавців української мови  імені П. Яцика взяли участь  4 учнів. Усі отримали призові І та ІІІ місця</a:t>
            </a:r>
          </a:p>
        </p:txBody>
      </p:sp>
    </p:spTree>
    <p:extLst>
      <p:ext uri="{BB962C8B-B14F-4D97-AF65-F5344CB8AC3E}">
        <p14:creationId xmlns:p14="http://schemas.microsoft.com/office/powerpoint/2010/main" val="667890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271930" y="2171490"/>
            <a:ext cx="21147006" cy="7269283"/>
          </a:xfrm>
          <a:custGeom>
            <a:avLst/>
            <a:gdLst/>
            <a:ahLst/>
            <a:cxnLst/>
            <a:rect l="l" t="t" r="r" b="b"/>
            <a:pathLst>
              <a:path w="21147006" h="7269283">
                <a:moveTo>
                  <a:pt x="21147006" y="0"/>
                </a:moveTo>
                <a:lnTo>
                  <a:pt x="0" y="0"/>
                </a:lnTo>
                <a:lnTo>
                  <a:pt x="0" y="7269283"/>
                </a:lnTo>
                <a:lnTo>
                  <a:pt x="21147006" y="7269283"/>
                </a:lnTo>
                <a:lnTo>
                  <a:pt x="21147006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620750" y="-1533177"/>
            <a:ext cx="5555395" cy="2218077"/>
            <a:chOff x="0" y="0"/>
            <a:chExt cx="890604" cy="355587"/>
          </a:xfrm>
        </p:grpSpPr>
        <p:sp>
          <p:nvSpPr>
            <p:cNvPr id="4" name="Freeform 4"/>
            <p:cNvSpPr/>
            <p:nvPr/>
          </p:nvSpPr>
          <p:spPr>
            <a:xfrm>
              <a:off x="10968" y="0"/>
              <a:ext cx="868668" cy="355587"/>
            </a:xfrm>
            <a:custGeom>
              <a:avLst/>
              <a:gdLst/>
              <a:ahLst/>
              <a:cxnLst/>
              <a:rect l="l" t="t" r="r" b="b"/>
              <a:pathLst>
                <a:path w="868668" h="355587">
                  <a:moveTo>
                    <a:pt x="648564" y="0"/>
                  </a:moveTo>
                  <a:lnTo>
                    <a:pt x="16904" y="0"/>
                  </a:lnTo>
                  <a:cubicBezTo>
                    <a:pt x="11138" y="0"/>
                    <a:pt x="5808" y="3069"/>
                    <a:pt x="2914" y="8056"/>
                  </a:cubicBezTo>
                  <a:cubicBezTo>
                    <a:pt x="20" y="13043"/>
                    <a:pt x="0" y="19193"/>
                    <a:pt x="2861" y="24199"/>
                  </a:cubicBezTo>
                  <a:lnTo>
                    <a:pt x="178403" y="331388"/>
                  </a:lnTo>
                  <a:cubicBezTo>
                    <a:pt x="186955" y="346352"/>
                    <a:pt x="202869" y="355587"/>
                    <a:pt x="220104" y="355587"/>
                  </a:cubicBezTo>
                  <a:lnTo>
                    <a:pt x="851764" y="355587"/>
                  </a:lnTo>
                  <a:cubicBezTo>
                    <a:pt x="857530" y="355587"/>
                    <a:pt x="862860" y="352518"/>
                    <a:pt x="865754" y="347531"/>
                  </a:cubicBezTo>
                  <a:cubicBezTo>
                    <a:pt x="868647" y="342544"/>
                    <a:pt x="868668" y="336394"/>
                    <a:pt x="865807" y="331388"/>
                  </a:cubicBezTo>
                  <a:lnTo>
                    <a:pt x="690265" y="24199"/>
                  </a:lnTo>
                  <a:cubicBezTo>
                    <a:pt x="681713" y="9235"/>
                    <a:pt x="665799" y="0"/>
                    <a:pt x="648564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687404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559554" y="-485845"/>
            <a:ext cx="1860169" cy="1904610"/>
          </a:xfrm>
          <a:custGeom>
            <a:avLst/>
            <a:gdLst/>
            <a:ahLst/>
            <a:cxnLst/>
            <a:rect l="l" t="t" r="r" b="b"/>
            <a:pathLst>
              <a:path w="1860169" h="1904610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792112" y="9973203"/>
            <a:ext cx="17956546" cy="2418629"/>
          </a:xfrm>
          <a:custGeom>
            <a:avLst/>
            <a:gdLst/>
            <a:ahLst/>
            <a:cxnLst/>
            <a:rect l="l" t="t" r="r" b="b"/>
            <a:pathLst>
              <a:path w="17956546" h="2418629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483732"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36" name="Freeform 36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8" name="Freeform 38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1453805" y="372583"/>
            <a:ext cx="13792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400" b="1" dirty="0">
                <a:solidFill>
                  <a:srgbClr val="23403D"/>
                </a:solidFill>
                <a:latin typeface="Sitka Banner" pitchFamily="2" charset="0"/>
                <a:ea typeface="TT Norms Bold"/>
                <a:cs typeface="TT Norms Bold"/>
                <a:sym typeface="TT Norms Bold"/>
              </a:rPr>
              <a:t>Стратегічна ціль: РОЗВИТОК ЗДІБНОСТЕЙ УЧНІВ</a:t>
            </a:r>
          </a:p>
        </p:txBody>
      </p:sp>
      <p:sp>
        <p:nvSpPr>
          <p:cNvPr id="50" name="Freeform 50"/>
          <p:cNvSpPr/>
          <p:nvPr/>
        </p:nvSpPr>
        <p:spPr>
          <a:xfrm>
            <a:off x="8186161" y="-371954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1" name="TextBox 42"/>
          <p:cNvSpPr txBox="1"/>
          <p:nvPr/>
        </p:nvSpPr>
        <p:spPr>
          <a:xfrm>
            <a:off x="1029153" y="5190401"/>
            <a:ext cx="3708231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8" name="Freeform 21"/>
          <p:cNvSpPr/>
          <p:nvPr/>
        </p:nvSpPr>
        <p:spPr>
          <a:xfrm>
            <a:off x="1066450" y="1304402"/>
            <a:ext cx="16100349" cy="1110670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9" name="TextBox 39"/>
          <p:cNvSpPr txBox="1"/>
          <p:nvPr/>
        </p:nvSpPr>
        <p:spPr>
          <a:xfrm>
            <a:off x="1231567" y="1513413"/>
            <a:ext cx="157701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УЧАСТЬ В ІНТЕРАКТИВНИХ КОНКУРСАХ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5612FC-9032-4023-9515-D5578F6A81B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465" y="2553421"/>
            <a:ext cx="7174995" cy="717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7212F90-8FA3-421C-A0DE-EE625945739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79" y="2566121"/>
            <a:ext cx="7174995" cy="717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5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3620750" y="-1533177"/>
            <a:ext cx="5555395" cy="2218077"/>
            <a:chOff x="0" y="0"/>
            <a:chExt cx="890604" cy="355587"/>
          </a:xfrm>
        </p:grpSpPr>
        <p:sp>
          <p:nvSpPr>
            <p:cNvPr id="4" name="Freeform 4"/>
            <p:cNvSpPr/>
            <p:nvPr/>
          </p:nvSpPr>
          <p:spPr>
            <a:xfrm>
              <a:off x="10968" y="0"/>
              <a:ext cx="868668" cy="355587"/>
            </a:xfrm>
            <a:custGeom>
              <a:avLst/>
              <a:gdLst/>
              <a:ahLst/>
              <a:cxnLst/>
              <a:rect l="l" t="t" r="r" b="b"/>
              <a:pathLst>
                <a:path w="868668" h="355587">
                  <a:moveTo>
                    <a:pt x="648564" y="0"/>
                  </a:moveTo>
                  <a:lnTo>
                    <a:pt x="16904" y="0"/>
                  </a:lnTo>
                  <a:cubicBezTo>
                    <a:pt x="11138" y="0"/>
                    <a:pt x="5808" y="3069"/>
                    <a:pt x="2914" y="8056"/>
                  </a:cubicBezTo>
                  <a:cubicBezTo>
                    <a:pt x="20" y="13043"/>
                    <a:pt x="0" y="19193"/>
                    <a:pt x="2861" y="24199"/>
                  </a:cubicBezTo>
                  <a:lnTo>
                    <a:pt x="178403" y="331388"/>
                  </a:lnTo>
                  <a:cubicBezTo>
                    <a:pt x="186955" y="346352"/>
                    <a:pt x="202869" y="355587"/>
                    <a:pt x="220104" y="355587"/>
                  </a:cubicBezTo>
                  <a:lnTo>
                    <a:pt x="851764" y="355587"/>
                  </a:lnTo>
                  <a:cubicBezTo>
                    <a:pt x="857530" y="355587"/>
                    <a:pt x="862860" y="352518"/>
                    <a:pt x="865754" y="347531"/>
                  </a:cubicBezTo>
                  <a:cubicBezTo>
                    <a:pt x="868647" y="342544"/>
                    <a:pt x="868668" y="336394"/>
                    <a:pt x="865807" y="331388"/>
                  </a:cubicBezTo>
                  <a:lnTo>
                    <a:pt x="690265" y="24199"/>
                  </a:lnTo>
                  <a:cubicBezTo>
                    <a:pt x="681713" y="9235"/>
                    <a:pt x="665799" y="0"/>
                    <a:pt x="648564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687404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559554" y="-485845"/>
            <a:ext cx="1860169" cy="1904610"/>
          </a:xfrm>
          <a:custGeom>
            <a:avLst/>
            <a:gdLst/>
            <a:ahLst/>
            <a:cxnLst/>
            <a:rect l="l" t="t" r="r" b="b"/>
            <a:pathLst>
              <a:path w="1860169" h="1904610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792112" y="9973203"/>
            <a:ext cx="17956546" cy="2418629"/>
          </a:xfrm>
          <a:custGeom>
            <a:avLst/>
            <a:gdLst/>
            <a:ahLst/>
            <a:cxnLst/>
            <a:rect l="l" t="t" r="r" b="b"/>
            <a:pathLst>
              <a:path w="17956546" h="2418629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483732"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36" name="Freeform 36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8" name="Freeform 38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1453805" y="372583"/>
            <a:ext cx="13792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400" b="1" dirty="0">
                <a:solidFill>
                  <a:srgbClr val="23403D"/>
                </a:solidFill>
                <a:latin typeface="Sitka Banner" pitchFamily="2" charset="0"/>
                <a:ea typeface="TT Norms Bold"/>
                <a:cs typeface="TT Norms Bold"/>
                <a:sym typeface="TT Norms Bold"/>
              </a:rPr>
              <a:t>Стратегічна ціль: РОЗВИТОК ЗДІБНОСТЕЙ УЧНІВ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-424068" y="8013231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Шевченко Дар’я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2 клас</a:t>
            </a:r>
            <a:endParaRPr lang="ru-RU" sz="2800" b="1" spc="50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0" name="Freeform 50"/>
          <p:cNvSpPr/>
          <p:nvPr/>
        </p:nvSpPr>
        <p:spPr>
          <a:xfrm>
            <a:off x="8186161" y="-371954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3" name="TextBox 42"/>
          <p:cNvSpPr txBox="1"/>
          <p:nvPr/>
        </p:nvSpPr>
        <p:spPr>
          <a:xfrm>
            <a:off x="8800857" y="5625550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5" name="TextBox 42"/>
          <p:cNvSpPr txBox="1"/>
          <p:nvPr/>
        </p:nvSpPr>
        <p:spPr>
          <a:xfrm>
            <a:off x="3116891" y="7980007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 err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Горняк</a:t>
            </a: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Амалія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2 клас</a:t>
            </a:r>
          </a:p>
        </p:txBody>
      </p:sp>
      <p:sp>
        <p:nvSpPr>
          <p:cNvPr id="56" name="TextBox 42"/>
          <p:cNvSpPr txBox="1"/>
          <p:nvPr/>
        </p:nvSpPr>
        <p:spPr>
          <a:xfrm>
            <a:off x="6826290" y="7980007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Степаненко Марія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2 клас</a:t>
            </a:r>
          </a:p>
        </p:txBody>
      </p:sp>
      <p:sp>
        <p:nvSpPr>
          <p:cNvPr id="57" name="TextBox 42"/>
          <p:cNvSpPr txBox="1"/>
          <p:nvPr/>
        </p:nvSpPr>
        <p:spPr>
          <a:xfrm>
            <a:off x="10546897" y="7970236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Паращук Мілана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3 клас</a:t>
            </a:r>
          </a:p>
        </p:txBody>
      </p:sp>
      <p:sp>
        <p:nvSpPr>
          <p:cNvPr id="58" name="Freeform 21"/>
          <p:cNvSpPr/>
          <p:nvPr/>
        </p:nvSpPr>
        <p:spPr>
          <a:xfrm>
            <a:off x="1066450" y="1304402"/>
            <a:ext cx="16100349" cy="1110670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9" name="TextBox 39"/>
          <p:cNvSpPr txBox="1"/>
          <p:nvPr/>
        </p:nvSpPr>
        <p:spPr>
          <a:xfrm>
            <a:off x="1231567" y="1513413"/>
            <a:ext cx="157701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ГОРДІСТЬ НАШОЇ ШКОЛИ</a:t>
            </a:r>
          </a:p>
        </p:txBody>
      </p:sp>
      <p:sp>
        <p:nvSpPr>
          <p:cNvPr id="101" name="Freeform 3"/>
          <p:cNvSpPr/>
          <p:nvPr/>
        </p:nvSpPr>
        <p:spPr>
          <a:xfrm>
            <a:off x="83825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7CD4D2"/>
          </a:solidFill>
        </p:spPr>
      </p:sp>
      <p:sp>
        <p:nvSpPr>
          <p:cNvPr id="104" name="Freeform 6"/>
          <p:cNvSpPr/>
          <p:nvPr/>
        </p:nvSpPr>
        <p:spPr>
          <a:xfrm>
            <a:off x="83825" y="3288639"/>
            <a:ext cx="3389473" cy="909404"/>
          </a:xfrm>
          <a:custGeom>
            <a:avLst/>
            <a:gdLst/>
            <a:ahLst/>
            <a:cxnLst/>
            <a:rect l="l" t="t" r="r" b="b"/>
            <a:pathLst>
              <a:path w="892701" h="239514">
                <a:moveTo>
                  <a:pt x="0" y="0"/>
                </a:moveTo>
                <a:lnTo>
                  <a:pt x="892701" y="0"/>
                </a:lnTo>
                <a:lnTo>
                  <a:pt x="892701" y="239514"/>
                </a:lnTo>
                <a:lnTo>
                  <a:pt x="0" y="239514"/>
                </a:lnTo>
                <a:close/>
              </a:path>
            </a:pathLst>
          </a:custGeom>
          <a:solidFill>
            <a:srgbClr val="E0F4F4"/>
          </a:solidFill>
        </p:spPr>
      </p:sp>
      <p:sp>
        <p:nvSpPr>
          <p:cNvPr id="107" name="Freeform 9"/>
          <p:cNvSpPr/>
          <p:nvPr/>
        </p:nvSpPr>
        <p:spPr>
          <a:xfrm>
            <a:off x="83825" y="5030763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7CD4D2"/>
          </a:solidFill>
        </p:spPr>
      </p:sp>
      <p:sp>
        <p:nvSpPr>
          <p:cNvPr id="110" name="Freeform 12"/>
          <p:cNvSpPr/>
          <p:nvPr/>
        </p:nvSpPr>
        <p:spPr>
          <a:xfrm>
            <a:off x="3717999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12" name="Group 14"/>
          <p:cNvGrpSpPr/>
          <p:nvPr/>
        </p:nvGrpSpPr>
        <p:grpSpPr>
          <a:xfrm>
            <a:off x="3717999" y="3107813"/>
            <a:ext cx="3389473" cy="1090230"/>
            <a:chOff x="0" y="-47625"/>
            <a:chExt cx="892701" cy="287139"/>
          </a:xfrm>
        </p:grpSpPr>
        <p:sp>
          <p:nvSpPr>
            <p:cNvPr id="113" name="Freeform 15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114" name="TextBox 16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4AB1B4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sp>
        <p:nvSpPr>
          <p:cNvPr id="116" name="Freeform 18"/>
          <p:cNvSpPr/>
          <p:nvPr/>
        </p:nvSpPr>
        <p:spPr>
          <a:xfrm>
            <a:off x="3717999" y="5048511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18" name="Group 20"/>
          <p:cNvGrpSpPr/>
          <p:nvPr/>
        </p:nvGrpSpPr>
        <p:grpSpPr>
          <a:xfrm rot="5400000">
            <a:off x="3188952" y="5509379"/>
            <a:ext cx="921762" cy="372122"/>
            <a:chOff x="0" y="0"/>
            <a:chExt cx="812800" cy="328133"/>
          </a:xfrm>
        </p:grpSpPr>
        <p:sp>
          <p:nvSpPr>
            <p:cNvPr id="119" name="Freeform 21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120" name="TextBox 22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22" name="Freeform 24"/>
          <p:cNvSpPr/>
          <p:nvPr/>
        </p:nvSpPr>
        <p:spPr>
          <a:xfrm>
            <a:off x="7352173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37C9EF"/>
          </a:solidFill>
        </p:spPr>
      </p:sp>
      <p:grpSp>
        <p:nvGrpSpPr>
          <p:cNvPr id="124" name="Group 26"/>
          <p:cNvGrpSpPr/>
          <p:nvPr/>
        </p:nvGrpSpPr>
        <p:grpSpPr>
          <a:xfrm>
            <a:off x="7352173" y="3288639"/>
            <a:ext cx="3389473" cy="909404"/>
            <a:chOff x="0" y="0"/>
            <a:chExt cx="892701" cy="239514"/>
          </a:xfrm>
        </p:grpSpPr>
        <p:sp>
          <p:nvSpPr>
            <p:cNvPr id="125" name="Freeform 27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126" name="TextBox 28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37C9EF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grpSp>
        <p:nvGrpSpPr>
          <p:cNvPr id="127" name="Group 29"/>
          <p:cNvGrpSpPr/>
          <p:nvPr/>
        </p:nvGrpSpPr>
        <p:grpSpPr>
          <a:xfrm>
            <a:off x="7352173" y="5031202"/>
            <a:ext cx="3389473" cy="2196569"/>
            <a:chOff x="0" y="0"/>
            <a:chExt cx="892701" cy="578520"/>
          </a:xfrm>
        </p:grpSpPr>
        <p:sp>
          <p:nvSpPr>
            <p:cNvPr id="128" name="Freeform 30"/>
            <p:cNvSpPr/>
            <p:nvPr/>
          </p:nvSpPr>
          <p:spPr>
            <a:xfrm>
              <a:off x="0" y="0"/>
              <a:ext cx="892701" cy="578520"/>
            </a:xfrm>
            <a:custGeom>
              <a:avLst/>
              <a:gdLst/>
              <a:ahLst/>
              <a:cxnLst/>
              <a:rect l="l" t="t" r="r" b="b"/>
              <a:pathLst>
                <a:path w="892701" h="578520">
                  <a:moveTo>
                    <a:pt x="0" y="0"/>
                  </a:moveTo>
                  <a:lnTo>
                    <a:pt x="892701" y="0"/>
                  </a:lnTo>
                  <a:lnTo>
                    <a:pt x="892701" y="578520"/>
                  </a:lnTo>
                  <a:lnTo>
                    <a:pt x="0" y="578520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29" name="TextBox 31"/>
            <p:cNvSpPr txBox="1"/>
            <p:nvPr/>
          </p:nvSpPr>
          <p:spPr>
            <a:xfrm>
              <a:off x="0" y="-47625"/>
              <a:ext cx="892701" cy="626145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2800"/>
                </a:lnSpc>
              </a:pPr>
              <a:endParaRPr lang="en-US" sz="2000" i="1" spc="60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30" name="Group 32"/>
          <p:cNvGrpSpPr/>
          <p:nvPr/>
        </p:nvGrpSpPr>
        <p:grpSpPr>
          <a:xfrm rot="5400000">
            <a:off x="6823126" y="5509379"/>
            <a:ext cx="921762" cy="372122"/>
            <a:chOff x="0" y="0"/>
            <a:chExt cx="812800" cy="328133"/>
          </a:xfrm>
        </p:grpSpPr>
        <p:sp>
          <p:nvSpPr>
            <p:cNvPr id="131" name="Freeform 33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32" name="TextBox 34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34" name="Freeform 36"/>
          <p:cNvSpPr/>
          <p:nvPr/>
        </p:nvSpPr>
        <p:spPr>
          <a:xfrm>
            <a:off x="10953803" y="4207567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2C92D5"/>
          </a:solidFill>
        </p:spPr>
      </p:sp>
      <p:grpSp>
        <p:nvGrpSpPr>
          <p:cNvPr id="136" name="Group 38"/>
          <p:cNvGrpSpPr/>
          <p:nvPr/>
        </p:nvGrpSpPr>
        <p:grpSpPr>
          <a:xfrm>
            <a:off x="7879676" y="10436790"/>
            <a:ext cx="3389473" cy="909404"/>
            <a:chOff x="0" y="0"/>
            <a:chExt cx="892701" cy="239514"/>
          </a:xfrm>
        </p:grpSpPr>
        <p:sp>
          <p:nvSpPr>
            <p:cNvPr id="137" name="Freeform 39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138" name="TextBox 40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400" b="1" i="1" spc="216" dirty="0">
                  <a:solidFill>
                    <a:srgbClr val="2C92D5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04</a:t>
              </a:r>
            </a:p>
          </p:txBody>
        </p:sp>
      </p:grpSp>
      <p:sp>
        <p:nvSpPr>
          <p:cNvPr id="140" name="Freeform 42"/>
          <p:cNvSpPr/>
          <p:nvPr/>
        </p:nvSpPr>
        <p:spPr>
          <a:xfrm>
            <a:off x="10953803" y="5058036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2C92D5"/>
          </a:solidFill>
        </p:spPr>
      </p:sp>
      <p:grpSp>
        <p:nvGrpSpPr>
          <p:cNvPr id="142" name="Group 44"/>
          <p:cNvGrpSpPr/>
          <p:nvPr/>
        </p:nvGrpSpPr>
        <p:grpSpPr>
          <a:xfrm rot="5400000">
            <a:off x="10464684" y="5563527"/>
            <a:ext cx="921762" cy="372122"/>
            <a:chOff x="0" y="0"/>
            <a:chExt cx="812800" cy="328133"/>
          </a:xfrm>
        </p:grpSpPr>
        <p:sp>
          <p:nvSpPr>
            <p:cNvPr id="143" name="Freeform 45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44" name="TextBox 46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46" name="Freeform 48"/>
          <p:cNvSpPr/>
          <p:nvPr/>
        </p:nvSpPr>
        <p:spPr>
          <a:xfrm>
            <a:off x="14587977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13538A"/>
          </a:solidFill>
        </p:spPr>
      </p:sp>
      <p:grpSp>
        <p:nvGrpSpPr>
          <p:cNvPr id="148" name="Group 50"/>
          <p:cNvGrpSpPr/>
          <p:nvPr/>
        </p:nvGrpSpPr>
        <p:grpSpPr>
          <a:xfrm>
            <a:off x="11513850" y="10436790"/>
            <a:ext cx="3389473" cy="909404"/>
            <a:chOff x="0" y="0"/>
            <a:chExt cx="892701" cy="239514"/>
          </a:xfrm>
        </p:grpSpPr>
        <p:sp>
          <p:nvSpPr>
            <p:cNvPr id="149" name="Freeform 51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8D4E2"/>
            </a:solidFill>
          </p:spPr>
        </p:sp>
        <p:sp>
          <p:nvSpPr>
            <p:cNvPr id="150" name="TextBox 52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400" b="1" i="1" spc="216" dirty="0">
                  <a:solidFill>
                    <a:srgbClr val="13538A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05</a:t>
              </a:r>
            </a:p>
          </p:txBody>
        </p:sp>
      </p:grpSp>
      <p:sp>
        <p:nvSpPr>
          <p:cNvPr id="152" name="Freeform 54"/>
          <p:cNvSpPr/>
          <p:nvPr/>
        </p:nvSpPr>
        <p:spPr>
          <a:xfrm>
            <a:off x="14597725" y="5048265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13538A"/>
          </a:solidFill>
        </p:spPr>
      </p:sp>
      <p:grpSp>
        <p:nvGrpSpPr>
          <p:cNvPr id="154" name="Group 56"/>
          <p:cNvGrpSpPr/>
          <p:nvPr/>
        </p:nvGrpSpPr>
        <p:grpSpPr>
          <a:xfrm rot="5400000">
            <a:off x="14058930" y="5518903"/>
            <a:ext cx="921762" cy="372122"/>
            <a:chOff x="0" y="0"/>
            <a:chExt cx="812800" cy="328133"/>
          </a:xfrm>
        </p:grpSpPr>
        <p:sp>
          <p:nvSpPr>
            <p:cNvPr id="155" name="Freeform 57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56" name="TextBox 58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grpSp>
        <p:nvGrpSpPr>
          <p:cNvPr id="157" name="Group 59"/>
          <p:cNvGrpSpPr/>
          <p:nvPr/>
        </p:nvGrpSpPr>
        <p:grpSpPr>
          <a:xfrm rot="5400000">
            <a:off x="17764119" y="5419049"/>
            <a:ext cx="921762" cy="508453"/>
            <a:chOff x="0" y="0"/>
            <a:chExt cx="812800" cy="448348"/>
          </a:xfrm>
        </p:grpSpPr>
        <p:sp>
          <p:nvSpPr>
            <p:cNvPr id="158" name="Freeform 60"/>
            <p:cNvSpPr/>
            <p:nvPr/>
          </p:nvSpPr>
          <p:spPr>
            <a:xfrm>
              <a:off x="0" y="0"/>
              <a:ext cx="812800" cy="448348"/>
            </a:xfrm>
            <a:custGeom>
              <a:avLst/>
              <a:gdLst/>
              <a:ahLst/>
              <a:cxnLst/>
              <a:rect l="l" t="t" r="r" b="b"/>
              <a:pathLst>
                <a:path w="812800" h="448348">
                  <a:moveTo>
                    <a:pt x="406400" y="0"/>
                  </a:moveTo>
                  <a:lnTo>
                    <a:pt x="812800" y="448348"/>
                  </a:lnTo>
                  <a:lnTo>
                    <a:pt x="0" y="448348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159" name="TextBox 61"/>
            <p:cNvSpPr txBox="1"/>
            <p:nvPr/>
          </p:nvSpPr>
          <p:spPr>
            <a:xfrm>
              <a:off x="127000" y="170062"/>
              <a:ext cx="558800" cy="246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grpSp>
        <p:nvGrpSpPr>
          <p:cNvPr id="160" name="Group 38"/>
          <p:cNvGrpSpPr/>
          <p:nvPr/>
        </p:nvGrpSpPr>
        <p:grpSpPr>
          <a:xfrm>
            <a:off x="10953803" y="3293655"/>
            <a:ext cx="3389473" cy="909404"/>
            <a:chOff x="0" y="0"/>
            <a:chExt cx="892701" cy="239514"/>
          </a:xfrm>
        </p:grpSpPr>
        <p:sp>
          <p:nvSpPr>
            <p:cNvPr id="161" name="Freeform 39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162" name="TextBox 40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2C92D5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grpSp>
        <p:nvGrpSpPr>
          <p:cNvPr id="163" name="Group 50"/>
          <p:cNvGrpSpPr/>
          <p:nvPr/>
        </p:nvGrpSpPr>
        <p:grpSpPr>
          <a:xfrm>
            <a:off x="14587977" y="3293655"/>
            <a:ext cx="3389473" cy="909404"/>
            <a:chOff x="0" y="0"/>
            <a:chExt cx="892701" cy="239514"/>
          </a:xfrm>
        </p:grpSpPr>
        <p:sp>
          <p:nvSpPr>
            <p:cNvPr id="164" name="Freeform 51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8D4E2"/>
            </a:solidFill>
          </p:spPr>
        </p:sp>
        <p:sp>
          <p:nvSpPr>
            <p:cNvPr id="165" name="TextBox 52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13538A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sp>
        <p:nvSpPr>
          <p:cNvPr id="166" name="TextBox 42"/>
          <p:cNvSpPr txBox="1"/>
          <p:nvPr/>
        </p:nvSpPr>
        <p:spPr>
          <a:xfrm>
            <a:off x="14104747" y="7893924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 err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Зюзь</a:t>
            </a: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Валерія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4 клас</a:t>
            </a:r>
          </a:p>
        </p:txBody>
      </p:sp>
      <p:sp>
        <p:nvSpPr>
          <p:cNvPr id="167" name="TextBox 42"/>
          <p:cNvSpPr txBox="1"/>
          <p:nvPr/>
        </p:nvSpPr>
        <p:spPr>
          <a:xfrm>
            <a:off x="43214" y="542058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68" name="TextBox 42"/>
          <p:cNvSpPr txBox="1"/>
          <p:nvPr/>
        </p:nvSpPr>
        <p:spPr>
          <a:xfrm>
            <a:off x="3616496" y="5356513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69" name="TextBox 42"/>
          <p:cNvSpPr txBox="1"/>
          <p:nvPr/>
        </p:nvSpPr>
        <p:spPr>
          <a:xfrm>
            <a:off x="14501303" y="5490197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70" name="TextBox 42"/>
          <p:cNvSpPr txBox="1"/>
          <p:nvPr/>
        </p:nvSpPr>
        <p:spPr>
          <a:xfrm>
            <a:off x="7402700" y="5460130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71" name="TextBox 42"/>
          <p:cNvSpPr txBox="1"/>
          <p:nvPr/>
        </p:nvSpPr>
        <p:spPr>
          <a:xfrm>
            <a:off x="10874298" y="547751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0C203D-AD83-4D3A-ABF1-5B60F50ADB1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" b="33997"/>
          <a:stretch/>
        </p:blipFill>
        <p:spPr>
          <a:xfrm>
            <a:off x="268229" y="4263021"/>
            <a:ext cx="2957741" cy="29003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D79AA6-E165-4A88-BAFB-1589672D78D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9"/>
          <a:stretch/>
        </p:blipFill>
        <p:spPr>
          <a:xfrm>
            <a:off x="3943097" y="4263020"/>
            <a:ext cx="2975529" cy="28978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C53235-2F30-4D4F-A2F6-610AD2B35B8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6" b="36290"/>
          <a:stretch/>
        </p:blipFill>
        <p:spPr>
          <a:xfrm>
            <a:off x="7517356" y="4263020"/>
            <a:ext cx="3088051" cy="28978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EE10333-AE8E-409B-A0A8-2516A421800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90"/>
          <a:stretch/>
        </p:blipFill>
        <p:spPr>
          <a:xfrm>
            <a:off x="11138490" y="4291318"/>
            <a:ext cx="3067217" cy="286950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3710D20-2037-48DC-A23F-96521026E24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1" t="29499" r="26220" b="47135"/>
          <a:stretch/>
        </p:blipFill>
        <p:spPr>
          <a:xfrm>
            <a:off x="14729337" y="4351856"/>
            <a:ext cx="3111873" cy="280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3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3620750" y="-1533177"/>
            <a:ext cx="5555395" cy="2218077"/>
            <a:chOff x="0" y="0"/>
            <a:chExt cx="890604" cy="355587"/>
          </a:xfrm>
        </p:grpSpPr>
        <p:sp>
          <p:nvSpPr>
            <p:cNvPr id="4" name="Freeform 4"/>
            <p:cNvSpPr/>
            <p:nvPr/>
          </p:nvSpPr>
          <p:spPr>
            <a:xfrm>
              <a:off x="10968" y="0"/>
              <a:ext cx="868668" cy="355587"/>
            </a:xfrm>
            <a:custGeom>
              <a:avLst/>
              <a:gdLst/>
              <a:ahLst/>
              <a:cxnLst/>
              <a:rect l="l" t="t" r="r" b="b"/>
              <a:pathLst>
                <a:path w="868668" h="355587">
                  <a:moveTo>
                    <a:pt x="648564" y="0"/>
                  </a:moveTo>
                  <a:lnTo>
                    <a:pt x="16904" y="0"/>
                  </a:lnTo>
                  <a:cubicBezTo>
                    <a:pt x="11138" y="0"/>
                    <a:pt x="5808" y="3069"/>
                    <a:pt x="2914" y="8056"/>
                  </a:cubicBezTo>
                  <a:cubicBezTo>
                    <a:pt x="20" y="13043"/>
                    <a:pt x="0" y="19193"/>
                    <a:pt x="2861" y="24199"/>
                  </a:cubicBezTo>
                  <a:lnTo>
                    <a:pt x="178403" y="331388"/>
                  </a:lnTo>
                  <a:cubicBezTo>
                    <a:pt x="186955" y="346352"/>
                    <a:pt x="202869" y="355587"/>
                    <a:pt x="220104" y="355587"/>
                  </a:cubicBezTo>
                  <a:lnTo>
                    <a:pt x="851764" y="355587"/>
                  </a:lnTo>
                  <a:cubicBezTo>
                    <a:pt x="857530" y="355587"/>
                    <a:pt x="862860" y="352518"/>
                    <a:pt x="865754" y="347531"/>
                  </a:cubicBezTo>
                  <a:cubicBezTo>
                    <a:pt x="868647" y="342544"/>
                    <a:pt x="868668" y="336394"/>
                    <a:pt x="865807" y="331388"/>
                  </a:cubicBezTo>
                  <a:lnTo>
                    <a:pt x="690265" y="24199"/>
                  </a:lnTo>
                  <a:cubicBezTo>
                    <a:pt x="681713" y="9235"/>
                    <a:pt x="665799" y="0"/>
                    <a:pt x="648564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687404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559554" y="-485845"/>
            <a:ext cx="1860169" cy="1904610"/>
          </a:xfrm>
          <a:custGeom>
            <a:avLst/>
            <a:gdLst/>
            <a:ahLst/>
            <a:cxnLst/>
            <a:rect l="l" t="t" r="r" b="b"/>
            <a:pathLst>
              <a:path w="1860169" h="1904610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792112" y="9973203"/>
            <a:ext cx="17956546" cy="2418629"/>
          </a:xfrm>
          <a:custGeom>
            <a:avLst/>
            <a:gdLst/>
            <a:ahLst/>
            <a:cxnLst/>
            <a:rect l="l" t="t" r="r" b="b"/>
            <a:pathLst>
              <a:path w="17956546" h="2418629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483732"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36" name="Freeform 36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8" name="Freeform 38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1453805" y="372583"/>
            <a:ext cx="13792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400" b="1" dirty="0">
                <a:solidFill>
                  <a:srgbClr val="23403D"/>
                </a:solidFill>
                <a:latin typeface="Sitka Banner" pitchFamily="2" charset="0"/>
                <a:ea typeface="TT Norms Bold"/>
                <a:cs typeface="TT Norms Bold"/>
                <a:sym typeface="TT Norms Bold"/>
              </a:rPr>
              <a:t>Стратегічна ціль: РОЗВИТОК ЗДІБНОСТЕЙ УЧНІВ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-424068" y="8013231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 err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Сіліна</a:t>
            </a: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Кіра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5 клас</a:t>
            </a:r>
            <a:endParaRPr lang="ru-RU" sz="2800" b="1" spc="50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0" name="Freeform 50"/>
          <p:cNvSpPr/>
          <p:nvPr/>
        </p:nvSpPr>
        <p:spPr>
          <a:xfrm>
            <a:off x="8186161" y="-371954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3" name="TextBox 42"/>
          <p:cNvSpPr txBox="1"/>
          <p:nvPr/>
        </p:nvSpPr>
        <p:spPr>
          <a:xfrm>
            <a:off x="8800857" y="5625550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5" name="TextBox 42"/>
          <p:cNvSpPr txBox="1"/>
          <p:nvPr/>
        </p:nvSpPr>
        <p:spPr>
          <a:xfrm>
            <a:off x="3116891" y="7980007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Борисенко Поліна 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5 клас</a:t>
            </a:r>
          </a:p>
        </p:txBody>
      </p:sp>
      <p:sp>
        <p:nvSpPr>
          <p:cNvPr id="56" name="TextBox 42"/>
          <p:cNvSpPr txBox="1"/>
          <p:nvPr/>
        </p:nvSpPr>
        <p:spPr>
          <a:xfrm>
            <a:off x="6826290" y="7980007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Глущенко Михайло, 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6 клас</a:t>
            </a:r>
          </a:p>
        </p:txBody>
      </p:sp>
      <p:sp>
        <p:nvSpPr>
          <p:cNvPr id="57" name="TextBox 42"/>
          <p:cNvSpPr txBox="1"/>
          <p:nvPr/>
        </p:nvSpPr>
        <p:spPr>
          <a:xfrm>
            <a:off x="10546897" y="7970236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 err="1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Ілєнзєєр</a:t>
            </a: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Давид, 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6 клас</a:t>
            </a:r>
          </a:p>
        </p:txBody>
      </p:sp>
      <p:sp>
        <p:nvSpPr>
          <p:cNvPr id="58" name="Freeform 21"/>
          <p:cNvSpPr/>
          <p:nvPr/>
        </p:nvSpPr>
        <p:spPr>
          <a:xfrm>
            <a:off x="1066450" y="1304402"/>
            <a:ext cx="16100349" cy="1110670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9" name="TextBox 39"/>
          <p:cNvSpPr txBox="1"/>
          <p:nvPr/>
        </p:nvSpPr>
        <p:spPr>
          <a:xfrm>
            <a:off x="1231567" y="1513413"/>
            <a:ext cx="157701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ГОРДІСТЬ НАШОЇ ШКОЛИ</a:t>
            </a:r>
          </a:p>
        </p:txBody>
      </p:sp>
      <p:sp>
        <p:nvSpPr>
          <p:cNvPr id="101" name="Freeform 3"/>
          <p:cNvSpPr/>
          <p:nvPr/>
        </p:nvSpPr>
        <p:spPr>
          <a:xfrm>
            <a:off x="83825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7CD4D2"/>
          </a:solidFill>
        </p:spPr>
      </p:sp>
      <p:sp>
        <p:nvSpPr>
          <p:cNvPr id="104" name="Freeform 6"/>
          <p:cNvSpPr/>
          <p:nvPr/>
        </p:nvSpPr>
        <p:spPr>
          <a:xfrm>
            <a:off x="83825" y="3288639"/>
            <a:ext cx="3389473" cy="909404"/>
          </a:xfrm>
          <a:custGeom>
            <a:avLst/>
            <a:gdLst/>
            <a:ahLst/>
            <a:cxnLst/>
            <a:rect l="l" t="t" r="r" b="b"/>
            <a:pathLst>
              <a:path w="892701" h="239514">
                <a:moveTo>
                  <a:pt x="0" y="0"/>
                </a:moveTo>
                <a:lnTo>
                  <a:pt x="892701" y="0"/>
                </a:lnTo>
                <a:lnTo>
                  <a:pt x="892701" y="239514"/>
                </a:lnTo>
                <a:lnTo>
                  <a:pt x="0" y="239514"/>
                </a:lnTo>
                <a:close/>
              </a:path>
            </a:pathLst>
          </a:custGeom>
          <a:solidFill>
            <a:srgbClr val="E0F4F4"/>
          </a:solidFill>
        </p:spPr>
      </p:sp>
      <p:sp>
        <p:nvSpPr>
          <p:cNvPr id="107" name="Freeform 9"/>
          <p:cNvSpPr/>
          <p:nvPr/>
        </p:nvSpPr>
        <p:spPr>
          <a:xfrm>
            <a:off x="83825" y="5030763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7CD4D2"/>
          </a:solidFill>
        </p:spPr>
      </p:sp>
      <p:sp>
        <p:nvSpPr>
          <p:cNvPr id="110" name="Freeform 12"/>
          <p:cNvSpPr/>
          <p:nvPr/>
        </p:nvSpPr>
        <p:spPr>
          <a:xfrm>
            <a:off x="3717999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12" name="Group 14"/>
          <p:cNvGrpSpPr/>
          <p:nvPr/>
        </p:nvGrpSpPr>
        <p:grpSpPr>
          <a:xfrm>
            <a:off x="3717999" y="3107813"/>
            <a:ext cx="3389473" cy="1090230"/>
            <a:chOff x="0" y="-47625"/>
            <a:chExt cx="892701" cy="287139"/>
          </a:xfrm>
        </p:grpSpPr>
        <p:sp>
          <p:nvSpPr>
            <p:cNvPr id="113" name="Freeform 15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114" name="TextBox 16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4AB1B4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sp>
        <p:nvSpPr>
          <p:cNvPr id="116" name="Freeform 18"/>
          <p:cNvSpPr/>
          <p:nvPr/>
        </p:nvSpPr>
        <p:spPr>
          <a:xfrm>
            <a:off x="3717999" y="5048511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18" name="Group 20"/>
          <p:cNvGrpSpPr/>
          <p:nvPr/>
        </p:nvGrpSpPr>
        <p:grpSpPr>
          <a:xfrm rot="5400000">
            <a:off x="3188952" y="5509379"/>
            <a:ext cx="921762" cy="372122"/>
            <a:chOff x="0" y="0"/>
            <a:chExt cx="812800" cy="328133"/>
          </a:xfrm>
        </p:grpSpPr>
        <p:sp>
          <p:nvSpPr>
            <p:cNvPr id="119" name="Freeform 21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120" name="TextBox 22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22" name="Freeform 24"/>
          <p:cNvSpPr/>
          <p:nvPr/>
        </p:nvSpPr>
        <p:spPr>
          <a:xfrm>
            <a:off x="7352173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37C9EF"/>
          </a:solidFill>
        </p:spPr>
      </p:sp>
      <p:grpSp>
        <p:nvGrpSpPr>
          <p:cNvPr id="124" name="Group 26"/>
          <p:cNvGrpSpPr/>
          <p:nvPr/>
        </p:nvGrpSpPr>
        <p:grpSpPr>
          <a:xfrm>
            <a:off x="7352173" y="3288639"/>
            <a:ext cx="3389473" cy="909404"/>
            <a:chOff x="0" y="0"/>
            <a:chExt cx="892701" cy="239514"/>
          </a:xfrm>
        </p:grpSpPr>
        <p:sp>
          <p:nvSpPr>
            <p:cNvPr id="125" name="Freeform 27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126" name="TextBox 28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37C9EF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grpSp>
        <p:nvGrpSpPr>
          <p:cNvPr id="127" name="Group 29"/>
          <p:cNvGrpSpPr/>
          <p:nvPr/>
        </p:nvGrpSpPr>
        <p:grpSpPr>
          <a:xfrm>
            <a:off x="7352173" y="5031202"/>
            <a:ext cx="3389473" cy="2196569"/>
            <a:chOff x="0" y="0"/>
            <a:chExt cx="892701" cy="578520"/>
          </a:xfrm>
        </p:grpSpPr>
        <p:sp>
          <p:nvSpPr>
            <p:cNvPr id="128" name="Freeform 30"/>
            <p:cNvSpPr/>
            <p:nvPr/>
          </p:nvSpPr>
          <p:spPr>
            <a:xfrm>
              <a:off x="0" y="0"/>
              <a:ext cx="892701" cy="578520"/>
            </a:xfrm>
            <a:custGeom>
              <a:avLst/>
              <a:gdLst/>
              <a:ahLst/>
              <a:cxnLst/>
              <a:rect l="l" t="t" r="r" b="b"/>
              <a:pathLst>
                <a:path w="892701" h="578520">
                  <a:moveTo>
                    <a:pt x="0" y="0"/>
                  </a:moveTo>
                  <a:lnTo>
                    <a:pt x="892701" y="0"/>
                  </a:lnTo>
                  <a:lnTo>
                    <a:pt x="892701" y="578520"/>
                  </a:lnTo>
                  <a:lnTo>
                    <a:pt x="0" y="578520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29" name="TextBox 31"/>
            <p:cNvSpPr txBox="1"/>
            <p:nvPr/>
          </p:nvSpPr>
          <p:spPr>
            <a:xfrm>
              <a:off x="0" y="-47625"/>
              <a:ext cx="892701" cy="626145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2800"/>
                </a:lnSpc>
              </a:pPr>
              <a:endParaRPr lang="en-US" sz="2000" i="1" spc="60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30" name="Group 32"/>
          <p:cNvGrpSpPr/>
          <p:nvPr/>
        </p:nvGrpSpPr>
        <p:grpSpPr>
          <a:xfrm rot="5400000">
            <a:off x="6823126" y="5509379"/>
            <a:ext cx="921762" cy="372122"/>
            <a:chOff x="0" y="0"/>
            <a:chExt cx="812800" cy="328133"/>
          </a:xfrm>
        </p:grpSpPr>
        <p:sp>
          <p:nvSpPr>
            <p:cNvPr id="131" name="Freeform 33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32" name="TextBox 34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34" name="Freeform 36"/>
          <p:cNvSpPr/>
          <p:nvPr/>
        </p:nvSpPr>
        <p:spPr>
          <a:xfrm>
            <a:off x="10953803" y="4207567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2C92D5"/>
          </a:solidFill>
        </p:spPr>
      </p:sp>
      <p:grpSp>
        <p:nvGrpSpPr>
          <p:cNvPr id="136" name="Group 38"/>
          <p:cNvGrpSpPr/>
          <p:nvPr/>
        </p:nvGrpSpPr>
        <p:grpSpPr>
          <a:xfrm>
            <a:off x="7879676" y="10436790"/>
            <a:ext cx="3389473" cy="909404"/>
            <a:chOff x="0" y="0"/>
            <a:chExt cx="892701" cy="239514"/>
          </a:xfrm>
        </p:grpSpPr>
        <p:sp>
          <p:nvSpPr>
            <p:cNvPr id="137" name="Freeform 39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138" name="TextBox 40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400" b="1" i="1" spc="216" dirty="0">
                  <a:solidFill>
                    <a:srgbClr val="2C92D5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04</a:t>
              </a:r>
            </a:p>
          </p:txBody>
        </p:sp>
      </p:grpSp>
      <p:sp>
        <p:nvSpPr>
          <p:cNvPr id="140" name="Freeform 42"/>
          <p:cNvSpPr/>
          <p:nvPr/>
        </p:nvSpPr>
        <p:spPr>
          <a:xfrm>
            <a:off x="10953803" y="5058036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2C92D5"/>
          </a:solidFill>
        </p:spPr>
      </p:sp>
      <p:grpSp>
        <p:nvGrpSpPr>
          <p:cNvPr id="142" name="Group 44"/>
          <p:cNvGrpSpPr/>
          <p:nvPr/>
        </p:nvGrpSpPr>
        <p:grpSpPr>
          <a:xfrm rot="5400000">
            <a:off x="10464684" y="5563527"/>
            <a:ext cx="921762" cy="372122"/>
            <a:chOff x="0" y="0"/>
            <a:chExt cx="812800" cy="328133"/>
          </a:xfrm>
        </p:grpSpPr>
        <p:sp>
          <p:nvSpPr>
            <p:cNvPr id="143" name="Freeform 45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44" name="TextBox 46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grpSp>
        <p:nvGrpSpPr>
          <p:cNvPr id="148" name="Group 50"/>
          <p:cNvGrpSpPr/>
          <p:nvPr/>
        </p:nvGrpSpPr>
        <p:grpSpPr>
          <a:xfrm>
            <a:off x="11513850" y="10436790"/>
            <a:ext cx="3389473" cy="909404"/>
            <a:chOff x="0" y="0"/>
            <a:chExt cx="892701" cy="239514"/>
          </a:xfrm>
        </p:grpSpPr>
        <p:sp>
          <p:nvSpPr>
            <p:cNvPr id="149" name="Freeform 51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8D4E2"/>
            </a:solidFill>
          </p:spPr>
        </p:sp>
        <p:sp>
          <p:nvSpPr>
            <p:cNvPr id="150" name="TextBox 52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400" b="1" i="1" spc="216" dirty="0">
                  <a:solidFill>
                    <a:srgbClr val="13538A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05</a:t>
              </a:r>
            </a:p>
          </p:txBody>
        </p:sp>
      </p:grpSp>
      <p:grpSp>
        <p:nvGrpSpPr>
          <p:cNvPr id="154" name="Group 56"/>
          <p:cNvGrpSpPr/>
          <p:nvPr/>
        </p:nvGrpSpPr>
        <p:grpSpPr>
          <a:xfrm rot="5400000">
            <a:off x="14058930" y="5518903"/>
            <a:ext cx="921762" cy="372122"/>
            <a:chOff x="0" y="0"/>
            <a:chExt cx="812800" cy="328133"/>
          </a:xfrm>
        </p:grpSpPr>
        <p:sp>
          <p:nvSpPr>
            <p:cNvPr id="155" name="Freeform 57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56" name="TextBox 58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grpSp>
        <p:nvGrpSpPr>
          <p:cNvPr id="160" name="Group 38"/>
          <p:cNvGrpSpPr/>
          <p:nvPr/>
        </p:nvGrpSpPr>
        <p:grpSpPr>
          <a:xfrm>
            <a:off x="10953803" y="3293655"/>
            <a:ext cx="3389473" cy="909404"/>
            <a:chOff x="0" y="0"/>
            <a:chExt cx="892701" cy="239514"/>
          </a:xfrm>
        </p:grpSpPr>
        <p:sp>
          <p:nvSpPr>
            <p:cNvPr id="161" name="Freeform 39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162" name="TextBox 40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2C92D5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sp>
        <p:nvSpPr>
          <p:cNvPr id="167" name="TextBox 42"/>
          <p:cNvSpPr txBox="1"/>
          <p:nvPr/>
        </p:nvSpPr>
        <p:spPr>
          <a:xfrm>
            <a:off x="43214" y="542058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68" name="TextBox 42"/>
          <p:cNvSpPr txBox="1"/>
          <p:nvPr/>
        </p:nvSpPr>
        <p:spPr>
          <a:xfrm>
            <a:off x="3616496" y="5356513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69" name="TextBox 42"/>
          <p:cNvSpPr txBox="1"/>
          <p:nvPr/>
        </p:nvSpPr>
        <p:spPr>
          <a:xfrm>
            <a:off x="14501303" y="5490197"/>
            <a:ext cx="3708231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70" name="TextBox 42"/>
          <p:cNvSpPr txBox="1"/>
          <p:nvPr/>
        </p:nvSpPr>
        <p:spPr>
          <a:xfrm>
            <a:off x="7402700" y="5460130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71" name="TextBox 42"/>
          <p:cNvSpPr txBox="1"/>
          <p:nvPr/>
        </p:nvSpPr>
        <p:spPr>
          <a:xfrm>
            <a:off x="10874298" y="547751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4D1221-D4A5-4163-A899-B79E523A6DD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2" b="24370"/>
          <a:stretch/>
        </p:blipFill>
        <p:spPr>
          <a:xfrm>
            <a:off x="7512429" y="4263058"/>
            <a:ext cx="3099198" cy="28616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860D99-7593-4D70-88DA-C9FF023237B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6" t="46749" r="31817" b="25555"/>
          <a:stretch/>
        </p:blipFill>
        <p:spPr>
          <a:xfrm>
            <a:off x="193734" y="4275701"/>
            <a:ext cx="3126840" cy="2848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F59A87-9563-4373-806C-2A16A642A30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6" t="28404" r="34963" b="45672"/>
          <a:stretch/>
        </p:blipFill>
        <p:spPr>
          <a:xfrm>
            <a:off x="3866296" y="4275701"/>
            <a:ext cx="3130354" cy="28489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1FB12A4-FDC3-4C76-A485-5D03FE37959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63"/>
          <a:stretch/>
        </p:blipFill>
        <p:spPr>
          <a:xfrm>
            <a:off x="11044131" y="4329929"/>
            <a:ext cx="3243322" cy="279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719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3620750" y="-1533177"/>
            <a:ext cx="5555395" cy="2218077"/>
            <a:chOff x="0" y="0"/>
            <a:chExt cx="890604" cy="355587"/>
          </a:xfrm>
        </p:grpSpPr>
        <p:sp>
          <p:nvSpPr>
            <p:cNvPr id="4" name="Freeform 4"/>
            <p:cNvSpPr/>
            <p:nvPr/>
          </p:nvSpPr>
          <p:spPr>
            <a:xfrm>
              <a:off x="10968" y="0"/>
              <a:ext cx="868668" cy="355587"/>
            </a:xfrm>
            <a:custGeom>
              <a:avLst/>
              <a:gdLst/>
              <a:ahLst/>
              <a:cxnLst/>
              <a:rect l="l" t="t" r="r" b="b"/>
              <a:pathLst>
                <a:path w="868668" h="355587">
                  <a:moveTo>
                    <a:pt x="648564" y="0"/>
                  </a:moveTo>
                  <a:lnTo>
                    <a:pt x="16904" y="0"/>
                  </a:lnTo>
                  <a:cubicBezTo>
                    <a:pt x="11138" y="0"/>
                    <a:pt x="5808" y="3069"/>
                    <a:pt x="2914" y="8056"/>
                  </a:cubicBezTo>
                  <a:cubicBezTo>
                    <a:pt x="20" y="13043"/>
                    <a:pt x="0" y="19193"/>
                    <a:pt x="2861" y="24199"/>
                  </a:cubicBezTo>
                  <a:lnTo>
                    <a:pt x="178403" y="331388"/>
                  </a:lnTo>
                  <a:cubicBezTo>
                    <a:pt x="186955" y="346352"/>
                    <a:pt x="202869" y="355587"/>
                    <a:pt x="220104" y="355587"/>
                  </a:cubicBezTo>
                  <a:lnTo>
                    <a:pt x="851764" y="355587"/>
                  </a:lnTo>
                  <a:cubicBezTo>
                    <a:pt x="857530" y="355587"/>
                    <a:pt x="862860" y="352518"/>
                    <a:pt x="865754" y="347531"/>
                  </a:cubicBezTo>
                  <a:cubicBezTo>
                    <a:pt x="868647" y="342544"/>
                    <a:pt x="868668" y="336394"/>
                    <a:pt x="865807" y="331388"/>
                  </a:cubicBezTo>
                  <a:lnTo>
                    <a:pt x="690265" y="24199"/>
                  </a:lnTo>
                  <a:cubicBezTo>
                    <a:pt x="681713" y="9235"/>
                    <a:pt x="665799" y="0"/>
                    <a:pt x="648564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687404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559554" y="-485845"/>
            <a:ext cx="1860169" cy="1904610"/>
          </a:xfrm>
          <a:custGeom>
            <a:avLst/>
            <a:gdLst/>
            <a:ahLst/>
            <a:cxnLst/>
            <a:rect l="l" t="t" r="r" b="b"/>
            <a:pathLst>
              <a:path w="1860169" h="1904610">
                <a:moveTo>
                  <a:pt x="0" y="0"/>
                </a:moveTo>
                <a:lnTo>
                  <a:pt x="1860168" y="0"/>
                </a:lnTo>
                <a:lnTo>
                  <a:pt x="1860168" y="1904609"/>
                </a:lnTo>
                <a:lnTo>
                  <a:pt x="0" y="19046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792112" y="9973203"/>
            <a:ext cx="17956546" cy="2418629"/>
          </a:xfrm>
          <a:custGeom>
            <a:avLst/>
            <a:gdLst/>
            <a:ahLst/>
            <a:cxnLst/>
            <a:rect l="l" t="t" r="r" b="b"/>
            <a:pathLst>
              <a:path w="17956546" h="2418629">
                <a:moveTo>
                  <a:pt x="0" y="0"/>
                </a:moveTo>
                <a:lnTo>
                  <a:pt x="17956546" y="0"/>
                </a:lnTo>
                <a:lnTo>
                  <a:pt x="17956546" y="2418629"/>
                </a:lnTo>
                <a:lnTo>
                  <a:pt x="0" y="24186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483732"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36" name="Freeform 36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8" name="Freeform 38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1453805" y="372583"/>
            <a:ext cx="13792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400" b="1" dirty="0">
                <a:solidFill>
                  <a:srgbClr val="23403D"/>
                </a:solidFill>
                <a:latin typeface="Sitka Banner" pitchFamily="2" charset="0"/>
                <a:ea typeface="TT Norms Bold"/>
                <a:cs typeface="TT Norms Bold"/>
                <a:sym typeface="TT Norms Bold"/>
              </a:rPr>
              <a:t>Стратегічна ціль: РОЗВИТОК ЗДІБНОСТЕЙ УЧНІВ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-172634" y="8004931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Назаренко Катерина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8 клас</a:t>
            </a:r>
            <a:endParaRPr lang="ru-RU" sz="2800" b="1" spc="50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0" name="Freeform 50"/>
          <p:cNvSpPr/>
          <p:nvPr/>
        </p:nvSpPr>
        <p:spPr>
          <a:xfrm>
            <a:off x="8186161" y="-371954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53" name="TextBox 42"/>
          <p:cNvSpPr txBox="1"/>
          <p:nvPr/>
        </p:nvSpPr>
        <p:spPr>
          <a:xfrm>
            <a:off x="8800857" y="5625550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55" name="TextBox 42"/>
          <p:cNvSpPr txBox="1"/>
          <p:nvPr/>
        </p:nvSpPr>
        <p:spPr>
          <a:xfrm>
            <a:off x="3342772" y="7978360"/>
            <a:ext cx="4139925" cy="9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Мордань Марія </a:t>
            </a:r>
          </a:p>
          <a:p>
            <a:pPr algn="ctr">
              <a:lnSpc>
                <a:spcPts val="3750"/>
              </a:lnSpc>
            </a:pPr>
            <a:r>
              <a:rPr lang="uk-UA" sz="2800" b="1" spc="5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8 клас</a:t>
            </a:r>
          </a:p>
        </p:txBody>
      </p:sp>
      <p:sp>
        <p:nvSpPr>
          <p:cNvPr id="58" name="Freeform 21"/>
          <p:cNvSpPr/>
          <p:nvPr/>
        </p:nvSpPr>
        <p:spPr>
          <a:xfrm>
            <a:off x="1066450" y="1304402"/>
            <a:ext cx="16100349" cy="1110670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59" name="TextBox 39"/>
          <p:cNvSpPr txBox="1"/>
          <p:nvPr/>
        </p:nvSpPr>
        <p:spPr>
          <a:xfrm>
            <a:off x="1231567" y="1513413"/>
            <a:ext cx="15770114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ГОРДІСТЬ НАШОЇ ШКОЛИ</a:t>
            </a:r>
          </a:p>
        </p:txBody>
      </p:sp>
      <p:sp>
        <p:nvSpPr>
          <p:cNvPr id="101" name="Freeform 3"/>
          <p:cNvSpPr/>
          <p:nvPr/>
        </p:nvSpPr>
        <p:spPr>
          <a:xfrm>
            <a:off x="83825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7CD4D2"/>
          </a:solidFill>
        </p:spPr>
      </p:sp>
      <p:sp>
        <p:nvSpPr>
          <p:cNvPr id="104" name="Freeform 6"/>
          <p:cNvSpPr/>
          <p:nvPr/>
        </p:nvSpPr>
        <p:spPr>
          <a:xfrm>
            <a:off x="83825" y="3288639"/>
            <a:ext cx="3389473" cy="909404"/>
          </a:xfrm>
          <a:custGeom>
            <a:avLst/>
            <a:gdLst/>
            <a:ahLst/>
            <a:cxnLst/>
            <a:rect l="l" t="t" r="r" b="b"/>
            <a:pathLst>
              <a:path w="892701" h="239514">
                <a:moveTo>
                  <a:pt x="0" y="0"/>
                </a:moveTo>
                <a:lnTo>
                  <a:pt x="892701" y="0"/>
                </a:lnTo>
                <a:lnTo>
                  <a:pt x="892701" y="239514"/>
                </a:lnTo>
                <a:lnTo>
                  <a:pt x="0" y="239514"/>
                </a:lnTo>
                <a:close/>
              </a:path>
            </a:pathLst>
          </a:custGeom>
          <a:solidFill>
            <a:srgbClr val="E0F4F4"/>
          </a:solidFill>
        </p:spPr>
      </p:sp>
      <p:sp>
        <p:nvSpPr>
          <p:cNvPr id="107" name="Freeform 9"/>
          <p:cNvSpPr/>
          <p:nvPr/>
        </p:nvSpPr>
        <p:spPr>
          <a:xfrm>
            <a:off x="83825" y="5030763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7CD4D2"/>
          </a:solidFill>
        </p:spPr>
      </p:sp>
      <p:sp>
        <p:nvSpPr>
          <p:cNvPr id="110" name="Freeform 12"/>
          <p:cNvSpPr/>
          <p:nvPr/>
        </p:nvSpPr>
        <p:spPr>
          <a:xfrm>
            <a:off x="3717999" y="4198043"/>
            <a:ext cx="3389473" cy="859993"/>
          </a:xfrm>
          <a:custGeom>
            <a:avLst/>
            <a:gdLst/>
            <a:ahLst/>
            <a:cxnLst/>
            <a:rect l="l" t="t" r="r" b="b"/>
            <a:pathLst>
              <a:path w="892701" h="226500">
                <a:moveTo>
                  <a:pt x="0" y="0"/>
                </a:moveTo>
                <a:lnTo>
                  <a:pt x="892701" y="0"/>
                </a:lnTo>
                <a:lnTo>
                  <a:pt x="892701" y="226500"/>
                </a:lnTo>
                <a:lnTo>
                  <a:pt x="0" y="226500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12" name="Group 14"/>
          <p:cNvGrpSpPr/>
          <p:nvPr/>
        </p:nvGrpSpPr>
        <p:grpSpPr>
          <a:xfrm>
            <a:off x="3717999" y="3107813"/>
            <a:ext cx="3389473" cy="1090230"/>
            <a:chOff x="0" y="-47625"/>
            <a:chExt cx="892701" cy="287139"/>
          </a:xfrm>
        </p:grpSpPr>
        <p:sp>
          <p:nvSpPr>
            <p:cNvPr id="113" name="Freeform 15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114" name="TextBox 16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endParaRPr lang="en-US" sz="2400" b="1" i="1" spc="216" dirty="0">
                <a:solidFill>
                  <a:srgbClr val="4AB1B4"/>
                </a:solidFill>
                <a:latin typeface="Aileron Bold Italics"/>
                <a:ea typeface="Aileron Bold Italics"/>
                <a:cs typeface="Aileron Bold Italics"/>
                <a:sym typeface="Aileron Bold Italics"/>
              </a:endParaRPr>
            </a:p>
          </p:txBody>
        </p:sp>
      </p:grpSp>
      <p:sp>
        <p:nvSpPr>
          <p:cNvPr id="116" name="Freeform 18"/>
          <p:cNvSpPr/>
          <p:nvPr/>
        </p:nvSpPr>
        <p:spPr>
          <a:xfrm>
            <a:off x="3717999" y="5048511"/>
            <a:ext cx="3389473" cy="2196569"/>
          </a:xfrm>
          <a:custGeom>
            <a:avLst/>
            <a:gdLst/>
            <a:ahLst/>
            <a:cxnLst/>
            <a:rect l="l" t="t" r="r" b="b"/>
            <a:pathLst>
              <a:path w="892701" h="578520">
                <a:moveTo>
                  <a:pt x="0" y="0"/>
                </a:moveTo>
                <a:lnTo>
                  <a:pt x="892701" y="0"/>
                </a:lnTo>
                <a:lnTo>
                  <a:pt x="892701" y="578520"/>
                </a:lnTo>
                <a:lnTo>
                  <a:pt x="0" y="578520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18" name="Group 20"/>
          <p:cNvGrpSpPr/>
          <p:nvPr/>
        </p:nvGrpSpPr>
        <p:grpSpPr>
          <a:xfrm rot="5400000">
            <a:off x="3188952" y="5509379"/>
            <a:ext cx="921762" cy="372122"/>
            <a:chOff x="0" y="0"/>
            <a:chExt cx="812800" cy="328133"/>
          </a:xfrm>
        </p:grpSpPr>
        <p:sp>
          <p:nvSpPr>
            <p:cNvPr id="119" name="Freeform 21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120" name="TextBox 22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grpSp>
        <p:nvGrpSpPr>
          <p:cNvPr id="130" name="Group 32"/>
          <p:cNvGrpSpPr/>
          <p:nvPr/>
        </p:nvGrpSpPr>
        <p:grpSpPr>
          <a:xfrm rot="5400000">
            <a:off x="6823126" y="5509379"/>
            <a:ext cx="921762" cy="372122"/>
            <a:chOff x="0" y="0"/>
            <a:chExt cx="812800" cy="328133"/>
          </a:xfrm>
        </p:grpSpPr>
        <p:sp>
          <p:nvSpPr>
            <p:cNvPr id="131" name="Freeform 33"/>
            <p:cNvSpPr/>
            <p:nvPr/>
          </p:nvSpPr>
          <p:spPr>
            <a:xfrm>
              <a:off x="0" y="0"/>
              <a:ext cx="812800" cy="328133"/>
            </a:xfrm>
            <a:custGeom>
              <a:avLst/>
              <a:gdLst/>
              <a:ahLst/>
              <a:cxnLst/>
              <a:rect l="l" t="t" r="r" b="b"/>
              <a:pathLst>
                <a:path w="812800" h="328133">
                  <a:moveTo>
                    <a:pt x="406400" y="0"/>
                  </a:moveTo>
                  <a:lnTo>
                    <a:pt x="812800" y="328133"/>
                  </a:lnTo>
                  <a:lnTo>
                    <a:pt x="0" y="32813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32" name="TextBox 34"/>
            <p:cNvSpPr txBox="1"/>
            <p:nvPr/>
          </p:nvSpPr>
          <p:spPr>
            <a:xfrm>
              <a:off x="127000" y="114247"/>
              <a:ext cx="558800" cy="190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grpSp>
        <p:nvGrpSpPr>
          <p:cNvPr id="136" name="Group 38"/>
          <p:cNvGrpSpPr/>
          <p:nvPr/>
        </p:nvGrpSpPr>
        <p:grpSpPr>
          <a:xfrm>
            <a:off x="7879676" y="10436790"/>
            <a:ext cx="3389473" cy="909404"/>
            <a:chOff x="0" y="0"/>
            <a:chExt cx="892701" cy="239514"/>
          </a:xfrm>
        </p:grpSpPr>
        <p:sp>
          <p:nvSpPr>
            <p:cNvPr id="137" name="Freeform 39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138" name="TextBox 40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400" b="1" i="1" spc="216" dirty="0">
                  <a:solidFill>
                    <a:srgbClr val="2C92D5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04</a:t>
              </a:r>
            </a:p>
          </p:txBody>
        </p:sp>
      </p:grpSp>
      <p:grpSp>
        <p:nvGrpSpPr>
          <p:cNvPr id="148" name="Group 50"/>
          <p:cNvGrpSpPr/>
          <p:nvPr/>
        </p:nvGrpSpPr>
        <p:grpSpPr>
          <a:xfrm>
            <a:off x="11513850" y="10436790"/>
            <a:ext cx="3389473" cy="909404"/>
            <a:chOff x="0" y="0"/>
            <a:chExt cx="892701" cy="239514"/>
          </a:xfrm>
        </p:grpSpPr>
        <p:sp>
          <p:nvSpPr>
            <p:cNvPr id="149" name="Freeform 51"/>
            <p:cNvSpPr/>
            <p:nvPr/>
          </p:nvSpPr>
          <p:spPr>
            <a:xfrm>
              <a:off x="0" y="0"/>
              <a:ext cx="892701" cy="239514"/>
            </a:xfrm>
            <a:custGeom>
              <a:avLst/>
              <a:gdLst/>
              <a:ahLst/>
              <a:cxnLst/>
              <a:rect l="l" t="t" r="r" b="b"/>
              <a:pathLst>
                <a:path w="892701" h="239514">
                  <a:moveTo>
                    <a:pt x="0" y="0"/>
                  </a:moveTo>
                  <a:lnTo>
                    <a:pt x="892701" y="0"/>
                  </a:lnTo>
                  <a:lnTo>
                    <a:pt x="892701" y="239514"/>
                  </a:lnTo>
                  <a:lnTo>
                    <a:pt x="0" y="239514"/>
                  </a:lnTo>
                  <a:close/>
                </a:path>
              </a:pathLst>
            </a:custGeom>
            <a:solidFill>
              <a:srgbClr val="C8D4E2"/>
            </a:solidFill>
          </p:spPr>
        </p:sp>
        <p:sp>
          <p:nvSpPr>
            <p:cNvPr id="150" name="TextBox 52"/>
            <p:cNvSpPr txBox="1"/>
            <p:nvPr/>
          </p:nvSpPr>
          <p:spPr>
            <a:xfrm>
              <a:off x="0" y="-47625"/>
              <a:ext cx="892701" cy="28713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3359"/>
                </a:lnSpc>
              </a:pPr>
              <a:r>
                <a:rPr lang="en-US" sz="2400" b="1" i="1" spc="216" dirty="0">
                  <a:solidFill>
                    <a:srgbClr val="13538A"/>
                  </a:solidFill>
                  <a:latin typeface="Aileron Bold Italics"/>
                  <a:ea typeface="Aileron Bold Italics"/>
                  <a:cs typeface="Aileron Bold Italics"/>
                  <a:sym typeface="Aileron Bold Italics"/>
                </a:rPr>
                <a:t>05</a:t>
              </a:r>
            </a:p>
          </p:txBody>
        </p:sp>
      </p:grpSp>
      <p:sp>
        <p:nvSpPr>
          <p:cNvPr id="167" name="TextBox 42"/>
          <p:cNvSpPr txBox="1"/>
          <p:nvPr/>
        </p:nvSpPr>
        <p:spPr>
          <a:xfrm>
            <a:off x="43214" y="542058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68" name="TextBox 42"/>
          <p:cNvSpPr txBox="1"/>
          <p:nvPr/>
        </p:nvSpPr>
        <p:spPr>
          <a:xfrm>
            <a:off x="3616496" y="5356513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70" name="TextBox 42"/>
          <p:cNvSpPr txBox="1"/>
          <p:nvPr/>
        </p:nvSpPr>
        <p:spPr>
          <a:xfrm>
            <a:off x="7402700" y="5460130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171" name="TextBox 42"/>
          <p:cNvSpPr txBox="1"/>
          <p:nvPr/>
        </p:nvSpPr>
        <p:spPr>
          <a:xfrm>
            <a:off x="10874298" y="547751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7D9B19-84F0-402A-8B8F-8DB7B6B3B18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2" b="17825"/>
          <a:stretch/>
        </p:blipFill>
        <p:spPr>
          <a:xfrm>
            <a:off x="201720" y="4275701"/>
            <a:ext cx="3167952" cy="28793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A7DBF38-B6F9-4A91-84DA-900056550C8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3"/>
          <a:stretch/>
        </p:blipFill>
        <p:spPr>
          <a:xfrm>
            <a:off x="3824100" y="4275701"/>
            <a:ext cx="3128503" cy="287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45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6690-BD2A-A0D9-0820-25B5DD39E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192B4C-9A0A-D92F-2FB9-F63ECBDDAE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65"/>
          <a:stretch/>
        </p:blipFill>
        <p:spPr>
          <a:xfrm>
            <a:off x="-1" y="0"/>
            <a:ext cx="18288002" cy="102870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6F602C9D-DFC0-2389-6821-02DBE9BB6115}"/>
              </a:ext>
            </a:extLst>
          </p:cNvPr>
          <p:cNvSpPr/>
          <p:nvPr/>
        </p:nvSpPr>
        <p:spPr>
          <a:xfrm>
            <a:off x="9424217" y="575187"/>
            <a:ext cx="6961241" cy="5029200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Цей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навчальний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рік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завершується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складних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умовах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звуки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вибухів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та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постійних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повітряних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тривог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Але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не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зламало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нас -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навпаки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зміцнило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нашу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рішучість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силу духу.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F6CB2813-0905-6844-3529-CE6F0EFB2B0E}"/>
              </a:ext>
            </a:extLst>
          </p:cNvPr>
          <p:cNvSpPr/>
          <p:nvPr/>
        </p:nvSpPr>
        <p:spPr>
          <a:xfrm>
            <a:off x="9158751" y="5766627"/>
            <a:ext cx="7521678" cy="4203282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ru-RU" sz="3600" b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Попри всі труднощі, діти успішно завершили навчання, продемонструвавши неймовірну витривалість, наполегливість та жагу до знань.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84C6DC-3E82-9A99-683A-68941B4E0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841" y="118908"/>
            <a:ext cx="6778728" cy="10168092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8524997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1752600" y="-1640324"/>
            <a:ext cx="18379715" cy="3369982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1103747" y="285996"/>
            <a:ext cx="1448663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  <a:r>
              <a:rPr lang="ru-RU" altLang="uk-UA" sz="3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СТВОРЕННЯ ВИХОВНОГО СЕРЕДОВИЩА ДЛЯ ІНДИВІДУАЛЬНОГО РОЗВИТКУ ЗДОБУВАЧІВ ОСВІТИ</a:t>
            </a:r>
            <a:endParaRPr lang="uk-UA" altLang="uk-UA" sz="36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Freeform 3"/>
          <p:cNvSpPr/>
          <p:nvPr/>
        </p:nvSpPr>
        <p:spPr>
          <a:xfrm>
            <a:off x="6417373" y="1866252"/>
            <a:ext cx="3086100" cy="1454060"/>
          </a:xfrm>
          <a:custGeom>
            <a:avLst/>
            <a:gdLst/>
            <a:ahLst/>
            <a:cxnLst/>
            <a:rect l="l" t="t" r="r" b="b"/>
            <a:pathLst>
              <a:path w="812800" h="382962">
                <a:moveTo>
                  <a:pt x="0" y="0"/>
                </a:moveTo>
                <a:lnTo>
                  <a:pt x="812800" y="0"/>
                </a:lnTo>
                <a:lnTo>
                  <a:pt x="812800" y="382962"/>
                </a:lnTo>
                <a:lnTo>
                  <a:pt x="0" y="382962"/>
                </a:lnTo>
                <a:close/>
              </a:path>
            </a:pathLst>
          </a:custGeom>
          <a:solidFill>
            <a:srgbClr val="7CD4D2"/>
          </a:solidFill>
        </p:spPr>
      </p:sp>
      <p:grpSp>
        <p:nvGrpSpPr>
          <p:cNvPr id="55" name="Group 5"/>
          <p:cNvGrpSpPr/>
          <p:nvPr/>
        </p:nvGrpSpPr>
        <p:grpSpPr>
          <a:xfrm>
            <a:off x="5564497" y="1866252"/>
            <a:ext cx="852876" cy="1454060"/>
            <a:chOff x="0" y="0"/>
            <a:chExt cx="224626" cy="382962"/>
          </a:xfrm>
        </p:grpSpPr>
        <p:sp>
          <p:nvSpPr>
            <p:cNvPr id="56" name="Freeform 6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E0F4F4"/>
            </a:solidFill>
          </p:spPr>
        </p:sp>
        <p:sp>
          <p:nvSpPr>
            <p:cNvPr id="57" name="TextBox 7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7CD4D2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01</a:t>
              </a:r>
            </a:p>
          </p:txBody>
        </p:sp>
      </p:grpSp>
      <p:grpSp>
        <p:nvGrpSpPr>
          <p:cNvPr id="61" name="Group 11"/>
          <p:cNvGrpSpPr/>
          <p:nvPr/>
        </p:nvGrpSpPr>
        <p:grpSpPr>
          <a:xfrm>
            <a:off x="6417373" y="3560137"/>
            <a:ext cx="3086100" cy="1454060"/>
            <a:chOff x="0" y="0"/>
            <a:chExt cx="812800" cy="382962"/>
          </a:xfrm>
        </p:grpSpPr>
        <p:sp>
          <p:nvSpPr>
            <p:cNvPr id="62" name="Freeform 12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63" name="TextBox 13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64" name="Group 14"/>
          <p:cNvGrpSpPr/>
          <p:nvPr/>
        </p:nvGrpSpPr>
        <p:grpSpPr>
          <a:xfrm>
            <a:off x="5564497" y="3560137"/>
            <a:ext cx="852876" cy="1454060"/>
            <a:chOff x="0" y="0"/>
            <a:chExt cx="224626" cy="382962"/>
          </a:xfrm>
        </p:grpSpPr>
        <p:sp>
          <p:nvSpPr>
            <p:cNvPr id="65" name="Freeform 15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66" name="TextBox 16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4AB1B4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02</a:t>
              </a:r>
            </a:p>
          </p:txBody>
        </p:sp>
      </p:grpSp>
      <p:grpSp>
        <p:nvGrpSpPr>
          <p:cNvPr id="70" name="Group 20"/>
          <p:cNvGrpSpPr/>
          <p:nvPr/>
        </p:nvGrpSpPr>
        <p:grpSpPr>
          <a:xfrm>
            <a:off x="6417373" y="5254022"/>
            <a:ext cx="3086100" cy="1454060"/>
            <a:chOff x="0" y="0"/>
            <a:chExt cx="812800" cy="382962"/>
          </a:xfrm>
        </p:grpSpPr>
        <p:sp>
          <p:nvSpPr>
            <p:cNvPr id="71" name="Freeform 21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72" name="TextBox 22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73" name="Group 23"/>
          <p:cNvGrpSpPr/>
          <p:nvPr/>
        </p:nvGrpSpPr>
        <p:grpSpPr>
          <a:xfrm>
            <a:off x="5564497" y="5254022"/>
            <a:ext cx="852876" cy="1454060"/>
            <a:chOff x="0" y="0"/>
            <a:chExt cx="224626" cy="382962"/>
          </a:xfrm>
        </p:grpSpPr>
        <p:sp>
          <p:nvSpPr>
            <p:cNvPr id="74" name="Freeform 24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75" name="TextBox 25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37C9E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03</a:t>
              </a:r>
            </a:p>
          </p:txBody>
        </p:sp>
      </p:grpSp>
      <p:grpSp>
        <p:nvGrpSpPr>
          <p:cNvPr id="79" name="Group 29"/>
          <p:cNvGrpSpPr/>
          <p:nvPr/>
        </p:nvGrpSpPr>
        <p:grpSpPr>
          <a:xfrm>
            <a:off x="6417373" y="6947907"/>
            <a:ext cx="3086100" cy="1454060"/>
            <a:chOff x="0" y="0"/>
            <a:chExt cx="812800" cy="382962"/>
          </a:xfrm>
        </p:grpSpPr>
        <p:sp>
          <p:nvSpPr>
            <p:cNvPr id="80" name="Freeform 30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81" name="TextBox 31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82" name="Group 32"/>
          <p:cNvGrpSpPr/>
          <p:nvPr/>
        </p:nvGrpSpPr>
        <p:grpSpPr>
          <a:xfrm>
            <a:off x="5564497" y="6947907"/>
            <a:ext cx="852876" cy="1454060"/>
            <a:chOff x="0" y="0"/>
            <a:chExt cx="224626" cy="382962"/>
          </a:xfrm>
        </p:grpSpPr>
        <p:sp>
          <p:nvSpPr>
            <p:cNvPr id="83" name="Freeform 33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84" name="TextBox 34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2C92D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04</a:t>
              </a:r>
            </a:p>
          </p:txBody>
        </p:sp>
      </p:grpSp>
      <p:grpSp>
        <p:nvGrpSpPr>
          <p:cNvPr id="88" name="Group 38"/>
          <p:cNvGrpSpPr/>
          <p:nvPr/>
        </p:nvGrpSpPr>
        <p:grpSpPr>
          <a:xfrm>
            <a:off x="6417373" y="8641792"/>
            <a:ext cx="3086100" cy="1454060"/>
            <a:chOff x="0" y="0"/>
            <a:chExt cx="812800" cy="382962"/>
          </a:xfrm>
        </p:grpSpPr>
        <p:sp>
          <p:nvSpPr>
            <p:cNvPr id="89" name="Freeform 39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90" name="TextBox 40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91" name="Group 41"/>
          <p:cNvGrpSpPr/>
          <p:nvPr/>
        </p:nvGrpSpPr>
        <p:grpSpPr>
          <a:xfrm>
            <a:off x="5564497" y="8641792"/>
            <a:ext cx="852876" cy="1454060"/>
            <a:chOff x="0" y="0"/>
            <a:chExt cx="224626" cy="382962"/>
          </a:xfrm>
        </p:grpSpPr>
        <p:sp>
          <p:nvSpPr>
            <p:cNvPr id="92" name="Freeform 42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93" name="TextBox 43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13538A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05</a:t>
              </a:r>
            </a:p>
          </p:txBody>
        </p:sp>
      </p:grpSp>
      <p:sp>
        <p:nvSpPr>
          <p:cNvPr id="98" name="TextBox 48"/>
          <p:cNvSpPr txBox="1"/>
          <p:nvPr/>
        </p:nvSpPr>
        <p:spPr>
          <a:xfrm>
            <a:off x="526371" y="3743046"/>
            <a:ext cx="4347952" cy="3847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uk-UA" sz="4400" b="1" spc="107" dirty="0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ВИХОВНА РОБОТА </a:t>
            </a:r>
          </a:p>
          <a:p>
            <a:pPr algn="ctr">
              <a:lnSpc>
                <a:spcPts val="4967"/>
              </a:lnSpc>
            </a:pPr>
            <a:r>
              <a:rPr lang="uk-UA" sz="4400" b="1" spc="107" dirty="0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 ЗАКЛАДУ ОСВІТИ СПРЯМОВАНА НА</a:t>
            </a:r>
          </a:p>
        </p:txBody>
      </p:sp>
      <p:sp>
        <p:nvSpPr>
          <p:cNvPr id="100" name="TextBox 10"/>
          <p:cNvSpPr txBox="1"/>
          <p:nvPr/>
        </p:nvSpPr>
        <p:spPr>
          <a:xfrm>
            <a:off x="9986327" y="5859278"/>
            <a:ext cx="8479726" cy="1598720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380"/>
              </a:lnSpc>
            </a:pPr>
            <a:endParaRPr lang="en-US" sz="1700" spc="85" dirty="0">
              <a:solidFill>
                <a:srgbClr val="191919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104" name="TextBox 39"/>
          <p:cNvSpPr txBox="1"/>
          <p:nvPr/>
        </p:nvSpPr>
        <p:spPr>
          <a:xfrm>
            <a:off x="9820154" y="1893095"/>
            <a:ext cx="8812072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Створення громадсько-освітнього простору виховання дітей: виховання в атмосфері добра і творчості, взаємодопомоги і взаємоповаги, що дає суспільству модель ціннісних відносин, що діє на основі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національних та європейських цінностей</a:t>
            </a:r>
          </a:p>
        </p:txBody>
      </p:sp>
      <p:sp>
        <p:nvSpPr>
          <p:cNvPr id="105" name="TextBox 39"/>
          <p:cNvSpPr txBox="1"/>
          <p:nvPr/>
        </p:nvSpPr>
        <p:spPr>
          <a:xfrm>
            <a:off x="9754628" y="6790316"/>
            <a:ext cx="881207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«Формування компетентної особистості в умовах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сучасної школи через вивчення системи духовно-моральних та культурних цінностей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українського народу»</a:t>
            </a:r>
          </a:p>
        </p:txBody>
      </p:sp>
      <p:sp>
        <p:nvSpPr>
          <p:cNvPr id="107" name="Freeform 11"/>
          <p:cNvSpPr/>
          <p:nvPr/>
        </p:nvSpPr>
        <p:spPr>
          <a:xfrm>
            <a:off x="7679879" y="2366424"/>
            <a:ext cx="604920" cy="488473"/>
          </a:xfrm>
          <a:custGeom>
            <a:avLst/>
            <a:gdLst/>
            <a:ahLst/>
            <a:cxnLst/>
            <a:rect l="l" t="t" r="r" b="b"/>
            <a:pathLst>
              <a:path w="604920" h="488473">
                <a:moveTo>
                  <a:pt x="0" y="0"/>
                </a:moveTo>
                <a:lnTo>
                  <a:pt x="604921" y="0"/>
                </a:lnTo>
                <a:lnTo>
                  <a:pt x="604921" y="488473"/>
                </a:lnTo>
                <a:lnTo>
                  <a:pt x="0" y="488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8" name="Freeform 12"/>
          <p:cNvSpPr/>
          <p:nvPr/>
        </p:nvSpPr>
        <p:spPr>
          <a:xfrm>
            <a:off x="7653823" y="9041021"/>
            <a:ext cx="493959" cy="513204"/>
          </a:xfrm>
          <a:custGeom>
            <a:avLst/>
            <a:gdLst/>
            <a:ahLst/>
            <a:cxnLst/>
            <a:rect l="l" t="t" r="r" b="b"/>
            <a:pathLst>
              <a:path w="493959" h="513204">
                <a:moveTo>
                  <a:pt x="0" y="0"/>
                </a:moveTo>
                <a:lnTo>
                  <a:pt x="493959" y="0"/>
                </a:lnTo>
                <a:lnTo>
                  <a:pt x="493959" y="513204"/>
                </a:lnTo>
                <a:lnTo>
                  <a:pt x="0" y="51320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9" name="Freeform 13"/>
          <p:cNvSpPr/>
          <p:nvPr/>
        </p:nvSpPr>
        <p:spPr>
          <a:xfrm>
            <a:off x="7733053" y="3983428"/>
            <a:ext cx="498571" cy="498571"/>
          </a:xfrm>
          <a:custGeom>
            <a:avLst/>
            <a:gdLst/>
            <a:ahLst/>
            <a:cxnLst/>
            <a:rect l="l" t="t" r="r" b="b"/>
            <a:pathLst>
              <a:path w="498571" h="498571">
                <a:moveTo>
                  <a:pt x="0" y="0"/>
                </a:moveTo>
                <a:lnTo>
                  <a:pt x="498571" y="0"/>
                </a:lnTo>
                <a:lnTo>
                  <a:pt x="498571" y="498571"/>
                </a:lnTo>
                <a:lnTo>
                  <a:pt x="0" y="49857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0" name="Freeform 14"/>
          <p:cNvSpPr/>
          <p:nvPr/>
        </p:nvSpPr>
        <p:spPr>
          <a:xfrm>
            <a:off x="7782956" y="5562905"/>
            <a:ext cx="552988" cy="552988"/>
          </a:xfrm>
          <a:custGeom>
            <a:avLst/>
            <a:gdLst/>
            <a:ahLst/>
            <a:cxnLst/>
            <a:rect l="l" t="t" r="r" b="b"/>
            <a:pathLst>
              <a:path w="552988" h="552988">
                <a:moveTo>
                  <a:pt x="0" y="0"/>
                </a:moveTo>
                <a:lnTo>
                  <a:pt x="552988" y="0"/>
                </a:lnTo>
                <a:lnTo>
                  <a:pt x="552988" y="552988"/>
                </a:lnTo>
                <a:lnTo>
                  <a:pt x="0" y="55298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1" name="Freeform 15"/>
          <p:cNvSpPr/>
          <p:nvPr/>
        </p:nvSpPr>
        <p:spPr>
          <a:xfrm>
            <a:off x="7859602" y="7339422"/>
            <a:ext cx="576360" cy="576360"/>
          </a:xfrm>
          <a:custGeom>
            <a:avLst/>
            <a:gdLst/>
            <a:ahLst/>
            <a:cxnLst/>
            <a:rect l="l" t="t" r="r" b="b"/>
            <a:pathLst>
              <a:path w="576360" h="576360">
                <a:moveTo>
                  <a:pt x="0" y="0"/>
                </a:moveTo>
                <a:lnTo>
                  <a:pt x="576360" y="0"/>
                </a:lnTo>
                <a:lnTo>
                  <a:pt x="576360" y="576360"/>
                </a:lnTo>
                <a:lnTo>
                  <a:pt x="0" y="57636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4" name="TextBox 39"/>
          <p:cNvSpPr txBox="1"/>
          <p:nvPr/>
        </p:nvSpPr>
        <p:spPr>
          <a:xfrm>
            <a:off x="9754628" y="8639277"/>
            <a:ext cx="8812072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Пріоритетними напрямками виховної роботи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 2024-2025 н. р. були національно-патріотичне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виховання та духовний розвиток дитини</a:t>
            </a:r>
          </a:p>
        </p:txBody>
      </p:sp>
      <p:sp>
        <p:nvSpPr>
          <p:cNvPr id="115" name="TextBox 39"/>
          <p:cNvSpPr txBox="1"/>
          <p:nvPr/>
        </p:nvSpPr>
        <p:spPr>
          <a:xfrm>
            <a:off x="9754628" y="4120244"/>
            <a:ext cx="7734421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Становлення і розвитку особистості школяра, створення ситуації успіху та самореалізації дитини</a:t>
            </a:r>
          </a:p>
        </p:txBody>
      </p:sp>
      <p:sp>
        <p:nvSpPr>
          <p:cNvPr id="116" name="TextBox 39"/>
          <p:cNvSpPr txBox="1"/>
          <p:nvPr/>
        </p:nvSpPr>
        <p:spPr>
          <a:xfrm>
            <a:off x="9769306" y="5270130"/>
            <a:ext cx="8812072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Посилення патріотичного виховання  молоді –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формування нового українця, що діє на основі національних та європейських цінностей</a:t>
            </a:r>
          </a:p>
        </p:txBody>
      </p:sp>
    </p:spTree>
    <p:extLst>
      <p:ext uri="{BB962C8B-B14F-4D97-AF65-F5344CB8AC3E}">
        <p14:creationId xmlns:p14="http://schemas.microsoft.com/office/powerpoint/2010/main" val="27222249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1752600" y="-1640324"/>
            <a:ext cx="18379715" cy="3369982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1103747" y="285996"/>
            <a:ext cx="1448663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  <a:r>
              <a:rPr lang="ru-RU" altLang="uk-UA" sz="3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СТВОРЕННЯ ВИХОВНОГО СЕРЕДОВИЩА ДЛЯ ІНДИВІДУАЛЬНОГО РОЗВИТКУ ЗДОБУВАЧІВ ОСВІТИ</a:t>
            </a:r>
            <a:endParaRPr lang="uk-UA" altLang="uk-UA" sz="36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8" name="TextBox 48"/>
          <p:cNvSpPr txBox="1"/>
          <p:nvPr/>
        </p:nvSpPr>
        <p:spPr>
          <a:xfrm>
            <a:off x="177732" y="1908894"/>
            <a:ext cx="4564142" cy="3206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</a:pPr>
            <a:r>
              <a:rPr lang="uk-UA" sz="4400" b="1" spc="107" dirty="0">
                <a:solidFill>
                  <a:srgbClr val="191919"/>
                </a:solidFill>
                <a:latin typeface="Aileron Ultra-Bold"/>
                <a:ea typeface="Aileron Ultra-Bold"/>
                <a:cs typeface="Aileron Ultra-Bold"/>
                <a:sym typeface="Aileron Ultra-Bold"/>
              </a:rPr>
              <a:t>Виховний процес в закладі освіти спрямований на формування</a:t>
            </a:r>
          </a:p>
        </p:txBody>
      </p:sp>
      <p:sp>
        <p:nvSpPr>
          <p:cNvPr id="100" name="TextBox 10"/>
          <p:cNvSpPr txBox="1"/>
          <p:nvPr/>
        </p:nvSpPr>
        <p:spPr>
          <a:xfrm>
            <a:off x="9986327" y="5859278"/>
            <a:ext cx="8479726" cy="1598720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380"/>
              </a:lnSpc>
            </a:pPr>
            <a:endParaRPr lang="en-US" sz="1700" spc="85" dirty="0">
              <a:solidFill>
                <a:srgbClr val="191919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104" name="TextBox 39"/>
          <p:cNvSpPr txBox="1"/>
          <p:nvPr/>
        </p:nvSpPr>
        <p:spPr>
          <a:xfrm>
            <a:off x="10668000" y="1853951"/>
            <a:ext cx="48895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відповідальних та чесних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громадян, які здатні до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свідомого суспільного вибору</a:t>
            </a:r>
          </a:p>
        </p:txBody>
      </p:sp>
      <p:sp>
        <p:nvSpPr>
          <p:cNvPr id="105" name="TextBox 39"/>
          <p:cNvSpPr txBox="1"/>
          <p:nvPr/>
        </p:nvSpPr>
        <p:spPr>
          <a:xfrm>
            <a:off x="4741874" y="8577407"/>
            <a:ext cx="381062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патріотизму, поваги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до державної мови та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державних символів</a:t>
            </a:r>
          </a:p>
        </p:txBody>
      </p:sp>
      <p:sp>
        <p:nvSpPr>
          <p:cNvPr id="114" name="TextBox 39"/>
          <p:cNvSpPr txBox="1"/>
          <p:nvPr/>
        </p:nvSpPr>
        <p:spPr>
          <a:xfrm>
            <a:off x="5970822" y="6918571"/>
            <a:ext cx="6141706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культури та навичок здорового способу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життя, екологічної культури і дбайливого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ставлення до довкілля</a:t>
            </a:r>
          </a:p>
        </p:txBody>
      </p:sp>
      <p:sp>
        <p:nvSpPr>
          <p:cNvPr id="115" name="TextBox 39"/>
          <p:cNvSpPr txBox="1"/>
          <p:nvPr/>
        </p:nvSpPr>
        <p:spPr>
          <a:xfrm>
            <a:off x="9296400" y="3519858"/>
            <a:ext cx="4113772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поваги до гідності, прав,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свобод, законних інтересів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людини і громадянина</a:t>
            </a:r>
          </a:p>
        </p:txBody>
      </p:sp>
      <p:sp>
        <p:nvSpPr>
          <p:cNvPr id="116" name="TextBox 39"/>
          <p:cNvSpPr txBox="1"/>
          <p:nvPr/>
        </p:nvSpPr>
        <p:spPr>
          <a:xfrm>
            <a:off x="7655065" y="5282197"/>
            <a:ext cx="5623094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нертерпимості до приниження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честі та гідності людини, фізичного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або психологічного насильства</a:t>
            </a:r>
          </a:p>
        </p:txBody>
      </p:sp>
      <p:grpSp>
        <p:nvGrpSpPr>
          <p:cNvPr id="123" name="Group 2"/>
          <p:cNvGrpSpPr/>
          <p:nvPr/>
        </p:nvGrpSpPr>
        <p:grpSpPr>
          <a:xfrm>
            <a:off x="7367584" y="1562331"/>
            <a:ext cx="3099028" cy="1671052"/>
            <a:chOff x="-3405" y="-57150"/>
            <a:chExt cx="816205" cy="440112"/>
          </a:xfrm>
        </p:grpSpPr>
        <p:sp>
          <p:nvSpPr>
            <p:cNvPr id="124" name="Freeform 3"/>
            <p:cNvSpPr/>
            <p:nvPr/>
          </p:nvSpPr>
          <p:spPr>
            <a:xfrm>
              <a:off x="-3405" y="-6795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125" name="TextBox 4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26" name="Group 5"/>
          <p:cNvGrpSpPr/>
          <p:nvPr/>
        </p:nvGrpSpPr>
        <p:grpSpPr>
          <a:xfrm>
            <a:off x="6527636" y="1779323"/>
            <a:ext cx="852876" cy="1454060"/>
            <a:chOff x="0" y="0"/>
            <a:chExt cx="224626" cy="382962"/>
          </a:xfrm>
        </p:grpSpPr>
        <p:sp>
          <p:nvSpPr>
            <p:cNvPr id="127" name="Freeform 6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C8D4E2"/>
            </a:solidFill>
          </p:spPr>
        </p:sp>
        <p:sp>
          <p:nvSpPr>
            <p:cNvPr id="128" name="TextBox 7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13538A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05</a:t>
              </a:r>
            </a:p>
          </p:txBody>
        </p:sp>
      </p:grpSp>
      <p:grpSp>
        <p:nvGrpSpPr>
          <p:cNvPr id="129" name="Group 16"/>
          <p:cNvGrpSpPr/>
          <p:nvPr/>
        </p:nvGrpSpPr>
        <p:grpSpPr>
          <a:xfrm>
            <a:off x="5795142" y="3497021"/>
            <a:ext cx="3086100" cy="1454060"/>
            <a:chOff x="0" y="0"/>
            <a:chExt cx="812800" cy="382962"/>
          </a:xfrm>
        </p:grpSpPr>
        <p:sp>
          <p:nvSpPr>
            <p:cNvPr id="130" name="Freeform 17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31" name="TextBox 18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32" name="Group 19"/>
          <p:cNvGrpSpPr/>
          <p:nvPr/>
        </p:nvGrpSpPr>
        <p:grpSpPr>
          <a:xfrm>
            <a:off x="4942266" y="3495958"/>
            <a:ext cx="852876" cy="1454060"/>
            <a:chOff x="0" y="0"/>
            <a:chExt cx="224626" cy="382962"/>
          </a:xfrm>
        </p:grpSpPr>
        <p:sp>
          <p:nvSpPr>
            <p:cNvPr id="133" name="Freeform 20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134" name="TextBox 21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2C92D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04</a:t>
              </a:r>
            </a:p>
          </p:txBody>
        </p:sp>
      </p:grpSp>
      <p:grpSp>
        <p:nvGrpSpPr>
          <p:cNvPr id="135" name="Group 22"/>
          <p:cNvGrpSpPr/>
          <p:nvPr/>
        </p:nvGrpSpPr>
        <p:grpSpPr>
          <a:xfrm>
            <a:off x="4209772" y="5189206"/>
            <a:ext cx="3086100" cy="1454060"/>
            <a:chOff x="0" y="0"/>
            <a:chExt cx="812800" cy="382962"/>
          </a:xfrm>
        </p:grpSpPr>
        <p:sp>
          <p:nvSpPr>
            <p:cNvPr id="136" name="Freeform 23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37" name="TextBox 24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38" name="Group 25"/>
          <p:cNvGrpSpPr/>
          <p:nvPr/>
        </p:nvGrpSpPr>
        <p:grpSpPr>
          <a:xfrm>
            <a:off x="3356896" y="5188781"/>
            <a:ext cx="852876" cy="1454060"/>
            <a:chOff x="0" y="0"/>
            <a:chExt cx="224626" cy="382962"/>
          </a:xfrm>
        </p:grpSpPr>
        <p:sp>
          <p:nvSpPr>
            <p:cNvPr id="139" name="Freeform 26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140" name="TextBox 27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37C9E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03</a:t>
              </a:r>
            </a:p>
          </p:txBody>
        </p:sp>
      </p:grpSp>
      <p:grpSp>
        <p:nvGrpSpPr>
          <p:cNvPr id="141" name="Group 28"/>
          <p:cNvGrpSpPr/>
          <p:nvPr/>
        </p:nvGrpSpPr>
        <p:grpSpPr>
          <a:xfrm>
            <a:off x="2624402" y="6882241"/>
            <a:ext cx="3086100" cy="1454060"/>
            <a:chOff x="0" y="0"/>
            <a:chExt cx="812800" cy="382962"/>
          </a:xfrm>
        </p:grpSpPr>
        <p:sp>
          <p:nvSpPr>
            <p:cNvPr id="142" name="Freeform 29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43" name="TextBox 30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44" name="Group 31"/>
          <p:cNvGrpSpPr/>
          <p:nvPr/>
        </p:nvGrpSpPr>
        <p:grpSpPr>
          <a:xfrm>
            <a:off x="1771526" y="6881604"/>
            <a:ext cx="852876" cy="1454060"/>
            <a:chOff x="0" y="0"/>
            <a:chExt cx="224626" cy="382962"/>
          </a:xfrm>
        </p:grpSpPr>
        <p:sp>
          <p:nvSpPr>
            <p:cNvPr id="145" name="Freeform 32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146" name="TextBox 33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4AB1B4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02</a:t>
              </a:r>
            </a:p>
          </p:txBody>
        </p:sp>
      </p:grpSp>
      <p:grpSp>
        <p:nvGrpSpPr>
          <p:cNvPr id="147" name="Group 34"/>
          <p:cNvGrpSpPr/>
          <p:nvPr/>
        </p:nvGrpSpPr>
        <p:grpSpPr>
          <a:xfrm>
            <a:off x="1003675" y="8358284"/>
            <a:ext cx="3086100" cy="1671052"/>
            <a:chOff x="0" y="-57150"/>
            <a:chExt cx="812800" cy="440112"/>
          </a:xfrm>
        </p:grpSpPr>
        <p:sp>
          <p:nvSpPr>
            <p:cNvPr id="148" name="Freeform 35"/>
            <p:cNvSpPr/>
            <p:nvPr/>
          </p:nvSpPr>
          <p:spPr>
            <a:xfrm>
              <a:off x="0" y="-4214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149" name="TextBox 36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50" name="Group 37"/>
          <p:cNvGrpSpPr/>
          <p:nvPr/>
        </p:nvGrpSpPr>
        <p:grpSpPr>
          <a:xfrm>
            <a:off x="186156" y="8550613"/>
            <a:ext cx="852876" cy="1454060"/>
            <a:chOff x="0" y="0"/>
            <a:chExt cx="224626" cy="382962"/>
          </a:xfrm>
        </p:grpSpPr>
        <p:sp>
          <p:nvSpPr>
            <p:cNvPr id="151" name="Freeform 38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E0F4F4"/>
            </a:solidFill>
          </p:spPr>
        </p:sp>
        <p:sp>
          <p:nvSpPr>
            <p:cNvPr id="152" name="TextBox 39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7CD4D2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01</a:t>
              </a:r>
            </a:p>
          </p:txBody>
        </p:sp>
      </p:grpSp>
      <p:sp>
        <p:nvSpPr>
          <p:cNvPr id="156" name="Freeform 11"/>
          <p:cNvSpPr/>
          <p:nvPr/>
        </p:nvSpPr>
        <p:spPr>
          <a:xfrm>
            <a:off x="8563233" y="2228936"/>
            <a:ext cx="604920" cy="488473"/>
          </a:xfrm>
          <a:custGeom>
            <a:avLst/>
            <a:gdLst/>
            <a:ahLst/>
            <a:cxnLst/>
            <a:rect l="l" t="t" r="r" b="b"/>
            <a:pathLst>
              <a:path w="604920" h="488473">
                <a:moveTo>
                  <a:pt x="0" y="0"/>
                </a:moveTo>
                <a:lnTo>
                  <a:pt x="604921" y="0"/>
                </a:lnTo>
                <a:lnTo>
                  <a:pt x="604921" y="488473"/>
                </a:lnTo>
                <a:lnTo>
                  <a:pt x="0" y="488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8" name="Freeform 13"/>
          <p:cNvSpPr/>
          <p:nvPr/>
        </p:nvSpPr>
        <p:spPr>
          <a:xfrm>
            <a:off x="7031728" y="3979604"/>
            <a:ext cx="498571" cy="498571"/>
          </a:xfrm>
          <a:custGeom>
            <a:avLst/>
            <a:gdLst/>
            <a:ahLst/>
            <a:cxnLst/>
            <a:rect l="l" t="t" r="r" b="b"/>
            <a:pathLst>
              <a:path w="498571" h="498571">
                <a:moveTo>
                  <a:pt x="0" y="0"/>
                </a:moveTo>
                <a:lnTo>
                  <a:pt x="498571" y="0"/>
                </a:lnTo>
                <a:lnTo>
                  <a:pt x="498571" y="498571"/>
                </a:lnTo>
                <a:lnTo>
                  <a:pt x="0" y="4985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9" name="Freeform 14"/>
          <p:cNvSpPr/>
          <p:nvPr/>
        </p:nvSpPr>
        <p:spPr>
          <a:xfrm>
            <a:off x="5292221" y="5710467"/>
            <a:ext cx="552988" cy="443119"/>
          </a:xfrm>
          <a:custGeom>
            <a:avLst/>
            <a:gdLst/>
            <a:ahLst/>
            <a:cxnLst/>
            <a:rect l="l" t="t" r="r" b="b"/>
            <a:pathLst>
              <a:path w="552988" h="552988">
                <a:moveTo>
                  <a:pt x="0" y="0"/>
                </a:moveTo>
                <a:lnTo>
                  <a:pt x="552988" y="0"/>
                </a:lnTo>
                <a:lnTo>
                  <a:pt x="552988" y="552988"/>
                </a:lnTo>
                <a:lnTo>
                  <a:pt x="0" y="55298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0" name="Freeform 15"/>
          <p:cNvSpPr/>
          <p:nvPr/>
        </p:nvSpPr>
        <p:spPr>
          <a:xfrm>
            <a:off x="3797454" y="7285669"/>
            <a:ext cx="576360" cy="576360"/>
          </a:xfrm>
          <a:custGeom>
            <a:avLst/>
            <a:gdLst/>
            <a:ahLst/>
            <a:cxnLst/>
            <a:rect l="l" t="t" r="r" b="b"/>
            <a:pathLst>
              <a:path w="576360" h="576360">
                <a:moveTo>
                  <a:pt x="0" y="0"/>
                </a:moveTo>
                <a:lnTo>
                  <a:pt x="576360" y="0"/>
                </a:lnTo>
                <a:lnTo>
                  <a:pt x="576360" y="576360"/>
                </a:lnTo>
                <a:lnTo>
                  <a:pt x="0" y="57636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1" name="Freeform 12"/>
          <p:cNvSpPr/>
          <p:nvPr/>
        </p:nvSpPr>
        <p:spPr>
          <a:xfrm>
            <a:off x="2377422" y="9075042"/>
            <a:ext cx="493959" cy="513204"/>
          </a:xfrm>
          <a:custGeom>
            <a:avLst/>
            <a:gdLst/>
            <a:ahLst/>
            <a:cxnLst/>
            <a:rect l="l" t="t" r="r" b="b"/>
            <a:pathLst>
              <a:path w="493959" h="513204">
                <a:moveTo>
                  <a:pt x="0" y="0"/>
                </a:moveTo>
                <a:lnTo>
                  <a:pt x="493959" y="0"/>
                </a:lnTo>
                <a:lnTo>
                  <a:pt x="493959" y="513204"/>
                </a:lnTo>
                <a:lnTo>
                  <a:pt x="0" y="51320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68" name="Group 25"/>
          <p:cNvGrpSpPr/>
          <p:nvPr/>
        </p:nvGrpSpPr>
        <p:grpSpPr>
          <a:xfrm>
            <a:off x="13637352" y="4652335"/>
            <a:ext cx="852876" cy="1454060"/>
            <a:chOff x="0" y="0"/>
            <a:chExt cx="224626" cy="382962"/>
          </a:xfrm>
        </p:grpSpPr>
        <p:sp>
          <p:nvSpPr>
            <p:cNvPr id="169" name="Freeform 26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170" name="TextBox 27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37C9E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</a:t>
              </a:r>
              <a:r>
                <a:rPr lang="uk-UA" sz="2400" b="1" dirty="0">
                  <a:solidFill>
                    <a:srgbClr val="37C9E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8</a:t>
              </a:r>
              <a:endParaRPr lang="en-US" sz="2400" b="1" dirty="0">
                <a:solidFill>
                  <a:srgbClr val="37C9EF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171" name="Group 31"/>
          <p:cNvGrpSpPr/>
          <p:nvPr/>
        </p:nvGrpSpPr>
        <p:grpSpPr>
          <a:xfrm>
            <a:off x="12111116" y="6696847"/>
            <a:ext cx="852876" cy="1454060"/>
            <a:chOff x="0" y="0"/>
            <a:chExt cx="224626" cy="382962"/>
          </a:xfrm>
        </p:grpSpPr>
        <p:sp>
          <p:nvSpPr>
            <p:cNvPr id="172" name="Freeform 32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173" name="TextBox 33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uk-UA" sz="2400" b="1" dirty="0">
                  <a:solidFill>
                    <a:srgbClr val="4AB1B4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07</a:t>
              </a:r>
              <a:endParaRPr lang="en-US" sz="2400" b="1" dirty="0">
                <a:solidFill>
                  <a:srgbClr val="4AB1B4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174" name="Group 37"/>
          <p:cNvGrpSpPr/>
          <p:nvPr/>
        </p:nvGrpSpPr>
        <p:grpSpPr>
          <a:xfrm>
            <a:off x="8778158" y="8379324"/>
            <a:ext cx="852876" cy="1454060"/>
            <a:chOff x="0" y="0"/>
            <a:chExt cx="224626" cy="382962"/>
          </a:xfrm>
        </p:grpSpPr>
        <p:sp>
          <p:nvSpPr>
            <p:cNvPr id="175" name="Freeform 38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E0F4F4"/>
            </a:solidFill>
          </p:spPr>
        </p:sp>
        <p:sp>
          <p:nvSpPr>
            <p:cNvPr id="176" name="TextBox 39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7CD4D2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</a:t>
              </a:r>
              <a:r>
                <a:rPr lang="uk-UA" sz="2400" b="1" dirty="0">
                  <a:solidFill>
                    <a:srgbClr val="7CD4D2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6</a:t>
              </a:r>
              <a:endParaRPr lang="en-US" sz="2400" b="1" dirty="0">
                <a:solidFill>
                  <a:srgbClr val="7CD4D2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sp>
        <p:nvSpPr>
          <p:cNvPr id="177" name="TextBox 39"/>
          <p:cNvSpPr txBox="1"/>
          <p:nvPr/>
        </p:nvSpPr>
        <p:spPr>
          <a:xfrm>
            <a:off x="13410172" y="6721160"/>
            <a:ext cx="381062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усвідомленої потреби в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дотриманні Конституції та законів України</a:t>
            </a:r>
          </a:p>
        </p:txBody>
      </p:sp>
      <p:sp>
        <p:nvSpPr>
          <p:cNvPr id="178" name="TextBox 39"/>
          <p:cNvSpPr txBox="1"/>
          <p:nvPr/>
        </p:nvSpPr>
        <p:spPr>
          <a:xfrm>
            <a:off x="9992923" y="8418807"/>
            <a:ext cx="5187894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прагнення до утвердження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 довіри, взаєморозуміння,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миру, злагоди між усіма народами</a:t>
            </a:r>
          </a:p>
        </p:txBody>
      </p:sp>
      <p:sp>
        <p:nvSpPr>
          <p:cNvPr id="179" name="TextBox 39"/>
          <p:cNvSpPr txBox="1"/>
          <p:nvPr/>
        </p:nvSpPr>
        <p:spPr>
          <a:xfrm>
            <a:off x="14744789" y="4525880"/>
            <a:ext cx="3810623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культури свободи та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самодисципліни,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відповідальності за </a:t>
            </a:r>
          </a:p>
          <a:p>
            <a:pPr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своє життя</a:t>
            </a:r>
          </a:p>
        </p:txBody>
      </p:sp>
    </p:spTree>
    <p:extLst>
      <p:ext uri="{BB962C8B-B14F-4D97-AF65-F5344CB8AC3E}">
        <p14:creationId xmlns:p14="http://schemas.microsoft.com/office/powerpoint/2010/main" val="2330119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514600" y="-1640324"/>
            <a:ext cx="18379715" cy="3369982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1070861" y="375546"/>
            <a:ext cx="1448663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ОРІЄНТИРИ ВИХОВНОЇ РОБОТИ</a:t>
            </a:r>
          </a:p>
        </p:txBody>
      </p:sp>
      <p:sp>
        <p:nvSpPr>
          <p:cNvPr id="100" name="TextBox 10"/>
          <p:cNvSpPr txBox="1"/>
          <p:nvPr/>
        </p:nvSpPr>
        <p:spPr>
          <a:xfrm>
            <a:off x="9986327" y="5859278"/>
            <a:ext cx="8479726" cy="1598720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380"/>
              </a:lnSpc>
            </a:pPr>
            <a:endParaRPr lang="en-US" sz="1700" spc="85" dirty="0">
              <a:solidFill>
                <a:srgbClr val="191919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sp>
        <p:nvSpPr>
          <p:cNvPr id="54" name="Freeform 3"/>
          <p:cNvSpPr/>
          <p:nvPr/>
        </p:nvSpPr>
        <p:spPr>
          <a:xfrm>
            <a:off x="936255" y="3409798"/>
            <a:ext cx="2540759" cy="3702382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60" y="0"/>
                </a:lnTo>
                <a:lnTo>
                  <a:pt x="2540760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4"/>
          <p:cNvSpPr/>
          <p:nvPr/>
        </p:nvSpPr>
        <p:spPr>
          <a:xfrm>
            <a:off x="3668528" y="3409798"/>
            <a:ext cx="2540759" cy="3702382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9" name="Freeform 5"/>
          <p:cNvSpPr/>
          <p:nvPr/>
        </p:nvSpPr>
        <p:spPr>
          <a:xfrm>
            <a:off x="5272934" y="7831453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80" y="0"/>
                </a:lnTo>
                <a:lnTo>
                  <a:pt x="5159380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6"/>
          <p:cNvSpPr/>
          <p:nvPr/>
        </p:nvSpPr>
        <p:spPr>
          <a:xfrm>
            <a:off x="15861404" y="7831453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80" y="0"/>
                </a:lnTo>
                <a:lnTo>
                  <a:pt x="5159380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7"/>
          <p:cNvSpPr/>
          <p:nvPr/>
        </p:nvSpPr>
        <p:spPr>
          <a:xfrm>
            <a:off x="-227065" y="7831453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79" y="0"/>
                </a:lnTo>
                <a:lnTo>
                  <a:pt x="5159379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8"/>
          <p:cNvSpPr/>
          <p:nvPr/>
        </p:nvSpPr>
        <p:spPr>
          <a:xfrm>
            <a:off x="10702024" y="7831453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80" y="0"/>
                </a:lnTo>
                <a:lnTo>
                  <a:pt x="5159380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69" name="Group 9"/>
          <p:cNvGrpSpPr/>
          <p:nvPr/>
        </p:nvGrpSpPr>
        <p:grpSpPr>
          <a:xfrm>
            <a:off x="1718417" y="7392482"/>
            <a:ext cx="976437" cy="976437"/>
            <a:chOff x="0" y="0"/>
            <a:chExt cx="812800" cy="812800"/>
          </a:xfrm>
        </p:grpSpPr>
        <p:sp>
          <p:nvSpPr>
            <p:cNvPr id="76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77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78" name="Group 12"/>
          <p:cNvGrpSpPr/>
          <p:nvPr/>
        </p:nvGrpSpPr>
        <p:grpSpPr>
          <a:xfrm>
            <a:off x="4450689" y="7392482"/>
            <a:ext cx="976437" cy="976437"/>
            <a:chOff x="0" y="0"/>
            <a:chExt cx="812800" cy="812800"/>
          </a:xfrm>
        </p:grpSpPr>
        <p:sp>
          <p:nvSpPr>
            <p:cNvPr id="85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86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87" name="Freeform 15"/>
          <p:cNvSpPr/>
          <p:nvPr/>
        </p:nvSpPr>
        <p:spPr>
          <a:xfrm>
            <a:off x="6400800" y="3409798"/>
            <a:ext cx="2540759" cy="3702382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94" name="Group 16"/>
          <p:cNvGrpSpPr/>
          <p:nvPr/>
        </p:nvGrpSpPr>
        <p:grpSpPr>
          <a:xfrm>
            <a:off x="7182962" y="7392482"/>
            <a:ext cx="976437" cy="976437"/>
            <a:chOff x="0" y="0"/>
            <a:chExt cx="812800" cy="812800"/>
          </a:xfrm>
        </p:grpSpPr>
        <p:sp>
          <p:nvSpPr>
            <p:cNvPr id="95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96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97" name="Freeform 19"/>
          <p:cNvSpPr/>
          <p:nvPr/>
        </p:nvSpPr>
        <p:spPr>
          <a:xfrm>
            <a:off x="9133073" y="3409798"/>
            <a:ext cx="2540759" cy="3702382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99" name="Group 20"/>
          <p:cNvGrpSpPr/>
          <p:nvPr/>
        </p:nvGrpSpPr>
        <p:grpSpPr>
          <a:xfrm>
            <a:off x="9915234" y="7392482"/>
            <a:ext cx="976437" cy="976437"/>
            <a:chOff x="0" y="0"/>
            <a:chExt cx="812800" cy="812800"/>
          </a:xfrm>
        </p:grpSpPr>
        <p:sp>
          <p:nvSpPr>
            <p:cNvPr id="10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10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03" name="Freeform 23"/>
          <p:cNvSpPr/>
          <p:nvPr/>
        </p:nvSpPr>
        <p:spPr>
          <a:xfrm>
            <a:off x="11865345" y="3409798"/>
            <a:ext cx="2540759" cy="3702382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106" name="Group 24"/>
          <p:cNvGrpSpPr/>
          <p:nvPr/>
        </p:nvGrpSpPr>
        <p:grpSpPr>
          <a:xfrm>
            <a:off x="12647506" y="7392482"/>
            <a:ext cx="976437" cy="976437"/>
            <a:chOff x="0" y="0"/>
            <a:chExt cx="812800" cy="812800"/>
          </a:xfrm>
        </p:grpSpPr>
        <p:sp>
          <p:nvSpPr>
            <p:cNvPr id="112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13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17" name="Freeform 27"/>
          <p:cNvSpPr/>
          <p:nvPr/>
        </p:nvSpPr>
        <p:spPr>
          <a:xfrm>
            <a:off x="14597617" y="3409798"/>
            <a:ext cx="2540759" cy="3702382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60" y="0"/>
                </a:lnTo>
                <a:lnTo>
                  <a:pt x="2540760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grpSp>
        <p:nvGrpSpPr>
          <p:cNvPr id="118" name="Group 28"/>
          <p:cNvGrpSpPr/>
          <p:nvPr/>
        </p:nvGrpSpPr>
        <p:grpSpPr>
          <a:xfrm>
            <a:off x="15379779" y="7392482"/>
            <a:ext cx="976437" cy="976437"/>
            <a:chOff x="0" y="0"/>
            <a:chExt cx="812800" cy="812800"/>
          </a:xfrm>
        </p:grpSpPr>
        <p:sp>
          <p:nvSpPr>
            <p:cNvPr id="11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19D39"/>
              </a:solidFill>
              <a:prstDash val="solid"/>
              <a:miter/>
            </a:ln>
          </p:spPr>
        </p:sp>
        <p:sp>
          <p:nvSpPr>
            <p:cNvPr id="120" name="TextBox 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21" name="Freeform 32"/>
          <p:cNvSpPr/>
          <p:nvPr/>
        </p:nvSpPr>
        <p:spPr>
          <a:xfrm>
            <a:off x="12647506" y="3608803"/>
            <a:ext cx="966477" cy="964060"/>
          </a:xfrm>
          <a:custGeom>
            <a:avLst/>
            <a:gdLst/>
            <a:ahLst/>
            <a:cxnLst/>
            <a:rect l="l" t="t" r="r" b="b"/>
            <a:pathLst>
              <a:path w="966477" h="964060">
                <a:moveTo>
                  <a:pt x="0" y="0"/>
                </a:moveTo>
                <a:lnTo>
                  <a:pt x="966477" y="0"/>
                </a:lnTo>
                <a:lnTo>
                  <a:pt x="966477" y="964061"/>
                </a:lnTo>
                <a:lnTo>
                  <a:pt x="0" y="96406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22" name="Freeform 33"/>
          <p:cNvSpPr/>
          <p:nvPr/>
        </p:nvSpPr>
        <p:spPr>
          <a:xfrm>
            <a:off x="1768162" y="3608803"/>
            <a:ext cx="724652" cy="964060"/>
          </a:xfrm>
          <a:custGeom>
            <a:avLst/>
            <a:gdLst/>
            <a:ahLst/>
            <a:cxnLst/>
            <a:rect l="l" t="t" r="r" b="b"/>
            <a:pathLst>
              <a:path w="724652" h="964060">
                <a:moveTo>
                  <a:pt x="0" y="0"/>
                </a:moveTo>
                <a:lnTo>
                  <a:pt x="724652" y="0"/>
                </a:lnTo>
                <a:lnTo>
                  <a:pt x="724652" y="964061"/>
                </a:lnTo>
                <a:lnTo>
                  <a:pt x="0" y="96406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23" name="Freeform 34"/>
          <p:cNvSpPr/>
          <p:nvPr/>
        </p:nvSpPr>
        <p:spPr>
          <a:xfrm>
            <a:off x="4591694" y="3608803"/>
            <a:ext cx="681240" cy="899327"/>
          </a:xfrm>
          <a:custGeom>
            <a:avLst/>
            <a:gdLst/>
            <a:ahLst/>
            <a:cxnLst/>
            <a:rect l="l" t="t" r="r" b="b"/>
            <a:pathLst>
              <a:path w="681240" h="899327">
                <a:moveTo>
                  <a:pt x="0" y="0"/>
                </a:moveTo>
                <a:lnTo>
                  <a:pt x="681240" y="0"/>
                </a:lnTo>
                <a:lnTo>
                  <a:pt x="681240" y="899327"/>
                </a:lnTo>
                <a:lnTo>
                  <a:pt x="0" y="89932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24" name="Freeform 35"/>
          <p:cNvSpPr/>
          <p:nvPr/>
        </p:nvSpPr>
        <p:spPr>
          <a:xfrm>
            <a:off x="7279574" y="3652379"/>
            <a:ext cx="840935" cy="764200"/>
          </a:xfrm>
          <a:custGeom>
            <a:avLst/>
            <a:gdLst/>
            <a:ahLst/>
            <a:cxnLst/>
            <a:rect l="l" t="t" r="r" b="b"/>
            <a:pathLst>
              <a:path w="840935" h="764200">
                <a:moveTo>
                  <a:pt x="0" y="0"/>
                </a:moveTo>
                <a:lnTo>
                  <a:pt x="840935" y="0"/>
                </a:lnTo>
                <a:lnTo>
                  <a:pt x="840935" y="764200"/>
                </a:lnTo>
                <a:lnTo>
                  <a:pt x="0" y="7642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25" name="Freeform 36"/>
          <p:cNvSpPr/>
          <p:nvPr/>
        </p:nvSpPr>
        <p:spPr>
          <a:xfrm>
            <a:off x="9933691" y="3574024"/>
            <a:ext cx="957980" cy="886131"/>
          </a:xfrm>
          <a:custGeom>
            <a:avLst/>
            <a:gdLst/>
            <a:ahLst/>
            <a:cxnLst/>
            <a:rect l="l" t="t" r="r" b="b"/>
            <a:pathLst>
              <a:path w="957980" h="886131">
                <a:moveTo>
                  <a:pt x="0" y="0"/>
                </a:moveTo>
                <a:lnTo>
                  <a:pt x="957979" y="0"/>
                </a:lnTo>
                <a:lnTo>
                  <a:pt x="957979" y="886131"/>
                </a:lnTo>
                <a:lnTo>
                  <a:pt x="0" y="886131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126" name="TextBox 40"/>
          <p:cNvSpPr txBox="1"/>
          <p:nvPr/>
        </p:nvSpPr>
        <p:spPr>
          <a:xfrm>
            <a:off x="1016821" y="4674661"/>
            <a:ext cx="2225080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фізичне здоров'я 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дитини - здоров'я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нації</a:t>
            </a:r>
          </a:p>
        </p:txBody>
      </p:sp>
      <p:sp>
        <p:nvSpPr>
          <p:cNvPr id="128" name="TextBox 42"/>
          <p:cNvSpPr txBox="1"/>
          <p:nvPr/>
        </p:nvSpPr>
        <p:spPr>
          <a:xfrm>
            <a:off x="3989882" y="4774720"/>
            <a:ext cx="1955774" cy="109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 та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розвиток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особистості</a:t>
            </a:r>
            <a:endParaRPr lang="en-US" sz="24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29" name="TextBox 44"/>
          <p:cNvSpPr txBox="1"/>
          <p:nvPr/>
        </p:nvSpPr>
        <p:spPr>
          <a:xfrm>
            <a:off x="6175677" y="4626979"/>
            <a:ext cx="2802845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громадянське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виховання;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родинно-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сімейне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</a:t>
            </a:r>
          </a:p>
        </p:txBody>
      </p:sp>
      <p:sp>
        <p:nvSpPr>
          <p:cNvPr id="130" name="TextBox 46"/>
          <p:cNvSpPr txBox="1"/>
          <p:nvPr/>
        </p:nvSpPr>
        <p:spPr>
          <a:xfrm>
            <a:off x="9208543" y="4714103"/>
            <a:ext cx="2373956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трудове 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виховання;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родинно-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сімейне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</a:t>
            </a:r>
          </a:p>
        </p:txBody>
      </p:sp>
      <p:sp>
        <p:nvSpPr>
          <p:cNvPr id="131" name="TextBox 48"/>
          <p:cNvSpPr txBox="1"/>
          <p:nvPr/>
        </p:nvSpPr>
        <p:spPr>
          <a:xfrm>
            <a:off x="12186699" y="4774720"/>
            <a:ext cx="1955774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екологічне; художньо-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естетичне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</a:t>
            </a:r>
          </a:p>
        </p:txBody>
      </p:sp>
      <p:sp>
        <p:nvSpPr>
          <p:cNvPr id="132" name="TextBox 50"/>
          <p:cNvSpPr txBox="1"/>
          <p:nvPr/>
        </p:nvSpPr>
        <p:spPr>
          <a:xfrm>
            <a:off x="14883517" y="4700872"/>
            <a:ext cx="1955774" cy="223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морально-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правове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виховання; превентивне виховання </a:t>
            </a:r>
          </a:p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id="133" name="TextBox 52"/>
          <p:cNvSpPr txBox="1"/>
          <p:nvPr/>
        </p:nvSpPr>
        <p:spPr>
          <a:xfrm>
            <a:off x="1949081" y="7709251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11468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134" name="TextBox 53"/>
          <p:cNvSpPr txBox="1"/>
          <p:nvPr/>
        </p:nvSpPr>
        <p:spPr>
          <a:xfrm>
            <a:off x="4681354" y="7709251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135" name="TextBox 54"/>
          <p:cNvSpPr txBox="1"/>
          <p:nvPr/>
        </p:nvSpPr>
        <p:spPr>
          <a:xfrm>
            <a:off x="7413626" y="7709251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136" name="TextBox 55"/>
          <p:cNvSpPr txBox="1"/>
          <p:nvPr/>
        </p:nvSpPr>
        <p:spPr>
          <a:xfrm>
            <a:off x="10145898" y="7709251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31BF8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sp>
        <p:nvSpPr>
          <p:cNvPr id="137" name="TextBox 56"/>
          <p:cNvSpPr txBox="1"/>
          <p:nvPr/>
        </p:nvSpPr>
        <p:spPr>
          <a:xfrm>
            <a:off x="12878171" y="7709251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sp>
        <p:nvSpPr>
          <p:cNvPr id="138" name="TextBox 57"/>
          <p:cNvSpPr txBox="1"/>
          <p:nvPr/>
        </p:nvSpPr>
        <p:spPr>
          <a:xfrm>
            <a:off x="15610443" y="7709251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519D3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06</a:t>
            </a:r>
          </a:p>
        </p:txBody>
      </p:sp>
      <p:sp>
        <p:nvSpPr>
          <p:cNvPr id="139" name="Freeform 34"/>
          <p:cNvSpPr/>
          <p:nvPr/>
        </p:nvSpPr>
        <p:spPr>
          <a:xfrm>
            <a:off x="15557500" y="3615340"/>
            <a:ext cx="681240" cy="899327"/>
          </a:xfrm>
          <a:custGeom>
            <a:avLst/>
            <a:gdLst/>
            <a:ahLst/>
            <a:cxnLst/>
            <a:rect l="l" t="t" r="r" b="b"/>
            <a:pathLst>
              <a:path w="681240" h="899327">
                <a:moveTo>
                  <a:pt x="0" y="0"/>
                </a:moveTo>
                <a:lnTo>
                  <a:pt x="681240" y="0"/>
                </a:lnTo>
                <a:lnTo>
                  <a:pt x="681240" y="899327"/>
                </a:lnTo>
                <a:lnTo>
                  <a:pt x="0" y="89932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2" name="Прямоугольник 1"/>
          <p:cNvSpPr/>
          <p:nvPr/>
        </p:nvSpPr>
        <p:spPr>
          <a:xfrm>
            <a:off x="2129361" y="8624934"/>
            <a:ext cx="1543531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uk-UA" sz="2800" b="1" dirty="0">
                <a:latin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uk-UA" altLang="uk-UA" sz="2800" b="1" dirty="0">
                <a:latin typeface="Tahoma" panose="020B0604030504040204" pitchFamily="34" charset="0"/>
                <a:cs typeface="Tahoma" panose="020B0604030504040204" pitchFamily="34" charset="0"/>
              </a:rPr>
              <a:t>Якщо ми будемо сьогодні навчати так, як навчали вчора, ми вкрадемо в наших дітей </a:t>
            </a:r>
            <a:r>
              <a:rPr lang="ru-RU" altLang="uk-UA" sz="2800" b="1" dirty="0">
                <a:latin typeface="Tahoma" panose="020B0604030504040204" pitchFamily="34" charset="0"/>
                <a:cs typeface="Tahoma" panose="020B0604030504040204" pitchFamily="34" charset="0"/>
              </a:rPr>
              <a:t>завтра.</a:t>
            </a:r>
            <a:r>
              <a:rPr lang="uk-UA" altLang="uk-UA" sz="2800" b="1" dirty="0">
                <a:latin typeface="Tahoma" panose="020B0604030504040204" pitchFamily="34" charset="0"/>
                <a:cs typeface="Tahoma" panose="020B0604030504040204" pitchFamily="34" charset="0"/>
              </a:rPr>
              <a:t>.»</a:t>
            </a:r>
            <a:endParaRPr lang="ru-RU" altLang="uk-UA" sz="28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uk-UA" altLang="uk-UA" sz="2000" b="1" i="1" dirty="0">
                <a:solidFill>
                  <a:srgbClr val="06183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                                                                                                               Джон Дьюї американський філософ</a:t>
            </a:r>
            <a:endParaRPr lang="en-US" altLang="uk-UA" sz="2000" b="1" i="1" dirty="0">
              <a:solidFill>
                <a:srgbClr val="06183C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0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514600" y="-1640324"/>
            <a:ext cx="18379715" cy="3369982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978415" y="324332"/>
            <a:ext cx="1516800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ВИХОВНА РОБОТА ЗАКЛАДУ ОСВІТИ</a:t>
            </a:r>
          </a:p>
        </p:txBody>
      </p:sp>
      <p:sp>
        <p:nvSpPr>
          <p:cNvPr id="100" name="TextBox 10"/>
          <p:cNvSpPr txBox="1"/>
          <p:nvPr/>
        </p:nvSpPr>
        <p:spPr>
          <a:xfrm>
            <a:off x="9986327" y="5859278"/>
            <a:ext cx="8479726" cy="1598720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380"/>
              </a:lnSpc>
            </a:pPr>
            <a:endParaRPr lang="en-US" sz="1700" spc="85" dirty="0">
              <a:solidFill>
                <a:srgbClr val="191919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graphicFrame>
        <p:nvGraphicFramePr>
          <p:cNvPr id="6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590089"/>
              </p:ext>
            </p:extLst>
          </p:nvPr>
        </p:nvGraphicFramePr>
        <p:xfrm>
          <a:off x="1028700" y="2857500"/>
          <a:ext cx="16230600" cy="6334955"/>
        </p:xfrm>
        <a:graphic>
          <a:graphicData uri="http://schemas.openxmlformats.org/drawingml/2006/table">
            <a:tbl>
              <a:tblPr/>
              <a:tblGrid>
                <a:gridCol w="3246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46470"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D4D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B1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C9E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92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3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4289"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4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2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4196"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4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2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2000" spc="60" dirty="0">
                        <a:solidFill>
                          <a:srgbClr val="191919"/>
                        </a:solidFill>
                        <a:latin typeface="Aileron"/>
                        <a:ea typeface="Aileron"/>
                        <a:cs typeface="Aileron"/>
                        <a:sym typeface="Aileron"/>
                      </a:endParaRPr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3" name="TextBox 42"/>
          <p:cNvSpPr txBox="1"/>
          <p:nvPr/>
        </p:nvSpPr>
        <p:spPr>
          <a:xfrm>
            <a:off x="762000" y="3444653"/>
            <a:ext cx="3708231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ВІДЕО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64" name="TextBox 42"/>
          <p:cNvSpPr txBox="1"/>
          <p:nvPr/>
        </p:nvSpPr>
        <p:spPr>
          <a:xfrm>
            <a:off x="3956536" y="3444652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65" name="TextBox 42"/>
          <p:cNvSpPr txBox="1"/>
          <p:nvPr/>
        </p:nvSpPr>
        <p:spPr>
          <a:xfrm>
            <a:off x="7289884" y="3411423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66" name="TextBox 42"/>
          <p:cNvSpPr txBox="1"/>
          <p:nvPr/>
        </p:nvSpPr>
        <p:spPr>
          <a:xfrm>
            <a:off x="10484420" y="3403827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70" name="TextBox 42"/>
          <p:cNvSpPr txBox="1"/>
          <p:nvPr/>
        </p:nvSpPr>
        <p:spPr>
          <a:xfrm>
            <a:off x="13831505" y="343233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9358FE-E4EA-4455-9B3C-8765C1B125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63" y="2864524"/>
            <a:ext cx="3124200" cy="24993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A6EDF8-5B76-43CA-B20E-35D366F7677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809" y="2864525"/>
            <a:ext cx="3124200" cy="24993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449F99-DC25-4CE1-82E0-FA50042CC8D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/>
          <a:stretch/>
        </p:blipFill>
        <p:spPr>
          <a:xfrm>
            <a:off x="7583377" y="2877456"/>
            <a:ext cx="3124201" cy="24993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120B73-20F3-499D-9C74-E73465291ACA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9"/>
          <a:stretch/>
        </p:blipFill>
        <p:spPr>
          <a:xfrm>
            <a:off x="10845284" y="2873517"/>
            <a:ext cx="3087906" cy="24993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01D8EE-84B9-4FD5-A15E-3F5DF2EC8AF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3"/>
          <a:stretch/>
        </p:blipFill>
        <p:spPr>
          <a:xfrm>
            <a:off x="14077854" y="2908369"/>
            <a:ext cx="3124201" cy="24893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90E9D5-B6B8-4F79-98C6-D138DA1192AC}"/>
              </a:ext>
            </a:extLst>
          </p:cNvPr>
          <p:cNvSpPr txBox="1"/>
          <p:nvPr/>
        </p:nvSpPr>
        <p:spPr>
          <a:xfrm flipH="1">
            <a:off x="1189036" y="5469621"/>
            <a:ext cx="27674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  <a:latin typeface="+mj-lt"/>
              </a:rPr>
              <a:t>Виховання свідомого гуманного ставлення до природи та навколишнього середовища.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4CFB7A-7991-41C4-85D7-B02DBACD57ED}"/>
              </a:ext>
            </a:extLst>
          </p:cNvPr>
          <p:cNvSpPr txBox="1"/>
          <p:nvPr/>
        </p:nvSpPr>
        <p:spPr>
          <a:xfrm flipH="1">
            <a:off x="4376486" y="5469621"/>
            <a:ext cx="29133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Виховання свідомого громадянина, що знає історію та досягнення своєї країни.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1747B1-5DCF-4480-A82B-A7DF3DC64B29}"/>
              </a:ext>
            </a:extLst>
          </p:cNvPr>
          <p:cNvSpPr txBox="1"/>
          <p:nvPr/>
        </p:nvSpPr>
        <p:spPr>
          <a:xfrm flipH="1">
            <a:off x="7709835" y="5500562"/>
            <a:ext cx="28493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Виховання патріотизму та любові до своєї країни.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A6892-53B8-409B-97F0-9CACF15C84B6}"/>
              </a:ext>
            </a:extLst>
          </p:cNvPr>
          <p:cNvSpPr txBox="1"/>
          <p:nvPr/>
        </p:nvSpPr>
        <p:spPr>
          <a:xfrm flipH="1">
            <a:off x="10979132" y="5500562"/>
            <a:ext cx="28523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Виховання поваги до людей з різними фізичними, </a:t>
            </a:r>
            <a:r>
              <a:rPr lang="uk-UA" sz="2800" b="1" dirty="0" err="1">
                <a:solidFill>
                  <a:srgbClr val="006600"/>
                </a:solidFill>
              </a:rPr>
              <a:t>інтелектуальни</a:t>
            </a:r>
            <a:r>
              <a:rPr lang="uk-UA" sz="2800" b="1" dirty="0">
                <a:solidFill>
                  <a:srgbClr val="006600"/>
                </a:solidFill>
              </a:rPr>
              <a:t>-</a:t>
            </a:r>
          </a:p>
          <a:p>
            <a:r>
              <a:rPr lang="uk-UA" sz="2800" b="1" dirty="0" err="1">
                <a:solidFill>
                  <a:srgbClr val="006600"/>
                </a:solidFill>
              </a:rPr>
              <a:t>ми,фінансовими</a:t>
            </a:r>
            <a:r>
              <a:rPr lang="uk-UA" sz="2800" b="1" dirty="0">
                <a:solidFill>
                  <a:srgbClr val="006600"/>
                </a:solidFill>
              </a:rPr>
              <a:t> можливостями.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885269-0C21-442A-9486-5060E42BE1B6}"/>
              </a:ext>
            </a:extLst>
          </p:cNvPr>
          <p:cNvSpPr txBox="1"/>
          <p:nvPr/>
        </p:nvSpPr>
        <p:spPr>
          <a:xfrm flipH="1">
            <a:off x="14192651" y="5500562"/>
            <a:ext cx="277450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Визнання досягнень здобувачів освіти та заохочення для подальшого саморозвитку. </a:t>
            </a:r>
          </a:p>
        </p:txBody>
      </p:sp>
    </p:spTree>
    <p:extLst>
      <p:ext uri="{BB962C8B-B14F-4D97-AF65-F5344CB8AC3E}">
        <p14:creationId xmlns:p14="http://schemas.microsoft.com/office/powerpoint/2010/main" val="3823327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514600" y="-1640324"/>
            <a:ext cx="18379715" cy="3369982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978415" y="324332"/>
            <a:ext cx="1516800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6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ВИХОВНА РОБОТА ЗАКЛАДУ ОСВІТИ</a:t>
            </a:r>
          </a:p>
        </p:txBody>
      </p:sp>
      <p:sp>
        <p:nvSpPr>
          <p:cNvPr id="100" name="TextBox 10"/>
          <p:cNvSpPr txBox="1"/>
          <p:nvPr/>
        </p:nvSpPr>
        <p:spPr>
          <a:xfrm>
            <a:off x="9986327" y="5859278"/>
            <a:ext cx="8479726" cy="1598720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380"/>
              </a:lnSpc>
            </a:pPr>
            <a:endParaRPr lang="en-US" sz="1700" spc="85" dirty="0">
              <a:solidFill>
                <a:srgbClr val="191919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graphicFrame>
        <p:nvGraphicFramePr>
          <p:cNvPr id="6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974470"/>
              </p:ext>
            </p:extLst>
          </p:nvPr>
        </p:nvGraphicFramePr>
        <p:xfrm>
          <a:off x="1028700" y="2857500"/>
          <a:ext cx="16230600" cy="6334955"/>
        </p:xfrm>
        <a:graphic>
          <a:graphicData uri="http://schemas.openxmlformats.org/drawingml/2006/table">
            <a:tbl>
              <a:tblPr/>
              <a:tblGrid>
                <a:gridCol w="3246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46470"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D4D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B1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C9E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92D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3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4289"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4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2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1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b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4196"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4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2F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4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500"/>
                        </a:lnSpc>
                        <a:defRPr/>
                      </a:pPr>
                      <a:endParaRPr lang="en-US" sz="2000" spc="60" dirty="0">
                        <a:solidFill>
                          <a:srgbClr val="191919"/>
                        </a:solidFill>
                        <a:latin typeface="Aileron"/>
                        <a:ea typeface="Aileron"/>
                        <a:cs typeface="Aileron"/>
                        <a:sym typeface="Aileron"/>
                      </a:endParaRPr>
                    </a:p>
                  </a:txBody>
                  <a:tcPr marL="190500" marR="190500" marT="190500" marB="190500">
                    <a:lnL w="952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3" name="TextBox 42"/>
          <p:cNvSpPr txBox="1"/>
          <p:nvPr/>
        </p:nvSpPr>
        <p:spPr>
          <a:xfrm>
            <a:off x="762000" y="3444653"/>
            <a:ext cx="3708231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ВІДЕО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64" name="TextBox 42"/>
          <p:cNvSpPr txBox="1"/>
          <p:nvPr/>
        </p:nvSpPr>
        <p:spPr>
          <a:xfrm>
            <a:off x="3956536" y="3444652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65" name="TextBox 42"/>
          <p:cNvSpPr txBox="1"/>
          <p:nvPr/>
        </p:nvSpPr>
        <p:spPr>
          <a:xfrm>
            <a:off x="7289884" y="3411423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66" name="TextBox 42"/>
          <p:cNvSpPr txBox="1"/>
          <p:nvPr/>
        </p:nvSpPr>
        <p:spPr>
          <a:xfrm>
            <a:off x="10484420" y="3403827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70" name="TextBox 42"/>
          <p:cNvSpPr txBox="1"/>
          <p:nvPr/>
        </p:nvSpPr>
        <p:spPr>
          <a:xfrm>
            <a:off x="13831505" y="3432338"/>
            <a:ext cx="370823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A86645-E83D-4FD9-8D1F-A2A02CD110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98" y="2854897"/>
            <a:ext cx="3167717" cy="23757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B2EE57-B979-4D0A-9441-25817157100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512" y="2869698"/>
            <a:ext cx="3147983" cy="23609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02F9DC-6EB3-456D-A6B1-9256601E198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8" b="25197"/>
          <a:stretch/>
        </p:blipFill>
        <p:spPr>
          <a:xfrm>
            <a:off x="7599442" y="2869698"/>
            <a:ext cx="3110083" cy="237578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0DE81D-D7CF-4F81-A1B2-F8C4953D1043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45"/>
          <a:stretch/>
        </p:blipFill>
        <p:spPr>
          <a:xfrm>
            <a:off x="10816884" y="2854897"/>
            <a:ext cx="3126803" cy="239058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8C9B77E-F577-4800-BC4C-8366AAE58AA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4905" y="2870783"/>
            <a:ext cx="3166272" cy="23747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8AE1D1-A678-432E-B90F-B85988534BB3}"/>
              </a:ext>
            </a:extLst>
          </p:cNvPr>
          <p:cNvSpPr txBox="1"/>
          <p:nvPr/>
        </p:nvSpPr>
        <p:spPr>
          <a:xfrm flipH="1">
            <a:off x="1219200" y="5435289"/>
            <a:ext cx="27373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Залучення до позакласної діяльності та очного спілкування, цікавого дозвілля.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96D1D4-39CF-4C97-83B3-F2FE182F7CAE}"/>
              </a:ext>
            </a:extLst>
          </p:cNvPr>
          <p:cNvSpPr txBox="1"/>
          <p:nvPr/>
        </p:nvSpPr>
        <p:spPr>
          <a:xfrm flipH="1">
            <a:off x="4496498" y="5435288"/>
            <a:ext cx="277393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Залучення до участі в екскурсіях майстер-класах, родинного дозвілля за участю батьків.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B69645-A513-4DCB-92EC-CFB52E424614}"/>
              </a:ext>
            </a:extLst>
          </p:cNvPr>
          <p:cNvSpPr txBox="1"/>
          <p:nvPr/>
        </p:nvSpPr>
        <p:spPr>
          <a:xfrm flipH="1">
            <a:off x="7690383" y="5435288"/>
            <a:ext cx="27483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Залучення здобувачів освіти до фізичних </a:t>
            </a:r>
            <a:r>
              <a:rPr lang="uk-UA" sz="2800" b="1" dirty="0" err="1">
                <a:solidFill>
                  <a:srgbClr val="006600"/>
                </a:solidFill>
              </a:rPr>
              <a:t>активностей</a:t>
            </a:r>
            <a:r>
              <a:rPr lang="uk-UA" sz="2800" b="1" dirty="0">
                <a:solidFill>
                  <a:srgbClr val="006600"/>
                </a:solidFill>
              </a:rPr>
              <a:t> та змагань, гурткової роботи.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A7A777-C75E-4596-94ED-2C8581B0C466}"/>
              </a:ext>
            </a:extLst>
          </p:cNvPr>
          <p:cNvSpPr txBox="1"/>
          <p:nvPr/>
        </p:nvSpPr>
        <p:spPr>
          <a:xfrm flipH="1">
            <a:off x="10998115" y="5435288"/>
            <a:ext cx="27933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Залучення здобувачів освіти до творчої діяльності і розвитку творчих здібностей.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26F44C-D122-43D1-B62B-7A8A43023F53}"/>
              </a:ext>
            </a:extLst>
          </p:cNvPr>
          <p:cNvSpPr txBox="1"/>
          <p:nvPr/>
        </p:nvSpPr>
        <p:spPr>
          <a:xfrm flipH="1">
            <a:off x="14172547" y="5435288"/>
            <a:ext cx="28505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600"/>
                </a:solidFill>
              </a:rPr>
              <a:t>Виховання безпечної поведінки в </a:t>
            </a:r>
            <a:r>
              <a:rPr lang="uk-UA" sz="2800" b="1" dirty="0" err="1">
                <a:solidFill>
                  <a:srgbClr val="006600"/>
                </a:solidFill>
              </a:rPr>
              <a:t>інтернетпросторі</a:t>
            </a:r>
            <a:r>
              <a:rPr lang="uk-UA" sz="2800" b="1" dirty="0">
                <a:solidFill>
                  <a:srgbClr val="006600"/>
                </a:solidFill>
              </a:rPr>
              <a:t> та побуті</a:t>
            </a:r>
            <a:r>
              <a:rPr 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85287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514600" y="-1640324"/>
            <a:ext cx="18379715" cy="3369982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418260" y="-476468"/>
            <a:ext cx="1661003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Освітня діяльність закладу освіти у 2024-2025 н. р. спрямована на підготовку учнів до майбутнього, виховання випускників з українським серцем і сучасними навичками, які</a:t>
            </a:r>
          </a:p>
        </p:txBody>
      </p:sp>
      <p:sp>
        <p:nvSpPr>
          <p:cNvPr id="100" name="TextBox 10"/>
          <p:cNvSpPr txBox="1"/>
          <p:nvPr/>
        </p:nvSpPr>
        <p:spPr>
          <a:xfrm>
            <a:off x="9986327" y="5859278"/>
            <a:ext cx="8479726" cy="1598720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just">
              <a:lnSpc>
                <a:spcPts val="2380"/>
              </a:lnSpc>
            </a:pPr>
            <a:endParaRPr lang="en-US" sz="1700" spc="85" dirty="0">
              <a:solidFill>
                <a:srgbClr val="191919"/>
              </a:solidFill>
              <a:latin typeface="Aileron"/>
              <a:ea typeface="Aileron"/>
              <a:cs typeface="Aileron"/>
              <a:sym typeface="Aileron"/>
            </a:endParaRPr>
          </a:p>
        </p:txBody>
      </p:sp>
      <p:grpSp>
        <p:nvGrpSpPr>
          <p:cNvPr id="21" name="Group 2"/>
          <p:cNvGrpSpPr/>
          <p:nvPr/>
        </p:nvGrpSpPr>
        <p:grpSpPr>
          <a:xfrm>
            <a:off x="357416" y="2253348"/>
            <a:ext cx="648999" cy="634268"/>
            <a:chOff x="0" y="0"/>
            <a:chExt cx="967158" cy="945205"/>
          </a:xfrm>
        </p:grpSpPr>
        <p:sp>
          <p:nvSpPr>
            <p:cNvPr id="22" name="Freeform 3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23" name="TextBox 4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1</a:t>
              </a:r>
            </a:p>
          </p:txBody>
        </p:sp>
      </p:grpSp>
      <p:grpSp>
        <p:nvGrpSpPr>
          <p:cNvPr id="34" name="Group 5"/>
          <p:cNvGrpSpPr/>
          <p:nvPr/>
        </p:nvGrpSpPr>
        <p:grpSpPr>
          <a:xfrm>
            <a:off x="357416" y="9419742"/>
            <a:ext cx="648999" cy="634268"/>
            <a:chOff x="0" y="0"/>
            <a:chExt cx="967158" cy="945205"/>
          </a:xfrm>
        </p:grpSpPr>
        <p:sp>
          <p:nvSpPr>
            <p:cNvPr id="35" name="Freeform 6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36" name="TextBox 7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5</a:t>
              </a:r>
            </a:p>
          </p:txBody>
        </p:sp>
      </p:grpSp>
      <p:grpSp>
        <p:nvGrpSpPr>
          <p:cNvPr id="37" name="Group 8"/>
          <p:cNvGrpSpPr/>
          <p:nvPr/>
        </p:nvGrpSpPr>
        <p:grpSpPr>
          <a:xfrm>
            <a:off x="357416" y="7619162"/>
            <a:ext cx="648999" cy="634268"/>
            <a:chOff x="0" y="0"/>
            <a:chExt cx="967158" cy="945205"/>
          </a:xfrm>
        </p:grpSpPr>
        <p:sp>
          <p:nvSpPr>
            <p:cNvPr id="38" name="Freeform 9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39" name="TextBox 10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4</a:t>
              </a:r>
            </a:p>
          </p:txBody>
        </p:sp>
      </p:grpSp>
      <p:grpSp>
        <p:nvGrpSpPr>
          <p:cNvPr id="40" name="Group 11"/>
          <p:cNvGrpSpPr/>
          <p:nvPr/>
        </p:nvGrpSpPr>
        <p:grpSpPr>
          <a:xfrm>
            <a:off x="357416" y="5818582"/>
            <a:ext cx="648999" cy="634268"/>
            <a:chOff x="0" y="0"/>
            <a:chExt cx="967158" cy="945205"/>
          </a:xfrm>
        </p:grpSpPr>
        <p:sp>
          <p:nvSpPr>
            <p:cNvPr id="41" name="Freeform 12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42" name="TextBox 13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3</a:t>
              </a:r>
            </a:p>
          </p:txBody>
        </p:sp>
      </p:grpSp>
      <p:grpSp>
        <p:nvGrpSpPr>
          <p:cNvPr id="43" name="Group 14"/>
          <p:cNvGrpSpPr/>
          <p:nvPr/>
        </p:nvGrpSpPr>
        <p:grpSpPr>
          <a:xfrm>
            <a:off x="357416" y="4018002"/>
            <a:ext cx="648999" cy="634268"/>
            <a:chOff x="0" y="0"/>
            <a:chExt cx="967158" cy="945205"/>
          </a:xfrm>
        </p:grpSpPr>
        <p:sp>
          <p:nvSpPr>
            <p:cNvPr id="44" name="Freeform 15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45" name="TextBox 16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2</a:t>
              </a:r>
            </a:p>
          </p:txBody>
        </p:sp>
      </p:grpSp>
      <p:grpSp>
        <p:nvGrpSpPr>
          <p:cNvPr id="47" name="Group 17"/>
          <p:cNvGrpSpPr/>
          <p:nvPr/>
        </p:nvGrpSpPr>
        <p:grpSpPr>
          <a:xfrm>
            <a:off x="1006415" y="1972024"/>
            <a:ext cx="1196916" cy="1196916"/>
            <a:chOff x="0" y="0"/>
            <a:chExt cx="812800" cy="812800"/>
          </a:xfrm>
        </p:grpSpPr>
        <p:sp>
          <p:nvSpPr>
            <p:cNvPr id="4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4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50" name="Freeform 20"/>
          <p:cNvSpPr/>
          <p:nvPr/>
        </p:nvSpPr>
        <p:spPr>
          <a:xfrm>
            <a:off x="1283074" y="2322404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54" name="Group 40"/>
          <p:cNvGrpSpPr/>
          <p:nvPr/>
        </p:nvGrpSpPr>
        <p:grpSpPr>
          <a:xfrm>
            <a:off x="1006415" y="3736678"/>
            <a:ext cx="1196916" cy="1196916"/>
            <a:chOff x="0" y="0"/>
            <a:chExt cx="812800" cy="812800"/>
          </a:xfrm>
        </p:grpSpPr>
        <p:sp>
          <p:nvSpPr>
            <p:cNvPr id="55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56" name="TextBox 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57" name="Freeform 43"/>
          <p:cNvSpPr/>
          <p:nvPr/>
        </p:nvSpPr>
        <p:spPr>
          <a:xfrm>
            <a:off x="1283074" y="4087058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58" name="Group 44"/>
          <p:cNvGrpSpPr/>
          <p:nvPr/>
        </p:nvGrpSpPr>
        <p:grpSpPr>
          <a:xfrm>
            <a:off x="1006415" y="5537258"/>
            <a:ext cx="1196916" cy="1196916"/>
            <a:chOff x="0" y="0"/>
            <a:chExt cx="812800" cy="812800"/>
          </a:xfrm>
        </p:grpSpPr>
        <p:sp>
          <p:nvSpPr>
            <p:cNvPr id="59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60" name="TextBox 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61" name="Freeform 47"/>
          <p:cNvSpPr/>
          <p:nvPr/>
        </p:nvSpPr>
        <p:spPr>
          <a:xfrm>
            <a:off x="1283074" y="5887638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67" name="Group 48"/>
          <p:cNvGrpSpPr/>
          <p:nvPr/>
        </p:nvGrpSpPr>
        <p:grpSpPr>
          <a:xfrm>
            <a:off x="1006415" y="7337838"/>
            <a:ext cx="1196916" cy="1196916"/>
            <a:chOff x="0" y="0"/>
            <a:chExt cx="812800" cy="812800"/>
          </a:xfrm>
        </p:grpSpPr>
        <p:sp>
          <p:nvSpPr>
            <p:cNvPr id="68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69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71" name="Freeform 51"/>
          <p:cNvSpPr/>
          <p:nvPr/>
        </p:nvSpPr>
        <p:spPr>
          <a:xfrm>
            <a:off x="1283074" y="7688218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72" name="Group 52"/>
          <p:cNvGrpSpPr/>
          <p:nvPr/>
        </p:nvGrpSpPr>
        <p:grpSpPr>
          <a:xfrm>
            <a:off x="1006415" y="9043432"/>
            <a:ext cx="1196916" cy="1196916"/>
            <a:chOff x="0" y="0"/>
            <a:chExt cx="812800" cy="812800"/>
          </a:xfrm>
        </p:grpSpPr>
        <p:sp>
          <p:nvSpPr>
            <p:cNvPr id="7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74" name="TextBox 5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75" name="Freeform 55"/>
          <p:cNvSpPr/>
          <p:nvPr/>
        </p:nvSpPr>
        <p:spPr>
          <a:xfrm>
            <a:off x="1283074" y="9393812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76" name="Group 2"/>
          <p:cNvGrpSpPr/>
          <p:nvPr/>
        </p:nvGrpSpPr>
        <p:grpSpPr>
          <a:xfrm>
            <a:off x="9790401" y="2251987"/>
            <a:ext cx="648999" cy="634268"/>
            <a:chOff x="0" y="0"/>
            <a:chExt cx="967158" cy="945205"/>
          </a:xfrm>
        </p:grpSpPr>
        <p:sp>
          <p:nvSpPr>
            <p:cNvPr id="77" name="Freeform 3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78" name="TextBox 4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uk-UA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6</a:t>
              </a:r>
              <a:endParaRPr lang="en-US" sz="2400" b="1" dirty="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79" name="Group 5"/>
          <p:cNvGrpSpPr/>
          <p:nvPr/>
        </p:nvGrpSpPr>
        <p:grpSpPr>
          <a:xfrm>
            <a:off x="9790401" y="9418381"/>
            <a:ext cx="648999" cy="634268"/>
            <a:chOff x="0" y="0"/>
            <a:chExt cx="967158" cy="945205"/>
          </a:xfrm>
        </p:grpSpPr>
        <p:sp>
          <p:nvSpPr>
            <p:cNvPr id="80" name="Freeform 6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81" name="TextBox 7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uk-UA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10</a:t>
              </a:r>
              <a:endParaRPr lang="en-US" sz="2400" b="1" dirty="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82" name="Group 8"/>
          <p:cNvGrpSpPr/>
          <p:nvPr/>
        </p:nvGrpSpPr>
        <p:grpSpPr>
          <a:xfrm>
            <a:off x="9790401" y="7617801"/>
            <a:ext cx="648999" cy="634268"/>
            <a:chOff x="0" y="0"/>
            <a:chExt cx="967158" cy="945205"/>
          </a:xfrm>
        </p:grpSpPr>
        <p:sp>
          <p:nvSpPr>
            <p:cNvPr id="83" name="Freeform 9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84" name="TextBox 10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uk-UA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9</a:t>
              </a:r>
              <a:endParaRPr lang="en-US" sz="2400" b="1" dirty="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85" name="Group 11"/>
          <p:cNvGrpSpPr/>
          <p:nvPr/>
        </p:nvGrpSpPr>
        <p:grpSpPr>
          <a:xfrm>
            <a:off x="9790401" y="5817221"/>
            <a:ext cx="648999" cy="634268"/>
            <a:chOff x="0" y="0"/>
            <a:chExt cx="967158" cy="945205"/>
          </a:xfrm>
        </p:grpSpPr>
        <p:sp>
          <p:nvSpPr>
            <p:cNvPr id="86" name="Freeform 12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87" name="TextBox 13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uk-UA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8</a:t>
              </a:r>
              <a:endParaRPr lang="en-US" sz="2400" b="1" dirty="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88" name="Group 14"/>
          <p:cNvGrpSpPr/>
          <p:nvPr/>
        </p:nvGrpSpPr>
        <p:grpSpPr>
          <a:xfrm>
            <a:off x="9790401" y="4016641"/>
            <a:ext cx="648999" cy="634268"/>
            <a:chOff x="0" y="0"/>
            <a:chExt cx="967158" cy="945205"/>
          </a:xfrm>
        </p:grpSpPr>
        <p:sp>
          <p:nvSpPr>
            <p:cNvPr id="89" name="Freeform 15"/>
            <p:cNvSpPr/>
            <p:nvPr/>
          </p:nvSpPr>
          <p:spPr>
            <a:xfrm>
              <a:off x="0" y="0"/>
              <a:ext cx="967158" cy="945205"/>
            </a:xfrm>
            <a:custGeom>
              <a:avLst/>
              <a:gdLst/>
              <a:ahLst/>
              <a:cxnLst/>
              <a:rect l="l" t="t" r="r" b="b"/>
              <a:pathLst>
                <a:path w="967158" h="945205">
                  <a:moveTo>
                    <a:pt x="483579" y="0"/>
                  </a:moveTo>
                  <a:cubicBezTo>
                    <a:pt x="216506" y="0"/>
                    <a:pt x="0" y="211591"/>
                    <a:pt x="0" y="472602"/>
                  </a:cubicBezTo>
                  <a:cubicBezTo>
                    <a:pt x="0" y="733614"/>
                    <a:pt x="216506" y="945205"/>
                    <a:pt x="483579" y="945205"/>
                  </a:cubicBezTo>
                  <a:cubicBezTo>
                    <a:pt x="750653" y="945205"/>
                    <a:pt x="967158" y="733614"/>
                    <a:pt x="967158" y="472602"/>
                  </a:cubicBezTo>
                  <a:cubicBezTo>
                    <a:pt x="967158" y="211591"/>
                    <a:pt x="750653" y="0"/>
                    <a:pt x="483579" y="0"/>
                  </a:cubicBez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90" name="TextBox 16"/>
            <p:cNvSpPr txBox="1"/>
            <p:nvPr/>
          </p:nvSpPr>
          <p:spPr>
            <a:xfrm>
              <a:off x="90671" y="40988"/>
              <a:ext cx="785816" cy="8156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uk-UA" sz="2400" b="1" dirty="0">
                  <a:solidFill>
                    <a:srgbClr val="FFFFF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7</a:t>
              </a:r>
              <a:endParaRPr lang="en-US" sz="2400" b="1" dirty="0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grpSp>
        <p:nvGrpSpPr>
          <p:cNvPr id="91" name="Group 17"/>
          <p:cNvGrpSpPr/>
          <p:nvPr/>
        </p:nvGrpSpPr>
        <p:grpSpPr>
          <a:xfrm>
            <a:off x="10439400" y="1970663"/>
            <a:ext cx="1196916" cy="1196916"/>
            <a:chOff x="0" y="0"/>
            <a:chExt cx="812800" cy="812800"/>
          </a:xfrm>
        </p:grpSpPr>
        <p:sp>
          <p:nvSpPr>
            <p:cNvPr id="92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93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94" name="Freeform 20"/>
          <p:cNvSpPr/>
          <p:nvPr/>
        </p:nvSpPr>
        <p:spPr>
          <a:xfrm>
            <a:off x="10716059" y="2321043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98" name="Group 40"/>
          <p:cNvGrpSpPr/>
          <p:nvPr/>
        </p:nvGrpSpPr>
        <p:grpSpPr>
          <a:xfrm>
            <a:off x="10439400" y="3735317"/>
            <a:ext cx="1196916" cy="1196916"/>
            <a:chOff x="0" y="0"/>
            <a:chExt cx="812800" cy="812800"/>
          </a:xfrm>
        </p:grpSpPr>
        <p:sp>
          <p:nvSpPr>
            <p:cNvPr id="99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01" name="TextBox 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02" name="Freeform 43"/>
          <p:cNvSpPr/>
          <p:nvPr/>
        </p:nvSpPr>
        <p:spPr>
          <a:xfrm>
            <a:off x="10716059" y="4085697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03" name="Group 44"/>
          <p:cNvGrpSpPr/>
          <p:nvPr/>
        </p:nvGrpSpPr>
        <p:grpSpPr>
          <a:xfrm>
            <a:off x="10439400" y="5535897"/>
            <a:ext cx="1196916" cy="1196916"/>
            <a:chOff x="0" y="0"/>
            <a:chExt cx="812800" cy="812800"/>
          </a:xfrm>
        </p:grpSpPr>
        <p:sp>
          <p:nvSpPr>
            <p:cNvPr id="104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05" name="TextBox 4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06" name="Freeform 47"/>
          <p:cNvSpPr/>
          <p:nvPr/>
        </p:nvSpPr>
        <p:spPr>
          <a:xfrm>
            <a:off x="10716059" y="5886277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07" name="Group 48"/>
          <p:cNvGrpSpPr/>
          <p:nvPr/>
        </p:nvGrpSpPr>
        <p:grpSpPr>
          <a:xfrm>
            <a:off x="10439400" y="7336477"/>
            <a:ext cx="1196916" cy="1196916"/>
            <a:chOff x="0" y="0"/>
            <a:chExt cx="812800" cy="812800"/>
          </a:xfrm>
        </p:grpSpPr>
        <p:sp>
          <p:nvSpPr>
            <p:cNvPr id="108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09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10" name="Freeform 51"/>
          <p:cNvSpPr/>
          <p:nvPr/>
        </p:nvSpPr>
        <p:spPr>
          <a:xfrm>
            <a:off x="10716059" y="7686857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11" name="Group 52"/>
          <p:cNvGrpSpPr/>
          <p:nvPr/>
        </p:nvGrpSpPr>
        <p:grpSpPr>
          <a:xfrm>
            <a:off x="10439400" y="9042071"/>
            <a:ext cx="1196916" cy="1196916"/>
            <a:chOff x="0" y="0"/>
            <a:chExt cx="812800" cy="812800"/>
          </a:xfrm>
        </p:grpSpPr>
        <p:sp>
          <p:nvSpPr>
            <p:cNvPr id="112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113" name="TextBox 5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 dirty="0"/>
            </a:p>
          </p:txBody>
        </p:sp>
      </p:grpSp>
      <p:sp>
        <p:nvSpPr>
          <p:cNvPr id="114" name="Freeform 55"/>
          <p:cNvSpPr/>
          <p:nvPr/>
        </p:nvSpPr>
        <p:spPr>
          <a:xfrm>
            <a:off x="10716059" y="9392451"/>
            <a:ext cx="643598" cy="496156"/>
          </a:xfrm>
          <a:custGeom>
            <a:avLst/>
            <a:gdLst/>
            <a:ahLst/>
            <a:cxnLst/>
            <a:rect l="l" t="t" r="r" b="b"/>
            <a:pathLst>
              <a:path w="643598" h="496156">
                <a:moveTo>
                  <a:pt x="0" y="0"/>
                </a:moveTo>
                <a:lnTo>
                  <a:pt x="643598" y="0"/>
                </a:lnTo>
                <a:lnTo>
                  <a:pt x="643598" y="496156"/>
                </a:lnTo>
                <a:lnTo>
                  <a:pt x="0" y="4961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7" name="Freeform 3"/>
          <p:cNvSpPr/>
          <p:nvPr/>
        </p:nvSpPr>
        <p:spPr>
          <a:xfrm>
            <a:off x="2501111" y="1899613"/>
            <a:ext cx="4944177" cy="1454060"/>
          </a:xfrm>
          <a:custGeom>
            <a:avLst/>
            <a:gdLst/>
            <a:ahLst/>
            <a:cxnLst/>
            <a:rect l="l" t="t" r="r" b="b"/>
            <a:pathLst>
              <a:path w="812800" h="382962">
                <a:moveTo>
                  <a:pt x="0" y="0"/>
                </a:moveTo>
                <a:lnTo>
                  <a:pt x="812800" y="0"/>
                </a:lnTo>
                <a:lnTo>
                  <a:pt x="812800" y="382962"/>
                </a:lnTo>
                <a:lnTo>
                  <a:pt x="0" y="382962"/>
                </a:lnTo>
                <a:close/>
              </a:path>
            </a:pathLst>
          </a:custGeom>
          <a:solidFill>
            <a:srgbClr val="7CD4D2"/>
          </a:solidFill>
        </p:spPr>
      </p:sp>
      <p:grpSp>
        <p:nvGrpSpPr>
          <p:cNvPr id="119" name="Group 11"/>
          <p:cNvGrpSpPr/>
          <p:nvPr/>
        </p:nvGrpSpPr>
        <p:grpSpPr>
          <a:xfrm>
            <a:off x="2501112" y="3376506"/>
            <a:ext cx="4908158" cy="1671052"/>
            <a:chOff x="0" y="-57150"/>
            <a:chExt cx="812800" cy="440112"/>
          </a:xfrm>
        </p:grpSpPr>
        <p:sp>
          <p:nvSpPr>
            <p:cNvPr id="120" name="Freeform 12"/>
            <p:cNvSpPr/>
            <p:nvPr/>
          </p:nvSpPr>
          <p:spPr>
            <a:xfrm>
              <a:off x="0" y="-390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21" name="TextBox 13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22" name="Group 20"/>
          <p:cNvGrpSpPr/>
          <p:nvPr/>
        </p:nvGrpSpPr>
        <p:grpSpPr>
          <a:xfrm>
            <a:off x="2501112" y="5287383"/>
            <a:ext cx="4971346" cy="1454060"/>
            <a:chOff x="0" y="0"/>
            <a:chExt cx="812800" cy="382962"/>
          </a:xfrm>
        </p:grpSpPr>
        <p:sp>
          <p:nvSpPr>
            <p:cNvPr id="123" name="Freeform 21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24" name="TextBox 22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25" name="Group 29"/>
          <p:cNvGrpSpPr/>
          <p:nvPr/>
        </p:nvGrpSpPr>
        <p:grpSpPr>
          <a:xfrm>
            <a:off x="2487526" y="6977498"/>
            <a:ext cx="4971346" cy="1454060"/>
            <a:chOff x="0" y="0"/>
            <a:chExt cx="812800" cy="382962"/>
          </a:xfrm>
        </p:grpSpPr>
        <p:sp>
          <p:nvSpPr>
            <p:cNvPr id="126" name="Freeform 30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27" name="TextBox 31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28" name="Group 38"/>
          <p:cNvGrpSpPr/>
          <p:nvPr/>
        </p:nvGrpSpPr>
        <p:grpSpPr>
          <a:xfrm>
            <a:off x="2501750" y="8733224"/>
            <a:ext cx="5034533" cy="1454060"/>
            <a:chOff x="0" y="0"/>
            <a:chExt cx="812800" cy="382962"/>
          </a:xfrm>
        </p:grpSpPr>
        <p:sp>
          <p:nvSpPr>
            <p:cNvPr id="129" name="Freeform 39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130" name="TextBox 40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sp>
        <p:nvSpPr>
          <p:cNvPr id="131" name="TextBox 7"/>
          <p:cNvSpPr txBox="1"/>
          <p:nvPr/>
        </p:nvSpPr>
        <p:spPr>
          <a:xfrm>
            <a:off x="2443217" y="1920407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самостійно навчаються</a:t>
            </a:r>
          </a:p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протягом всього життя</a:t>
            </a:r>
          </a:p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32" name="TextBox 7"/>
          <p:cNvSpPr txBox="1"/>
          <p:nvPr/>
        </p:nvSpPr>
        <p:spPr>
          <a:xfrm>
            <a:off x="2425932" y="3446014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знають свої сильні сторони </a:t>
            </a:r>
          </a:p>
        </p:txBody>
      </p:sp>
      <p:sp>
        <p:nvSpPr>
          <p:cNvPr id="133" name="TextBox 7"/>
          <p:cNvSpPr txBox="1"/>
          <p:nvPr/>
        </p:nvSpPr>
        <p:spPr>
          <a:xfrm>
            <a:off x="2373781" y="5130265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гнучкі</a:t>
            </a:r>
            <a:r>
              <a:rPr lang="ru-RU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та легко </a:t>
            </a: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адаптуються</a:t>
            </a:r>
            <a:r>
              <a:rPr lang="ru-RU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до </a:t>
            </a: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змін </a:t>
            </a:r>
          </a:p>
        </p:txBody>
      </p:sp>
      <p:sp>
        <p:nvSpPr>
          <p:cNvPr id="134" name="TextBox 7"/>
          <p:cNvSpPr txBox="1"/>
          <p:nvPr/>
        </p:nvSpPr>
        <p:spPr>
          <a:xfrm>
            <a:off x="2486948" y="6865911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мислять рефлексивно, творчо та цілісно</a:t>
            </a:r>
          </a:p>
        </p:txBody>
      </p:sp>
      <p:sp>
        <p:nvSpPr>
          <p:cNvPr id="135" name="TextBox 7"/>
          <p:cNvSpPr txBox="1"/>
          <p:nvPr/>
        </p:nvSpPr>
        <p:spPr>
          <a:xfrm>
            <a:off x="2413203" y="8587960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вміють вирішувати проблеми</a:t>
            </a:r>
          </a:p>
        </p:txBody>
      </p:sp>
      <p:sp>
        <p:nvSpPr>
          <p:cNvPr id="136" name="Freeform 3"/>
          <p:cNvSpPr/>
          <p:nvPr/>
        </p:nvSpPr>
        <p:spPr>
          <a:xfrm>
            <a:off x="12084117" y="1953488"/>
            <a:ext cx="4944177" cy="1454060"/>
          </a:xfrm>
          <a:custGeom>
            <a:avLst/>
            <a:gdLst/>
            <a:ahLst/>
            <a:cxnLst/>
            <a:rect l="l" t="t" r="r" b="b"/>
            <a:pathLst>
              <a:path w="812800" h="382962">
                <a:moveTo>
                  <a:pt x="0" y="0"/>
                </a:moveTo>
                <a:lnTo>
                  <a:pt x="812800" y="0"/>
                </a:lnTo>
                <a:lnTo>
                  <a:pt x="812800" y="382962"/>
                </a:lnTo>
                <a:lnTo>
                  <a:pt x="0" y="382962"/>
                </a:lnTo>
                <a:close/>
              </a:path>
            </a:pathLst>
          </a:custGeom>
          <a:solidFill>
            <a:srgbClr val="7CD4D2"/>
          </a:solidFill>
        </p:spPr>
      </p:sp>
      <p:grpSp>
        <p:nvGrpSpPr>
          <p:cNvPr id="137" name="Group 11"/>
          <p:cNvGrpSpPr/>
          <p:nvPr/>
        </p:nvGrpSpPr>
        <p:grpSpPr>
          <a:xfrm>
            <a:off x="12084118" y="3430381"/>
            <a:ext cx="4908158" cy="1671052"/>
            <a:chOff x="0" y="-57150"/>
            <a:chExt cx="812800" cy="440112"/>
          </a:xfrm>
        </p:grpSpPr>
        <p:sp>
          <p:nvSpPr>
            <p:cNvPr id="138" name="Freeform 12"/>
            <p:cNvSpPr/>
            <p:nvPr/>
          </p:nvSpPr>
          <p:spPr>
            <a:xfrm>
              <a:off x="0" y="-390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139" name="TextBox 13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40" name="Group 20"/>
          <p:cNvGrpSpPr/>
          <p:nvPr/>
        </p:nvGrpSpPr>
        <p:grpSpPr>
          <a:xfrm>
            <a:off x="12084118" y="5341258"/>
            <a:ext cx="4971346" cy="1454060"/>
            <a:chOff x="0" y="0"/>
            <a:chExt cx="812800" cy="382962"/>
          </a:xfrm>
        </p:grpSpPr>
        <p:sp>
          <p:nvSpPr>
            <p:cNvPr id="141" name="Freeform 21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142" name="TextBox 22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43" name="Group 29"/>
          <p:cNvGrpSpPr/>
          <p:nvPr/>
        </p:nvGrpSpPr>
        <p:grpSpPr>
          <a:xfrm>
            <a:off x="12101548" y="7074013"/>
            <a:ext cx="4971346" cy="1454060"/>
            <a:chOff x="0" y="0"/>
            <a:chExt cx="812800" cy="382962"/>
          </a:xfrm>
        </p:grpSpPr>
        <p:sp>
          <p:nvSpPr>
            <p:cNvPr id="144" name="Freeform 30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145" name="TextBox 31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146" name="Group 38"/>
          <p:cNvGrpSpPr/>
          <p:nvPr/>
        </p:nvGrpSpPr>
        <p:grpSpPr>
          <a:xfrm>
            <a:off x="12084756" y="8787099"/>
            <a:ext cx="5034533" cy="1454060"/>
            <a:chOff x="0" y="0"/>
            <a:chExt cx="812800" cy="382962"/>
          </a:xfrm>
        </p:grpSpPr>
        <p:sp>
          <p:nvSpPr>
            <p:cNvPr id="147" name="Freeform 39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148" name="TextBox 40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sp>
        <p:nvSpPr>
          <p:cNvPr id="149" name="TextBox 7"/>
          <p:cNvSpPr txBox="1"/>
          <p:nvPr/>
        </p:nvSpPr>
        <p:spPr>
          <a:xfrm>
            <a:off x="12026223" y="1974282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вміють приймати відповідальні рішення</a:t>
            </a:r>
          </a:p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50" name="TextBox 7"/>
          <p:cNvSpPr txBox="1"/>
          <p:nvPr/>
        </p:nvSpPr>
        <p:spPr>
          <a:xfrm>
            <a:off x="12008938" y="3499889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піклуються про інших</a:t>
            </a:r>
          </a:p>
        </p:txBody>
      </p:sp>
      <p:sp>
        <p:nvSpPr>
          <p:cNvPr id="151" name="TextBox 7"/>
          <p:cNvSpPr txBox="1"/>
          <p:nvPr/>
        </p:nvSpPr>
        <p:spPr>
          <a:xfrm>
            <a:off x="11956787" y="5184140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відповідальні громадяни з морально-етичними чеснотами</a:t>
            </a:r>
          </a:p>
        </p:txBody>
      </p:sp>
      <p:sp>
        <p:nvSpPr>
          <p:cNvPr id="152" name="TextBox 7"/>
          <p:cNvSpPr txBox="1"/>
          <p:nvPr/>
        </p:nvSpPr>
        <p:spPr>
          <a:xfrm>
            <a:off x="12069954" y="6919786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бачать у своїй справі сенс, гідність та покликання</a:t>
            </a:r>
          </a:p>
        </p:txBody>
      </p:sp>
      <p:sp>
        <p:nvSpPr>
          <p:cNvPr id="153" name="TextBox 7"/>
          <p:cNvSpPr txBox="1"/>
          <p:nvPr/>
        </p:nvSpPr>
        <p:spPr>
          <a:xfrm>
            <a:off x="11996209" y="8641835"/>
            <a:ext cx="5034535" cy="16674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spcBef>
                <a:spcPct val="0"/>
              </a:spcBef>
              <a:defRPr/>
            </a:pPr>
            <a:r>
              <a:rPr lang="uk-UA" altLang="uk-UA" sz="28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поважають права інших та роблять свій внесок у загальне благо</a:t>
            </a:r>
          </a:p>
        </p:txBody>
      </p:sp>
    </p:spTree>
    <p:extLst>
      <p:ext uri="{BB962C8B-B14F-4D97-AF65-F5344CB8AC3E}">
        <p14:creationId xmlns:p14="http://schemas.microsoft.com/office/powerpoint/2010/main" val="735184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16"/>
          <p:cNvGrpSpPr/>
          <p:nvPr/>
        </p:nvGrpSpPr>
        <p:grpSpPr>
          <a:xfrm>
            <a:off x="4339315" y="8105602"/>
            <a:ext cx="948012" cy="948012"/>
            <a:chOff x="0" y="0"/>
            <a:chExt cx="812800" cy="812800"/>
          </a:xfrm>
        </p:grpSpPr>
        <p:sp>
          <p:nvSpPr>
            <p:cNvPr id="91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92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770397" y="-1732760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532752" y="20434"/>
            <a:ext cx="1448663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  <a:r>
              <a:rPr lang="ru-RU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ЗАБЕЗПЕЧЕННЯ ВИКОНАННЯ ДЕРЖАВНИХ СТАНДАРТІВ – ЯКІСТЬ ОСВІТИ. ЗАДОВОЛЕННЯ ОСВІТНІХ ПОТРЕБ </a:t>
            </a:r>
            <a:r>
              <a:rPr lang="uk-UA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УЧНІВ</a:t>
            </a: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40"/>
          <p:cNvSpPr txBox="1"/>
          <p:nvPr/>
        </p:nvSpPr>
        <p:spPr>
          <a:xfrm>
            <a:off x="18124" y="2439555"/>
            <a:ext cx="18265113" cy="1539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Головне завдання вчителя – забезпечити рівень навчальних досягнень і розвиток компетентностей на рівні Державних стандартів, безумовне виконання навчальних програм та планів </a:t>
            </a:r>
          </a:p>
        </p:txBody>
      </p:sp>
      <p:sp>
        <p:nvSpPr>
          <p:cNvPr id="48" name="Freeform 3"/>
          <p:cNvSpPr/>
          <p:nvPr/>
        </p:nvSpPr>
        <p:spPr>
          <a:xfrm>
            <a:off x="674457" y="3766189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0" name="Freeform 4"/>
          <p:cNvSpPr/>
          <p:nvPr/>
        </p:nvSpPr>
        <p:spPr>
          <a:xfrm>
            <a:off x="-2517027" y="3766189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51" name="Freeform 5"/>
          <p:cNvSpPr/>
          <p:nvPr/>
        </p:nvSpPr>
        <p:spPr>
          <a:xfrm>
            <a:off x="2366179" y="4658878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2" name="Freeform 6"/>
          <p:cNvSpPr/>
          <p:nvPr/>
        </p:nvSpPr>
        <p:spPr>
          <a:xfrm>
            <a:off x="3850288" y="6215381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3" name="Freeform 7"/>
          <p:cNvSpPr/>
          <p:nvPr/>
        </p:nvSpPr>
        <p:spPr>
          <a:xfrm>
            <a:off x="5540153" y="7329582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4" name="Freeform 8"/>
          <p:cNvSpPr/>
          <p:nvPr/>
        </p:nvSpPr>
        <p:spPr>
          <a:xfrm>
            <a:off x="16242213" y="7230762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56" name="Group 10"/>
          <p:cNvGrpSpPr/>
          <p:nvPr/>
        </p:nvGrpSpPr>
        <p:grpSpPr>
          <a:xfrm>
            <a:off x="1031667" y="5646614"/>
            <a:ext cx="948012" cy="948012"/>
            <a:chOff x="0" y="0"/>
            <a:chExt cx="812800" cy="812800"/>
          </a:xfrm>
        </p:grpSpPr>
        <p:sp>
          <p:nvSpPr>
            <p:cNvPr id="57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58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59" name="Group 13"/>
          <p:cNvGrpSpPr/>
          <p:nvPr/>
        </p:nvGrpSpPr>
        <p:grpSpPr>
          <a:xfrm>
            <a:off x="2810589" y="6539303"/>
            <a:ext cx="948012" cy="948012"/>
            <a:chOff x="0" y="0"/>
            <a:chExt cx="812800" cy="812800"/>
          </a:xfrm>
        </p:grpSpPr>
        <p:sp>
          <p:nvSpPr>
            <p:cNvPr id="60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61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62" name="AutoShape 19"/>
          <p:cNvSpPr/>
          <p:nvPr/>
        </p:nvSpPr>
        <p:spPr>
          <a:xfrm flipV="1">
            <a:off x="1505673" y="5318228"/>
            <a:ext cx="0" cy="328386"/>
          </a:xfrm>
          <a:prstGeom prst="line">
            <a:avLst/>
          </a:prstGeom>
          <a:ln w="38100" cap="flat">
            <a:solidFill>
              <a:srgbClr val="11468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3" name="AutoShape 20"/>
          <p:cNvSpPr/>
          <p:nvPr/>
        </p:nvSpPr>
        <p:spPr>
          <a:xfrm flipV="1">
            <a:off x="3284595" y="6210917"/>
            <a:ext cx="0" cy="328386"/>
          </a:xfrm>
          <a:prstGeom prst="line">
            <a:avLst/>
          </a:prstGeom>
          <a:ln w="38100" cap="flat">
            <a:solidFill>
              <a:srgbClr val="1D8BC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4" name="AutoShape 21"/>
          <p:cNvSpPr/>
          <p:nvPr/>
        </p:nvSpPr>
        <p:spPr>
          <a:xfrm flipV="1">
            <a:off x="4779704" y="7767420"/>
            <a:ext cx="0" cy="328386"/>
          </a:xfrm>
          <a:prstGeom prst="line">
            <a:avLst/>
          </a:prstGeom>
          <a:ln w="38100" cap="flat">
            <a:solidFill>
              <a:srgbClr val="2BC5C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5" name="Group 22"/>
          <p:cNvGrpSpPr/>
          <p:nvPr/>
        </p:nvGrpSpPr>
        <p:grpSpPr>
          <a:xfrm>
            <a:off x="6006563" y="9210007"/>
            <a:ext cx="948012" cy="948012"/>
            <a:chOff x="0" y="0"/>
            <a:chExt cx="812800" cy="812800"/>
          </a:xfrm>
        </p:grpSpPr>
        <p:sp>
          <p:nvSpPr>
            <p:cNvPr id="66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67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68" name="AutoShape 25"/>
          <p:cNvSpPr/>
          <p:nvPr/>
        </p:nvSpPr>
        <p:spPr>
          <a:xfrm flipV="1">
            <a:off x="6480569" y="8881621"/>
            <a:ext cx="0" cy="328386"/>
          </a:xfrm>
          <a:prstGeom prst="line">
            <a:avLst/>
          </a:prstGeom>
          <a:ln w="38100" cap="flat">
            <a:solidFill>
              <a:srgbClr val="31BF8A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9" name="Group 26"/>
          <p:cNvGrpSpPr/>
          <p:nvPr/>
        </p:nvGrpSpPr>
        <p:grpSpPr>
          <a:xfrm>
            <a:off x="16719624" y="9111187"/>
            <a:ext cx="948012" cy="948012"/>
            <a:chOff x="0" y="0"/>
            <a:chExt cx="812800" cy="812800"/>
          </a:xfrm>
        </p:grpSpPr>
        <p:sp>
          <p:nvSpPr>
            <p:cNvPr id="70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71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72" name="AutoShape 29"/>
          <p:cNvSpPr/>
          <p:nvPr/>
        </p:nvSpPr>
        <p:spPr>
          <a:xfrm flipV="1">
            <a:off x="17193630" y="8782801"/>
            <a:ext cx="0" cy="328386"/>
          </a:xfrm>
          <a:prstGeom prst="line">
            <a:avLst/>
          </a:prstGeom>
          <a:ln w="38100" cap="flat">
            <a:solidFill>
              <a:srgbClr val="77BF6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7" name="Freeform 34"/>
          <p:cNvSpPr/>
          <p:nvPr/>
        </p:nvSpPr>
        <p:spPr>
          <a:xfrm>
            <a:off x="1251381" y="4198198"/>
            <a:ext cx="860315" cy="651689"/>
          </a:xfrm>
          <a:custGeom>
            <a:avLst/>
            <a:gdLst/>
            <a:ahLst/>
            <a:cxnLst/>
            <a:rect l="l" t="t" r="r" b="b"/>
            <a:pathLst>
              <a:path w="860315" h="651689">
                <a:moveTo>
                  <a:pt x="0" y="0"/>
                </a:moveTo>
                <a:lnTo>
                  <a:pt x="860315" y="0"/>
                </a:lnTo>
                <a:lnTo>
                  <a:pt x="860315" y="651689"/>
                </a:lnTo>
                <a:lnTo>
                  <a:pt x="0" y="65168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78" name="Freeform 35"/>
          <p:cNvSpPr/>
          <p:nvPr/>
        </p:nvSpPr>
        <p:spPr>
          <a:xfrm>
            <a:off x="16903163" y="7597653"/>
            <a:ext cx="737691" cy="820796"/>
          </a:xfrm>
          <a:custGeom>
            <a:avLst/>
            <a:gdLst/>
            <a:ahLst/>
            <a:cxnLst/>
            <a:rect l="l" t="t" r="r" b="b"/>
            <a:pathLst>
              <a:path w="737691" h="820796">
                <a:moveTo>
                  <a:pt x="0" y="0"/>
                </a:moveTo>
                <a:lnTo>
                  <a:pt x="737691" y="0"/>
                </a:lnTo>
                <a:lnTo>
                  <a:pt x="737691" y="820796"/>
                </a:lnTo>
                <a:lnTo>
                  <a:pt x="0" y="82079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0" name="Freeform 37"/>
          <p:cNvSpPr/>
          <p:nvPr/>
        </p:nvSpPr>
        <p:spPr>
          <a:xfrm>
            <a:off x="2971763" y="5025769"/>
            <a:ext cx="786838" cy="788810"/>
          </a:xfrm>
          <a:custGeom>
            <a:avLst/>
            <a:gdLst/>
            <a:ahLst/>
            <a:cxnLst/>
            <a:rect l="l" t="t" r="r" b="b"/>
            <a:pathLst>
              <a:path w="786838" h="788810">
                <a:moveTo>
                  <a:pt x="0" y="0"/>
                </a:moveTo>
                <a:lnTo>
                  <a:pt x="786838" y="0"/>
                </a:lnTo>
                <a:lnTo>
                  <a:pt x="786838" y="788809"/>
                </a:lnTo>
                <a:lnTo>
                  <a:pt x="0" y="78880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1" name="Freeform 38"/>
          <p:cNvSpPr/>
          <p:nvPr/>
        </p:nvSpPr>
        <p:spPr>
          <a:xfrm>
            <a:off x="4471413" y="6546399"/>
            <a:ext cx="815914" cy="752680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2" name="Freeform 39"/>
          <p:cNvSpPr/>
          <p:nvPr/>
        </p:nvSpPr>
        <p:spPr>
          <a:xfrm>
            <a:off x="6228603" y="7753091"/>
            <a:ext cx="703264" cy="660189"/>
          </a:xfrm>
          <a:custGeom>
            <a:avLst/>
            <a:gdLst/>
            <a:ahLst/>
            <a:cxnLst/>
            <a:rect l="l" t="t" r="r" b="b"/>
            <a:pathLst>
              <a:path w="703264" h="660189">
                <a:moveTo>
                  <a:pt x="0" y="0"/>
                </a:moveTo>
                <a:lnTo>
                  <a:pt x="703264" y="0"/>
                </a:lnTo>
                <a:lnTo>
                  <a:pt x="703264" y="660189"/>
                </a:lnTo>
                <a:lnTo>
                  <a:pt x="0" y="66018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3" name="TextBox 43"/>
          <p:cNvSpPr txBox="1"/>
          <p:nvPr/>
        </p:nvSpPr>
        <p:spPr>
          <a:xfrm>
            <a:off x="1300128" y="5867889"/>
            <a:ext cx="404366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11468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84" name="TextBox 44"/>
          <p:cNvSpPr txBox="1"/>
          <p:nvPr/>
        </p:nvSpPr>
        <p:spPr>
          <a:xfrm>
            <a:off x="3077389" y="6760578"/>
            <a:ext cx="414412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85" name="TextBox 45"/>
          <p:cNvSpPr txBox="1"/>
          <p:nvPr/>
        </p:nvSpPr>
        <p:spPr>
          <a:xfrm>
            <a:off x="4566954" y="8317081"/>
            <a:ext cx="425500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86" name="TextBox 46"/>
          <p:cNvSpPr txBox="1"/>
          <p:nvPr/>
        </p:nvSpPr>
        <p:spPr>
          <a:xfrm>
            <a:off x="6282228" y="9431282"/>
            <a:ext cx="435843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31BF8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sp>
        <p:nvSpPr>
          <p:cNvPr id="87" name="TextBox 47"/>
          <p:cNvSpPr txBox="1"/>
          <p:nvPr/>
        </p:nvSpPr>
        <p:spPr>
          <a:xfrm>
            <a:off x="16974446" y="9332462"/>
            <a:ext cx="429071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sp>
        <p:nvSpPr>
          <p:cNvPr id="89" name="TextBox 49"/>
          <p:cNvSpPr txBox="1"/>
          <p:nvPr/>
        </p:nvSpPr>
        <p:spPr>
          <a:xfrm>
            <a:off x="2743200" y="4208071"/>
            <a:ext cx="17043067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Підвищення ефективності уроку як основної можливості діалогу учня та вчителя</a:t>
            </a:r>
          </a:p>
        </p:txBody>
      </p:sp>
      <p:sp>
        <p:nvSpPr>
          <p:cNvPr id="93" name="TextBox 49"/>
          <p:cNvSpPr txBox="1"/>
          <p:nvPr/>
        </p:nvSpPr>
        <p:spPr>
          <a:xfrm>
            <a:off x="4270707" y="4934574"/>
            <a:ext cx="17043067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Розвиток системи позаурочних форм освітньої діяльності, зорієнтованих </a:t>
            </a:r>
          </a:p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на пошуковий, дослідницький, проблемний характер засвоєння змісту </a:t>
            </a:r>
          </a:p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освіти</a:t>
            </a:r>
          </a:p>
        </p:txBody>
      </p:sp>
      <p:sp>
        <p:nvSpPr>
          <p:cNvPr id="94" name="TextBox 49"/>
          <p:cNvSpPr txBox="1"/>
          <p:nvPr/>
        </p:nvSpPr>
        <p:spPr>
          <a:xfrm>
            <a:off x="5735066" y="6697637"/>
            <a:ext cx="10030690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Ріст професійної майстерності педагогічних кадрів</a:t>
            </a:r>
          </a:p>
        </p:txBody>
      </p:sp>
      <p:sp>
        <p:nvSpPr>
          <p:cNvPr id="95" name="TextBox 49"/>
          <p:cNvSpPr txBox="1"/>
          <p:nvPr/>
        </p:nvSpPr>
        <p:spPr>
          <a:xfrm>
            <a:off x="7400125" y="7777311"/>
            <a:ext cx="10030690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Комплексний супровід педагогами освітнього та професійного вибору здобувачів освіти</a:t>
            </a:r>
          </a:p>
        </p:txBody>
      </p:sp>
      <p:sp>
        <p:nvSpPr>
          <p:cNvPr id="96" name="TextBox 49"/>
          <p:cNvSpPr txBox="1"/>
          <p:nvPr/>
        </p:nvSpPr>
        <p:spPr>
          <a:xfrm>
            <a:off x="9390415" y="9053614"/>
            <a:ext cx="7564682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Забезпечення принципів відкритості й </a:t>
            </a:r>
          </a:p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комфортності освіти в усіх її аспектах</a:t>
            </a:r>
          </a:p>
        </p:txBody>
      </p:sp>
    </p:spTree>
    <p:extLst>
      <p:ext uri="{BB962C8B-B14F-4D97-AF65-F5344CB8AC3E}">
        <p14:creationId xmlns:p14="http://schemas.microsoft.com/office/powerpoint/2010/main" val="6719205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4" name="Freeform 4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2770397" y="-1732760"/>
            <a:ext cx="18379715" cy="3888558"/>
            <a:chOff x="0" y="0"/>
            <a:chExt cx="1673415" cy="354041"/>
          </a:xfrm>
        </p:grpSpPr>
        <p:sp>
          <p:nvSpPr>
            <p:cNvPr id="8" name="Freeform 8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327558" y="795181"/>
            <a:ext cx="1448663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3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Освітній процес  в нашому навчальному закладі забезпечували 18 педагогічних працівників, з них </a:t>
            </a:r>
          </a:p>
        </p:txBody>
      </p:sp>
      <p:sp>
        <p:nvSpPr>
          <p:cNvPr id="45" name="Freeform 45"/>
          <p:cNvSpPr/>
          <p:nvPr/>
        </p:nvSpPr>
        <p:spPr>
          <a:xfrm>
            <a:off x="17512126" y="9258300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9" name="Freeform 3"/>
          <p:cNvSpPr/>
          <p:nvPr/>
        </p:nvSpPr>
        <p:spPr>
          <a:xfrm flipH="1">
            <a:off x="3628507" y="2781046"/>
            <a:ext cx="1647683" cy="1600459"/>
          </a:xfrm>
          <a:custGeom>
            <a:avLst/>
            <a:gdLst/>
            <a:ahLst/>
            <a:cxnLst/>
            <a:rect l="l" t="t" r="r" b="b"/>
            <a:pathLst>
              <a:path w="1647683" h="1600459">
                <a:moveTo>
                  <a:pt x="1647683" y="0"/>
                </a:moveTo>
                <a:lnTo>
                  <a:pt x="0" y="0"/>
                </a:lnTo>
                <a:lnTo>
                  <a:pt x="0" y="1600459"/>
                </a:lnTo>
                <a:lnTo>
                  <a:pt x="1647683" y="1600459"/>
                </a:lnTo>
                <a:lnTo>
                  <a:pt x="1647683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94267"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130" name="Freeform 4"/>
          <p:cNvSpPr/>
          <p:nvPr/>
        </p:nvSpPr>
        <p:spPr>
          <a:xfrm flipH="1">
            <a:off x="8778398" y="2683221"/>
            <a:ext cx="1647683" cy="1600459"/>
          </a:xfrm>
          <a:custGeom>
            <a:avLst/>
            <a:gdLst/>
            <a:ahLst/>
            <a:cxnLst/>
            <a:rect l="l" t="t" r="r" b="b"/>
            <a:pathLst>
              <a:path w="1647683" h="1600459">
                <a:moveTo>
                  <a:pt x="1647683" y="0"/>
                </a:moveTo>
                <a:lnTo>
                  <a:pt x="0" y="0"/>
                </a:lnTo>
                <a:lnTo>
                  <a:pt x="0" y="1600459"/>
                </a:lnTo>
                <a:lnTo>
                  <a:pt x="1647683" y="1600459"/>
                </a:lnTo>
                <a:lnTo>
                  <a:pt x="1647683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94267"/>
            </a:stretch>
          </a:blipFill>
          <a:ln cap="sq">
            <a:noFill/>
            <a:prstDash val="solid"/>
            <a:miter/>
          </a:ln>
        </p:spPr>
      </p:sp>
      <p:sp>
        <p:nvSpPr>
          <p:cNvPr id="131" name="Freeform 5"/>
          <p:cNvSpPr/>
          <p:nvPr/>
        </p:nvSpPr>
        <p:spPr>
          <a:xfrm flipH="1">
            <a:off x="3700008" y="7350818"/>
            <a:ext cx="1647683" cy="1600459"/>
          </a:xfrm>
          <a:custGeom>
            <a:avLst/>
            <a:gdLst/>
            <a:ahLst/>
            <a:cxnLst/>
            <a:rect l="l" t="t" r="r" b="b"/>
            <a:pathLst>
              <a:path w="1647683" h="1600459">
                <a:moveTo>
                  <a:pt x="1647683" y="0"/>
                </a:moveTo>
                <a:lnTo>
                  <a:pt x="0" y="0"/>
                </a:lnTo>
                <a:lnTo>
                  <a:pt x="0" y="1600459"/>
                </a:lnTo>
                <a:lnTo>
                  <a:pt x="1647683" y="1600459"/>
                </a:lnTo>
                <a:lnTo>
                  <a:pt x="1647683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r="-94267"/>
            </a:stretch>
          </a:blipFill>
          <a:ln cap="sq">
            <a:noFill/>
            <a:prstDash val="solid"/>
            <a:miter/>
          </a:ln>
        </p:spPr>
      </p:sp>
      <p:grpSp>
        <p:nvGrpSpPr>
          <p:cNvPr id="132" name="Group 6"/>
          <p:cNvGrpSpPr/>
          <p:nvPr/>
        </p:nvGrpSpPr>
        <p:grpSpPr>
          <a:xfrm>
            <a:off x="298756" y="3320796"/>
            <a:ext cx="3339276" cy="1060709"/>
            <a:chOff x="0" y="0"/>
            <a:chExt cx="879480" cy="279364"/>
          </a:xfrm>
        </p:grpSpPr>
        <p:sp>
          <p:nvSpPr>
            <p:cNvPr id="133" name="Freeform 7"/>
            <p:cNvSpPr/>
            <p:nvPr/>
          </p:nvSpPr>
          <p:spPr>
            <a:xfrm>
              <a:off x="0" y="0"/>
              <a:ext cx="879480" cy="279364"/>
            </a:xfrm>
            <a:custGeom>
              <a:avLst/>
              <a:gdLst/>
              <a:ahLst/>
              <a:cxnLst/>
              <a:rect l="l" t="t" r="r" b="b"/>
              <a:pathLst>
                <a:path w="879480" h="279364">
                  <a:moveTo>
                    <a:pt x="0" y="0"/>
                  </a:moveTo>
                  <a:lnTo>
                    <a:pt x="879480" y="0"/>
                  </a:lnTo>
                  <a:lnTo>
                    <a:pt x="879480" y="279364"/>
                  </a:lnTo>
                  <a:lnTo>
                    <a:pt x="0" y="279364"/>
                  </a:lnTo>
                  <a:close/>
                </a:path>
              </a:pathLst>
            </a:custGeom>
            <a:solidFill>
              <a:srgbClr val="11468C"/>
            </a:solidFill>
          </p:spPr>
        </p:sp>
        <p:sp>
          <p:nvSpPr>
            <p:cNvPr id="134" name="TextBox 8"/>
            <p:cNvSpPr txBox="1"/>
            <p:nvPr/>
          </p:nvSpPr>
          <p:spPr>
            <a:xfrm>
              <a:off x="0" y="-38100"/>
              <a:ext cx="879480" cy="3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35" name="Freeform 9"/>
          <p:cNvSpPr/>
          <p:nvPr/>
        </p:nvSpPr>
        <p:spPr>
          <a:xfrm flipH="1">
            <a:off x="3628507" y="5178335"/>
            <a:ext cx="1647683" cy="1600459"/>
          </a:xfrm>
          <a:custGeom>
            <a:avLst/>
            <a:gdLst/>
            <a:ahLst/>
            <a:cxnLst/>
            <a:rect l="l" t="t" r="r" b="b"/>
            <a:pathLst>
              <a:path w="1647683" h="1600459">
                <a:moveTo>
                  <a:pt x="1647683" y="0"/>
                </a:moveTo>
                <a:lnTo>
                  <a:pt x="0" y="0"/>
                </a:lnTo>
                <a:lnTo>
                  <a:pt x="0" y="1600459"/>
                </a:lnTo>
                <a:lnTo>
                  <a:pt x="1647683" y="1600459"/>
                </a:lnTo>
                <a:lnTo>
                  <a:pt x="164768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r="-94267"/>
            </a:stretch>
          </a:blipFill>
          <a:ln cap="sq">
            <a:noFill/>
            <a:prstDash val="solid"/>
            <a:miter/>
          </a:ln>
        </p:spPr>
      </p:sp>
      <p:grpSp>
        <p:nvGrpSpPr>
          <p:cNvPr id="136" name="Group 10"/>
          <p:cNvGrpSpPr/>
          <p:nvPr/>
        </p:nvGrpSpPr>
        <p:grpSpPr>
          <a:xfrm>
            <a:off x="298756" y="5718085"/>
            <a:ext cx="3339276" cy="1060709"/>
            <a:chOff x="0" y="0"/>
            <a:chExt cx="879480" cy="279364"/>
          </a:xfrm>
        </p:grpSpPr>
        <p:sp>
          <p:nvSpPr>
            <p:cNvPr id="137" name="Freeform 11"/>
            <p:cNvSpPr/>
            <p:nvPr/>
          </p:nvSpPr>
          <p:spPr>
            <a:xfrm>
              <a:off x="0" y="0"/>
              <a:ext cx="879480" cy="279364"/>
            </a:xfrm>
            <a:custGeom>
              <a:avLst/>
              <a:gdLst/>
              <a:ahLst/>
              <a:cxnLst/>
              <a:rect l="l" t="t" r="r" b="b"/>
              <a:pathLst>
                <a:path w="879480" h="279364">
                  <a:moveTo>
                    <a:pt x="0" y="0"/>
                  </a:moveTo>
                  <a:lnTo>
                    <a:pt x="879480" y="0"/>
                  </a:lnTo>
                  <a:lnTo>
                    <a:pt x="879480" y="279364"/>
                  </a:lnTo>
                  <a:lnTo>
                    <a:pt x="0" y="279364"/>
                  </a:lnTo>
                  <a:close/>
                </a:path>
              </a:pathLst>
            </a:custGeom>
            <a:solidFill>
              <a:srgbClr val="31BF8A"/>
            </a:solidFill>
          </p:spPr>
        </p:sp>
        <p:sp>
          <p:nvSpPr>
            <p:cNvPr id="138" name="TextBox 12"/>
            <p:cNvSpPr txBox="1"/>
            <p:nvPr/>
          </p:nvSpPr>
          <p:spPr>
            <a:xfrm>
              <a:off x="0" y="-38100"/>
              <a:ext cx="879480" cy="3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39" name="Group 13"/>
          <p:cNvGrpSpPr/>
          <p:nvPr/>
        </p:nvGrpSpPr>
        <p:grpSpPr>
          <a:xfrm>
            <a:off x="5448648" y="3222971"/>
            <a:ext cx="3339276" cy="1060709"/>
            <a:chOff x="0" y="0"/>
            <a:chExt cx="879480" cy="279364"/>
          </a:xfrm>
        </p:grpSpPr>
        <p:sp>
          <p:nvSpPr>
            <p:cNvPr id="140" name="Freeform 14"/>
            <p:cNvSpPr/>
            <p:nvPr/>
          </p:nvSpPr>
          <p:spPr>
            <a:xfrm>
              <a:off x="0" y="0"/>
              <a:ext cx="879480" cy="279364"/>
            </a:xfrm>
            <a:custGeom>
              <a:avLst/>
              <a:gdLst/>
              <a:ahLst/>
              <a:cxnLst/>
              <a:rect l="l" t="t" r="r" b="b"/>
              <a:pathLst>
                <a:path w="879480" h="279364">
                  <a:moveTo>
                    <a:pt x="0" y="0"/>
                  </a:moveTo>
                  <a:lnTo>
                    <a:pt x="879480" y="0"/>
                  </a:lnTo>
                  <a:lnTo>
                    <a:pt x="879480" y="279364"/>
                  </a:lnTo>
                  <a:lnTo>
                    <a:pt x="0" y="279364"/>
                  </a:lnTo>
                  <a:close/>
                </a:path>
              </a:pathLst>
            </a:custGeom>
            <a:solidFill>
              <a:srgbClr val="1D8BC9"/>
            </a:solidFill>
          </p:spPr>
        </p:sp>
        <p:sp>
          <p:nvSpPr>
            <p:cNvPr id="141" name="TextBox 15"/>
            <p:cNvSpPr txBox="1"/>
            <p:nvPr/>
          </p:nvSpPr>
          <p:spPr>
            <a:xfrm>
              <a:off x="0" y="-38100"/>
              <a:ext cx="879480" cy="3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44" name="TextBox 18"/>
          <p:cNvSpPr txBox="1"/>
          <p:nvPr/>
        </p:nvSpPr>
        <p:spPr>
          <a:xfrm>
            <a:off x="370258" y="7745907"/>
            <a:ext cx="3339276" cy="120537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359"/>
              </a:lnSpc>
            </a:pPr>
            <a:endParaRPr dirty="0"/>
          </a:p>
        </p:txBody>
      </p:sp>
      <p:sp>
        <p:nvSpPr>
          <p:cNvPr id="145" name="Freeform 19"/>
          <p:cNvSpPr/>
          <p:nvPr/>
        </p:nvSpPr>
        <p:spPr>
          <a:xfrm flipH="1">
            <a:off x="14006039" y="2622451"/>
            <a:ext cx="1647683" cy="1600459"/>
          </a:xfrm>
          <a:custGeom>
            <a:avLst/>
            <a:gdLst/>
            <a:ahLst/>
            <a:cxnLst/>
            <a:rect l="l" t="t" r="r" b="b"/>
            <a:pathLst>
              <a:path w="1647683" h="1600459">
                <a:moveTo>
                  <a:pt x="1647683" y="0"/>
                </a:moveTo>
                <a:lnTo>
                  <a:pt x="0" y="0"/>
                </a:lnTo>
                <a:lnTo>
                  <a:pt x="0" y="1600459"/>
                </a:lnTo>
                <a:lnTo>
                  <a:pt x="1647683" y="1600459"/>
                </a:lnTo>
                <a:lnTo>
                  <a:pt x="1647683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r="-94267"/>
            </a:stretch>
          </a:blipFill>
          <a:ln cap="sq">
            <a:noFill/>
            <a:prstDash val="solid"/>
            <a:miter/>
          </a:ln>
        </p:spPr>
      </p:sp>
      <p:sp>
        <p:nvSpPr>
          <p:cNvPr id="146" name="Freeform 20"/>
          <p:cNvSpPr/>
          <p:nvPr/>
        </p:nvSpPr>
        <p:spPr>
          <a:xfrm flipH="1">
            <a:off x="9085546" y="5840887"/>
            <a:ext cx="1647683" cy="1600459"/>
          </a:xfrm>
          <a:custGeom>
            <a:avLst/>
            <a:gdLst/>
            <a:ahLst/>
            <a:cxnLst/>
            <a:rect l="l" t="t" r="r" b="b"/>
            <a:pathLst>
              <a:path w="1647683" h="1600459">
                <a:moveTo>
                  <a:pt x="1647683" y="0"/>
                </a:moveTo>
                <a:lnTo>
                  <a:pt x="0" y="0"/>
                </a:lnTo>
                <a:lnTo>
                  <a:pt x="0" y="1600459"/>
                </a:lnTo>
                <a:lnTo>
                  <a:pt x="1647683" y="1600459"/>
                </a:lnTo>
                <a:lnTo>
                  <a:pt x="1647683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r="-94267"/>
            </a:stretch>
          </a:blipFill>
          <a:ln cap="sq">
            <a:noFill/>
            <a:prstDash val="solid"/>
            <a:miter/>
          </a:ln>
        </p:spPr>
      </p:sp>
      <p:grpSp>
        <p:nvGrpSpPr>
          <p:cNvPr id="147" name="Group 21"/>
          <p:cNvGrpSpPr/>
          <p:nvPr/>
        </p:nvGrpSpPr>
        <p:grpSpPr>
          <a:xfrm>
            <a:off x="10676288" y="3162201"/>
            <a:ext cx="3339276" cy="1060709"/>
            <a:chOff x="0" y="0"/>
            <a:chExt cx="879480" cy="279364"/>
          </a:xfrm>
        </p:grpSpPr>
        <p:sp>
          <p:nvSpPr>
            <p:cNvPr id="148" name="Freeform 22"/>
            <p:cNvSpPr/>
            <p:nvPr/>
          </p:nvSpPr>
          <p:spPr>
            <a:xfrm>
              <a:off x="0" y="0"/>
              <a:ext cx="879480" cy="279364"/>
            </a:xfrm>
            <a:custGeom>
              <a:avLst/>
              <a:gdLst/>
              <a:ahLst/>
              <a:cxnLst/>
              <a:rect l="l" t="t" r="r" b="b"/>
              <a:pathLst>
                <a:path w="879480" h="279364">
                  <a:moveTo>
                    <a:pt x="0" y="0"/>
                  </a:moveTo>
                  <a:lnTo>
                    <a:pt x="879480" y="0"/>
                  </a:lnTo>
                  <a:lnTo>
                    <a:pt x="879480" y="279364"/>
                  </a:lnTo>
                  <a:lnTo>
                    <a:pt x="0" y="279364"/>
                  </a:lnTo>
                  <a:close/>
                </a:path>
              </a:pathLst>
            </a:custGeom>
            <a:solidFill>
              <a:srgbClr val="2BC5CD"/>
            </a:solidFill>
          </p:spPr>
        </p:sp>
        <p:sp>
          <p:nvSpPr>
            <p:cNvPr id="149" name="TextBox 23"/>
            <p:cNvSpPr txBox="1"/>
            <p:nvPr/>
          </p:nvSpPr>
          <p:spPr>
            <a:xfrm>
              <a:off x="0" y="-38100"/>
              <a:ext cx="879480" cy="3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50" name="Group 24"/>
          <p:cNvGrpSpPr/>
          <p:nvPr/>
        </p:nvGrpSpPr>
        <p:grpSpPr>
          <a:xfrm>
            <a:off x="5755795" y="6380637"/>
            <a:ext cx="3339276" cy="1060709"/>
            <a:chOff x="0" y="0"/>
            <a:chExt cx="879480" cy="279364"/>
          </a:xfrm>
        </p:grpSpPr>
        <p:sp>
          <p:nvSpPr>
            <p:cNvPr id="151" name="Freeform 25"/>
            <p:cNvSpPr/>
            <p:nvPr/>
          </p:nvSpPr>
          <p:spPr>
            <a:xfrm>
              <a:off x="0" y="0"/>
              <a:ext cx="879480" cy="279364"/>
            </a:xfrm>
            <a:custGeom>
              <a:avLst/>
              <a:gdLst/>
              <a:ahLst/>
              <a:cxnLst/>
              <a:rect l="l" t="t" r="r" b="b"/>
              <a:pathLst>
                <a:path w="879480" h="279364">
                  <a:moveTo>
                    <a:pt x="0" y="0"/>
                  </a:moveTo>
                  <a:lnTo>
                    <a:pt x="879480" y="0"/>
                  </a:lnTo>
                  <a:lnTo>
                    <a:pt x="879480" y="279364"/>
                  </a:lnTo>
                  <a:lnTo>
                    <a:pt x="0" y="279364"/>
                  </a:lnTo>
                  <a:close/>
                </a:path>
              </a:pathLst>
            </a:custGeom>
            <a:solidFill>
              <a:srgbClr val="519D39"/>
            </a:solidFill>
          </p:spPr>
        </p:sp>
        <p:sp>
          <p:nvSpPr>
            <p:cNvPr id="152" name="TextBox 26"/>
            <p:cNvSpPr txBox="1"/>
            <p:nvPr/>
          </p:nvSpPr>
          <p:spPr>
            <a:xfrm>
              <a:off x="0" y="-38100"/>
              <a:ext cx="879480" cy="317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53" name="Freeform 27"/>
          <p:cNvSpPr/>
          <p:nvPr/>
        </p:nvSpPr>
        <p:spPr>
          <a:xfrm>
            <a:off x="4149694" y="3091046"/>
            <a:ext cx="821696" cy="847109"/>
          </a:xfrm>
          <a:custGeom>
            <a:avLst/>
            <a:gdLst/>
            <a:ahLst/>
            <a:cxnLst/>
            <a:rect l="l" t="t" r="r" b="b"/>
            <a:pathLst>
              <a:path w="821696" h="847109">
                <a:moveTo>
                  <a:pt x="0" y="0"/>
                </a:moveTo>
                <a:lnTo>
                  <a:pt x="821696" y="0"/>
                </a:lnTo>
                <a:lnTo>
                  <a:pt x="821696" y="847109"/>
                </a:lnTo>
                <a:lnTo>
                  <a:pt x="0" y="84710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54" name="Freeform 28"/>
          <p:cNvSpPr/>
          <p:nvPr/>
        </p:nvSpPr>
        <p:spPr>
          <a:xfrm>
            <a:off x="9359423" y="2993221"/>
            <a:ext cx="729573" cy="847109"/>
          </a:xfrm>
          <a:custGeom>
            <a:avLst/>
            <a:gdLst/>
            <a:ahLst/>
            <a:cxnLst/>
            <a:rect l="l" t="t" r="r" b="b"/>
            <a:pathLst>
              <a:path w="729573" h="847109">
                <a:moveTo>
                  <a:pt x="0" y="0"/>
                </a:moveTo>
                <a:lnTo>
                  <a:pt x="729573" y="0"/>
                </a:lnTo>
                <a:lnTo>
                  <a:pt x="729573" y="847109"/>
                </a:lnTo>
                <a:lnTo>
                  <a:pt x="0" y="84710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6" name="Freeform 30"/>
          <p:cNvSpPr/>
          <p:nvPr/>
        </p:nvSpPr>
        <p:spPr>
          <a:xfrm>
            <a:off x="4266303" y="7601284"/>
            <a:ext cx="759032" cy="803208"/>
          </a:xfrm>
          <a:custGeom>
            <a:avLst/>
            <a:gdLst/>
            <a:ahLst/>
            <a:cxnLst/>
            <a:rect l="l" t="t" r="r" b="b"/>
            <a:pathLst>
              <a:path w="759032" h="803208">
                <a:moveTo>
                  <a:pt x="0" y="0"/>
                </a:moveTo>
                <a:lnTo>
                  <a:pt x="759032" y="0"/>
                </a:lnTo>
                <a:lnTo>
                  <a:pt x="759032" y="803208"/>
                </a:lnTo>
                <a:lnTo>
                  <a:pt x="0" y="80320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7" name="Freeform 31"/>
          <p:cNvSpPr/>
          <p:nvPr/>
        </p:nvSpPr>
        <p:spPr>
          <a:xfrm>
            <a:off x="9637996" y="6133760"/>
            <a:ext cx="929908" cy="803208"/>
          </a:xfrm>
          <a:custGeom>
            <a:avLst/>
            <a:gdLst/>
            <a:ahLst/>
            <a:cxnLst/>
            <a:rect l="l" t="t" r="r" b="b"/>
            <a:pathLst>
              <a:path w="929908" h="803208">
                <a:moveTo>
                  <a:pt x="0" y="0"/>
                </a:moveTo>
                <a:lnTo>
                  <a:pt x="929908" y="0"/>
                </a:lnTo>
                <a:lnTo>
                  <a:pt x="929908" y="803208"/>
                </a:lnTo>
                <a:lnTo>
                  <a:pt x="0" y="80320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9" name="TextBox 35"/>
          <p:cNvSpPr txBox="1"/>
          <p:nvPr/>
        </p:nvSpPr>
        <p:spPr>
          <a:xfrm>
            <a:off x="562237" y="3466905"/>
            <a:ext cx="3194847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спеціаліст вищої категорії –4</a:t>
            </a:r>
            <a:endParaRPr lang="en-US" sz="28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61" name="TextBox 37"/>
          <p:cNvSpPr txBox="1"/>
          <p:nvPr/>
        </p:nvSpPr>
        <p:spPr>
          <a:xfrm>
            <a:off x="5524870" y="3317308"/>
            <a:ext cx="3522085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спеціаліст першої категорії - 2</a:t>
            </a:r>
            <a:endParaRPr lang="en-US" sz="28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62" name="TextBox 38"/>
          <p:cNvSpPr txBox="1"/>
          <p:nvPr/>
        </p:nvSpPr>
        <p:spPr>
          <a:xfrm>
            <a:off x="463292" y="7984905"/>
            <a:ext cx="4376867" cy="408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uk-UA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»</a:t>
            </a:r>
            <a:endParaRPr lang="en-US" sz="28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63" name="TextBox 39"/>
          <p:cNvSpPr txBox="1"/>
          <p:nvPr/>
        </p:nvSpPr>
        <p:spPr>
          <a:xfrm>
            <a:off x="298756" y="4695005"/>
            <a:ext cx="3850938" cy="3222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uk-UA" sz="2800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що становить 22,2 %</a:t>
            </a:r>
            <a:endParaRPr lang="en-US" sz="2800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68" name="TextBox 44"/>
          <p:cNvSpPr txBox="1"/>
          <p:nvPr/>
        </p:nvSpPr>
        <p:spPr>
          <a:xfrm>
            <a:off x="5524871" y="6476329"/>
            <a:ext cx="394780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uk-UA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педагогічне звання «старший вчитель» 5</a:t>
            </a:r>
          </a:p>
        </p:txBody>
      </p:sp>
      <p:sp>
        <p:nvSpPr>
          <p:cNvPr id="172" name="TextBox 37"/>
          <p:cNvSpPr txBox="1"/>
          <p:nvPr/>
        </p:nvSpPr>
        <p:spPr>
          <a:xfrm>
            <a:off x="10670214" y="3237828"/>
            <a:ext cx="3522085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спеціаліст другої категорії - 4</a:t>
            </a:r>
            <a:endParaRPr lang="en-US" sz="28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73" name="Freeform 35"/>
          <p:cNvSpPr/>
          <p:nvPr/>
        </p:nvSpPr>
        <p:spPr>
          <a:xfrm>
            <a:off x="4323979" y="5487835"/>
            <a:ext cx="665145" cy="761900"/>
          </a:xfrm>
          <a:custGeom>
            <a:avLst/>
            <a:gdLst/>
            <a:ahLst/>
            <a:cxnLst/>
            <a:rect l="l" t="t" r="r" b="b"/>
            <a:pathLst>
              <a:path w="569674" h="654798">
                <a:moveTo>
                  <a:pt x="0" y="0"/>
                </a:moveTo>
                <a:lnTo>
                  <a:pt x="569674" y="0"/>
                </a:lnTo>
                <a:lnTo>
                  <a:pt x="569674" y="654798"/>
                </a:lnTo>
                <a:lnTo>
                  <a:pt x="0" y="65479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4" name="Freeform 38"/>
          <p:cNvSpPr/>
          <p:nvPr/>
        </p:nvSpPr>
        <p:spPr>
          <a:xfrm>
            <a:off x="14587064" y="2836938"/>
            <a:ext cx="739284" cy="801780"/>
          </a:xfrm>
          <a:custGeom>
            <a:avLst/>
            <a:gdLst/>
            <a:ahLst/>
            <a:cxnLst/>
            <a:rect l="l" t="t" r="r" b="b"/>
            <a:pathLst>
              <a:path w="572790" h="557516">
                <a:moveTo>
                  <a:pt x="0" y="0"/>
                </a:moveTo>
                <a:lnTo>
                  <a:pt x="572790" y="0"/>
                </a:lnTo>
                <a:lnTo>
                  <a:pt x="572790" y="557516"/>
                </a:lnTo>
                <a:lnTo>
                  <a:pt x="0" y="557516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5" name="TextBox 37"/>
          <p:cNvSpPr txBox="1"/>
          <p:nvPr/>
        </p:nvSpPr>
        <p:spPr>
          <a:xfrm>
            <a:off x="444806" y="6020872"/>
            <a:ext cx="3522085" cy="408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Спеціаліст - 8</a:t>
            </a:r>
            <a:endParaRPr lang="en-US" sz="2800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76" name="TextBox 39"/>
          <p:cNvSpPr txBox="1"/>
          <p:nvPr/>
        </p:nvSpPr>
        <p:spPr>
          <a:xfrm>
            <a:off x="5448647" y="4633602"/>
            <a:ext cx="385093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uk-UA" sz="2800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що становить 11,1%</a:t>
            </a:r>
            <a:endParaRPr lang="en-US" sz="2800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77" name="TextBox 39"/>
          <p:cNvSpPr txBox="1"/>
          <p:nvPr/>
        </p:nvSpPr>
        <p:spPr>
          <a:xfrm>
            <a:off x="10670214" y="4615739"/>
            <a:ext cx="385093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uk-UA" sz="2800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що становить  22,2%</a:t>
            </a:r>
            <a:endParaRPr lang="en-US" sz="2800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78" name="TextBox 39"/>
          <p:cNvSpPr txBox="1"/>
          <p:nvPr/>
        </p:nvSpPr>
        <p:spPr>
          <a:xfrm>
            <a:off x="5787058" y="7813207"/>
            <a:ext cx="385093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uk-UA" sz="2800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що становить  27,8 %</a:t>
            </a:r>
            <a:endParaRPr lang="en-US" sz="2800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79" name="TextBox 39"/>
          <p:cNvSpPr txBox="1"/>
          <p:nvPr/>
        </p:nvSpPr>
        <p:spPr>
          <a:xfrm>
            <a:off x="298756" y="7111874"/>
            <a:ext cx="385093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uk-UA" sz="2800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що становить 44,4 %</a:t>
            </a:r>
            <a:endParaRPr lang="en-US" sz="2800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82" name="Freeform 3"/>
          <p:cNvSpPr/>
          <p:nvPr/>
        </p:nvSpPr>
        <p:spPr>
          <a:xfrm>
            <a:off x="13602091" y="5097058"/>
            <a:ext cx="2858426" cy="5220869"/>
          </a:xfrm>
          <a:custGeom>
            <a:avLst/>
            <a:gdLst/>
            <a:ahLst/>
            <a:cxnLst/>
            <a:rect l="l" t="t" r="r" b="b"/>
            <a:pathLst>
              <a:path w="2858426" h="5220869">
                <a:moveTo>
                  <a:pt x="0" y="0"/>
                </a:moveTo>
                <a:lnTo>
                  <a:pt x="2858425" y="0"/>
                </a:lnTo>
                <a:lnTo>
                  <a:pt x="2858425" y="5220869"/>
                </a:lnTo>
                <a:lnTo>
                  <a:pt x="0" y="522086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3" name="Freeform 4"/>
          <p:cNvSpPr/>
          <p:nvPr/>
        </p:nvSpPr>
        <p:spPr>
          <a:xfrm rot="-10800000">
            <a:off x="11216528" y="5097058"/>
            <a:ext cx="2858426" cy="5220869"/>
          </a:xfrm>
          <a:custGeom>
            <a:avLst/>
            <a:gdLst/>
            <a:ahLst/>
            <a:cxnLst/>
            <a:rect l="l" t="t" r="r" b="b"/>
            <a:pathLst>
              <a:path w="2858426" h="5220869">
                <a:moveTo>
                  <a:pt x="0" y="0"/>
                </a:moveTo>
                <a:lnTo>
                  <a:pt x="2858426" y="0"/>
                </a:lnTo>
                <a:lnTo>
                  <a:pt x="2858426" y="5220869"/>
                </a:lnTo>
                <a:lnTo>
                  <a:pt x="0" y="5220869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185" name="Freeform 6"/>
          <p:cNvSpPr/>
          <p:nvPr/>
        </p:nvSpPr>
        <p:spPr>
          <a:xfrm>
            <a:off x="14381432" y="9045481"/>
            <a:ext cx="649871" cy="857916"/>
          </a:xfrm>
          <a:custGeom>
            <a:avLst/>
            <a:gdLst/>
            <a:ahLst/>
            <a:cxnLst/>
            <a:rect l="l" t="t" r="r" b="b"/>
            <a:pathLst>
              <a:path w="649871" h="857916">
                <a:moveTo>
                  <a:pt x="0" y="0"/>
                </a:moveTo>
                <a:lnTo>
                  <a:pt x="649872" y="0"/>
                </a:lnTo>
                <a:lnTo>
                  <a:pt x="649872" y="857916"/>
                </a:lnTo>
                <a:lnTo>
                  <a:pt x="0" y="85791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186" name="Freeform 7"/>
          <p:cNvSpPr/>
          <p:nvPr/>
        </p:nvSpPr>
        <p:spPr>
          <a:xfrm>
            <a:off x="15349020" y="7551503"/>
            <a:ext cx="767632" cy="809098"/>
          </a:xfrm>
          <a:custGeom>
            <a:avLst/>
            <a:gdLst/>
            <a:ahLst/>
            <a:cxnLst/>
            <a:rect l="l" t="t" r="r" b="b"/>
            <a:pathLst>
              <a:path w="767632" h="809098">
                <a:moveTo>
                  <a:pt x="0" y="0"/>
                </a:moveTo>
                <a:lnTo>
                  <a:pt x="767632" y="0"/>
                </a:lnTo>
                <a:lnTo>
                  <a:pt x="767632" y="809099"/>
                </a:lnTo>
                <a:lnTo>
                  <a:pt x="0" y="809099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7" name="Freeform 8"/>
          <p:cNvSpPr/>
          <p:nvPr/>
        </p:nvSpPr>
        <p:spPr>
          <a:xfrm>
            <a:off x="14651390" y="5647722"/>
            <a:ext cx="759828" cy="722786"/>
          </a:xfrm>
          <a:custGeom>
            <a:avLst/>
            <a:gdLst/>
            <a:ahLst/>
            <a:cxnLst/>
            <a:rect l="l" t="t" r="r" b="b"/>
            <a:pathLst>
              <a:path w="759828" h="722786">
                <a:moveTo>
                  <a:pt x="0" y="0"/>
                </a:moveTo>
                <a:lnTo>
                  <a:pt x="759827" y="0"/>
                </a:lnTo>
                <a:lnTo>
                  <a:pt x="759827" y="722786"/>
                </a:lnTo>
                <a:lnTo>
                  <a:pt x="0" y="722786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8" name="Freeform 9"/>
          <p:cNvSpPr/>
          <p:nvPr/>
        </p:nvSpPr>
        <p:spPr>
          <a:xfrm>
            <a:off x="12175719" y="8714532"/>
            <a:ext cx="860218" cy="837637"/>
          </a:xfrm>
          <a:custGeom>
            <a:avLst/>
            <a:gdLst/>
            <a:ahLst/>
            <a:cxnLst/>
            <a:rect l="l" t="t" r="r" b="b"/>
            <a:pathLst>
              <a:path w="860218" h="837637">
                <a:moveTo>
                  <a:pt x="0" y="0"/>
                </a:moveTo>
                <a:lnTo>
                  <a:pt x="860218" y="0"/>
                </a:lnTo>
                <a:lnTo>
                  <a:pt x="860218" y="837637"/>
                </a:lnTo>
                <a:lnTo>
                  <a:pt x="0" y="837637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9" name="Freeform 10"/>
          <p:cNvSpPr/>
          <p:nvPr/>
        </p:nvSpPr>
        <p:spPr>
          <a:xfrm>
            <a:off x="11596632" y="7014371"/>
            <a:ext cx="733604" cy="968454"/>
          </a:xfrm>
          <a:custGeom>
            <a:avLst/>
            <a:gdLst/>
            <a:ahLst/>
            <a:cxnLst/>
            <a:rect l="l" t="t" r="r" b="b"/>
            <a:pathLst>
              <a:path w="733604" h="968454">
                <a:moveTo>
                  <a:pt x="0" y="0"/>
                </a:moveTo>
                <a:lnTo>
                  <a:pt x="733604" y="0"/>
                </a:lnTo>
                <a:lnTo>
                  <a:pt x="733604" y="968453"/>
                </a:lnTo>
                <a:lnTo>
                  <a:pt x="0" y="96845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0" name="Freeform 11"/>
          <p:cNvSpPr/>
          <p:nvPr/>
        </p:nvSpPr>
        <p:spPr>
          <a:xfrm>
            <a:off x="12645741" y="5509621"/>
            <a:ext cx="863677" cy="884688"/>
          </a:xfrm>
          <a:custGeom>
            <a:avLst/>
            <a:gdLst/>
            <a:ahLst/>
            <a:cxnLst/>
            <a:rect l="l" t="t" r="r" b="b"/>
            <a:pathLst>
              <a:path w="863677" h="884688">
                <a:moveTo>
                  <a:pt x="0" y="0"/>
                </a:moveTo>
                <a:lnTo>
                  <a:pt x="863676" y="0"/>
                </a:lnTo>
                <a:lnTo>
                  <a:pt x="863676" y="884688"/>
                </a:lnTo>
                <a:lnTo>
                  <a:pt x="0" y="884688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1" name="TextBox 42"/>
          <p:cNvSpPr txBox="1"/>
          <p:nvPr/>
        </p:nvSpPr>
        <p:spPr>
          <a:xfrm>
            <a:off x="12137619" y="7291210"/>
            <a:ext cx="3708231" cy="4602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</a:pPr>
            <a:r>
              <a:rPr lang="uk-UA" sz="2500" b="1" spc="50" dirty="0">
                <a:latin typeface="TT Norms Bold"/>
                <a:ea typeface="TT Norms Bold"/>
                <a:cs typeface="TT Norms Bold"/>
                <a:sym typeface="TT Norms Bold"/>
              </a:rPr>
              <a:t>МІС</a:t>
            </a:r>
            <a:r>
              <a:rPr lang="uk-UA" sz="2800" b="1" spc="50" dirty="0"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2500" b="1" spc="50" dirty="0">
                <a:latin typeface="TT Norms Bold"/>
                <a:ea typeface="TT Norms Bold"/>
                <a:cs typeface="TT Norms Bold"/>
                <a:sym typeface="TT Norms Bold"/>
              </a:rPr>
              <a:t>Е ДЛЯ ФОТО</a:t>
            </a:r>
            <a:endParaRPr lang="en-US" sz="2500" b="1" spc="50" dirty="0"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6E1EFF-EDB5-4AD4-9B91-B38F35EDBACA}"/>
              </a:ext>
            </a:extLst>
          </p:cNvPr>
          <p:cNvPicPr>
            <a:picLocks noChangeAspect="1"/>
          </p:cNvPicPr>
          <p:nvPr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1" t="-741" r="17379" b="741"/>
          <a:stretch/>
        </p:blipFill>
        <p:spPr>
          <a:xfrm>
            <a:off x="12338352" y="6149866"/>
            <a:ext cx="3028510" cy="302851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25814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782604" y="-1833358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1730472" y="2454694"/>
            <a:ext cx="3710677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Педагогічна майстерність – джерело інновацій та саморозвитку педагога</a:t>
            </a:r>
          </a:p>
        </p:txBody>
      </p:sp>
      <p:sp>
        <p:nvSpPr>
          <p:cNvPr id="46" name="TextBox 36"/>
          <p:cNvSpPr txBox="1"/>
          <p:nvPr/>
        </p:nvSpPr>
        <p:spPr>
          <a:xfrm>
            <a:off x="548955" y="604419"/>
            <a:ext cx="1448663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Педагогічна рада — основний постійно діючий колегіальний орган управління закладом освіти</a:t>
            </a:r>
          </a:p>
        </p:txBody>
      </p:sp>
      <p:sp>
        <p:nvSpPr>
          <p:cNvPr id="127" name="Freeform 6"/>
          <p:cNvSpPr/>
          <p:nvPr/>
        </p:nvSpPr>
        <p:spPr>
          <a:xfrm flipV="1">
            <a:off x="2139726" y="5881210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1" y="1190731"/>
                </a:lnTo>
                <a:lnTo>
                  <a:pt x="2381461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8" name="Freeform 7"/>
          <p:cNvSpPr/>
          <p:nvPr/>
        </p:nvSpPr>
        <p:spPr>
          <a:xfrm flipV="1">
            <a:off x="4811549" y="5896932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1383748"/>
                </a:moveTo>
                <a:lnTo>
                  <a:pt x="2767496" y="1383748"/>
                </a:lnTo>
                <a:lnTo>
                  <a:pt x="2767496" y="0"/>
                </a:lnTo>
                <a:lnTo>
                  <a:pt x="0" y="0"/>
                </a:lnTo>
                <a:lnTo>
                  <a:pt x="0" y="1383748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9" name="Freeform 8"/>
          <p:cNvSpPr/>
          <p:nvPr/>
        </p:nvSpPr>
        <p:spPr>
          <a:xfrm flipV="1">
            <a:off x="10568094" y="5937435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1383748"/>
                </a:moveTo>
                <a:lnTo>
                  <a:pt x="2767497" y="1383748"/>
                </a:lnTo>
                <a:lnTo>
                  <a:pt x="2767497" y="0"/>
                </a:lnTo>
                <a:lnTo>
                  <a:pt x="0" y="0"/>
                </a:lnTo>
                <a:lnTo>
                  <a:pt x="0" y="1383748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30" name="Group 9"/>
          <p:cNvGrpSpPr/>
          <p:nvPr/>
        </p:nvGrpSpPr>
        <p:grpSpPr>
          <a:xfrm>
            <a:off x="4389401" y="5881210"/>
            <a:ext cx="754179" cy="271053"/>
            <a:chOff x="0" y="0"/>
            <a:chExt cx="212545" cy="76389"/>
          </a:xfrm>
        </p:grpSpPr>
        <p:sp>
          <p:nvSpPr>
            <p:cNvPr id="131" name="Freeform 10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235A5B"/>
            </a:solidFill>
            <a:ln cap="sq">
              <a:noFill/>
              <a:prstDash val="solid"/>
              <a:miter/>
            </a:ln>
          </p:spPr>
        </p:sp>
        <p:sp>
          <p:nvSpPr>
            <p:cNvPr id="132" name="TextBox 11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33" name="Freeform 12"/>
          <p:cNvSpPr/>
          <p:nvPr/>
        </p:nvSpPr>
        <p:spPr>
          <a:xfrm>
            <a:off x="2015943" y="4262822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0"/>
                </a:moveTo>
                <a:lnTo>
                  <a:pt x="2767497" y="0"/>
                </a:lnTo>
                <a:lnTo>
                  <a:pt x="2767497" y="1383748"/>
                </a:lnTo>
                <a:lnTo>
                  <a:pt x="0" y="138374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4" name="Freeform 13"/>
          <p:cNvSpPr/>
          <p:nvPr/>
        </p:nvSpPr>
        <p:spPr>
          <a:xfrm>
            <a:off x="7689821" y="4321047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0"/>
                </a:moveTo>
                <a:lnTo>
                  <a:pt x="2767497" y="0"/>
                </a:lnTo>
                <a:lnTo>
                  <a:pt x="2767497" y="1383748"/>
                </a:lnTo>
                <a:lnTo>
                  <a:pt x="0" y="13837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35" name="Group 14"/>
          <p:cNvGrpSpPr/>
          <p:nvPr/>
        </p:nvGrpSpPr>
        <p:grpSpPr>
          <a:xfrm>
            <a:off x="1490468" y="5486954"/>
            <a:ext cx="754179" cy="271053"/>
            <a:chOff x="0" y="0"/>
            <a:chExt cx="212545" cy="76389"/>
          </a:xfrm>
        </p:grpSpPr>
        <p:sp>
          <p:nvSpPr>
            <p:cNvPr id="136" name="Freeform 15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38194" y="0"/>
                  </a:moveTo>
                  <a:lnTo>
                    <a:pt x="174350" y="0"/>
                  </a:lnTo>
                  <a:cubicBezTo>
                    <a:pt x="184480" y="0"/>
                    <a:pt x="194195" y="4024"/>
                    <a:pt x="201358" y="11187"/>
                  </a:cubicBezTo>
                  <a:cubicBezTo>
                    <a:pt x="208521" y="18350"/>
                    <a:pt x="212545" y="28065"/>
                    <a:pt x="212545" y="38194"/>
                  </a:cubicBezTo>
                  <a:lnTo>
                    <a:pt x="212545" y="38194"/>
                  </a:lnTo>
                  <a:cubicBezTo>
                    <a:pt x="212545" y="59289"/>
                    <a:pt x="195444" y="76389"/>
                    <a:pt x="174350" y="76389"/>
                  </a:cubicBezTo>
                  <a:lnTo>
                    <a:pt x="38194" y="76389"/>
                  </a:lnTo>
                  <a:cubicBezTo>
                    <a:pt x="28065" y="76389"/>
                    <a:pt x="18350" y="72365"/>
                    <a:pt x="11187" y="65202"/>
                  </a:cubicBezTo>
                  <a:cubicBezTo>
                    <a:pt x="4024" y="58039"/>
                    <a:pt x="0" y="48324"/>
                    <a:pt x="0" y="38194"/>
                  </a:cubicBezTo>
                  <a:lnTo>
                    <a:pt x="0" y="38194"/>
                  </a:lnTo>
                  <a:cubicBezTo>
                    <a:pt x="0" y="28065"/>
                    <a:pt x="4024" y="18350"/>
                    <a:pt x="11187" y="11187"/>
                  </a:cubicBezTo>
                  <a:cubicBezTo>
                    <a:pt x="18350" y="4024"/>
                    <a:pt x="28065" y="0"/>
                    <a:pt x="38194" y="0"/>
                  </a:cubicBezTo>
                  <a:close/>
                </a:path>
              </a:pathLst>
            </a:custGeom>
            <a:solidFill>
              <a:srgbClr val="235A5B"/>
            </a:solidFill>
            <a:ln cap="rnd">
              <a:noFill/>
              <a:prstDash val="solid"/>
              <a:round/>
            </a:ln>
          </p:spPr>
        </p:sp>
        <p:sp>
          <p:nvSpPr>
            <p:cNvPr id="137" name="TextBox 16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38" name="Freeform 17"/>
          <p:cNvSpPr/>
          <p:nvPr/>
        </p:nvSpPr>
        <p:spPr>
          <a:xfrm flipV="1">
            <a:off x="5011795" y="5881210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1" y="1190731"/>
                </a:lnTo>
                <a:lnTo>
                  <a:pt x="2381461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39" name="Freeform 18"/>
          <p:cNvSpPr/>
          <p:nvPr/>
        </p:nvSpPr>
        <p:spPr>
          <a:xfrm>
            <a:off x="2139726" y="4567277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1" y="0"/>
                </a:lnTo>
                <a:lnTo>
                  <a:pt x="2381461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0" name="Freeform 19"/>
          <p:cNvSpPr/>
          <p:nvPr/>
        </p:nvSpPr>
        <p:spPr>
          <a:xfrm>
            <a:off x="5011795" y="4567277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1" y="0"/>
                </a:lnTo>
                <a:lnTo>
                  <a:pt x="2381461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41" name="Group 21"/>
          <p:cNvGrpSpPr/>
          <p:nvPr/>
        </p:nvGrpSpPr>
        <p:grpSpPr>
          <a:xfrm>
            <a:off x="2451569" y="4944130"/>
            <a:ext cx="1757774" cy="1757774"/>
            <a:chOff x="0" y="0"/>
            <a:chExt cx="812800" cy="812800"/>
          </a:xfrm>
        </p:grpSpPr>
        <p:sp>
          <p:nvSpPr>
            <p:cNvPr id="14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44" name="Group 24"/>
          <p:cNvGrpSpPr/>
          <p:nvPr/>
        </p:nvGrpSpPr>
        <p:grpSpPr>
          <a:xfrm>
            <a:off x="5323638" y="4944130"/>
            <a:ext cx="1757774" cy="1757774"/>
            <a:chOff x="0" y="0"/>
            <a:chExt cx="812800" cy="812800"/>
          </a:xfrm>
        </p:grpSpPr>
        <p:sp>
          <p:nvSpPr>
            <p:cNvPr id="14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6" name="TextBox 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47" name="Group 27"/>
          <p:cNvGrpSpPr/>
          <p:nvPr/>
        </p:nvGrpSpPr>
        <p:grpSpPr>
          <a:xfrm>
            <a:off x="7259443" y="5881210"/>
            <a:ext cx="754179" cy="271053"/>
            <a:chOff x="0" y="0"/>
            <a:chExt cx="212545" cy="76389"/>
          </a:xfrm>
        </p:grpSpPr>
        <p:sp>
          <p:nvSpPr>
            <p:cNvPr id="148" name="Freeform 28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327576"/>
            </a:solidFill>
            <a:ln cap="sq">
              <a:noFill/>
              <a:prstDash val="solid"/>
              <a:miter/>
            </a:ln>
          </p:spPr>
        </p:sp>
        <p:sp>
          <p:nvSpPr>
            <p:cNvPr id="149" name="TextBox 29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50" name="Freeform 30"/>
          <p:cNvSpPr/>
          <p:nvPr/>
        </p:nvSpPr>
        <p:spPr>
          <a:xfrm flipV="1">
            <a:off x="7882839" y="5840707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1" y="1190731"/>
                </a:lnTo>
                <a:lnTo>
                  <a:pt x="2381461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1" name="Freeform 31"/>
          <p:cNvSpPr/>
          <p:nvPr/>
        </p:nvSpPr>
        <p:spPr>
          <a:xfrm>
            <a:off x="7965506" y="4468549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1" y="0"/>
                </a:lnTo>
                <a:lnTo>
                  <a:pt x="2381461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grpSp>
        <p:nvGrpSpPr>
          <p:cNvPr id="152" name="Group 32"/>
          <p:cNvGrpSpPr/>
          <p:nvPr/>
        </p:nvGrpSpPr>
        <p:grpSpPr>
          <a:xfrm>
            <a:off x="8194683" y="4944130"/>
            <a:ext cx="1757774" cy="1757774"/>
            <a:chOff x="0" y="0"/>
            <a:chExt cx="812800" cy="812800"/>
          </a:xfrm>
        </p:grpSpPr>
        <p:sp>
          <p:nvSpPr>
            <p:cNvPr id="15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55" name="Group 35"/>
          <p:cNvGrpSpPr/>
          <p:nvPr/>
        </p:nvGrpSpPr>
        <p:grpSpPr>
          <a:xfrm>
            <a:off x="10129484" y="5881210"/>
            <a:ext cx="754179" cy="271053"/>
            <a:chOff x="0" y="0"/>
            <a:chExt cx="212545" cy="76389"/>
          </a:xfrm>
        </p:grpSpPr>
        <p:sp>
          <p:nvSpPr>
            <p:cNvPr id="156" name="Freeform 36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408789"/>
            </a:solidFill>
          </p:spPr>
        </p:sp>
        <p:sp>
          <p:nvSpPr>
            <p:cNvPr id="157" name="TextBox 37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58" name="Freeform 38"/>
          <p:cNvSpPr/>
          <p:nvPr/>
        </p:nvSpPr>
        <p:spPr>
          <a:xfrm flipV="1">
            <a:off x="10753883" y="5840707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2" y="1190731"/>
                </a:lnTo>
                <a:lnTo>
                  <a:pt x="2381462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59" name="Freeform 39"/>
          <p:cNvSpPr/>
          <p:nvPr/>
        </p:nvSpPr>
        <p:spPr>
          <a:xfrm>
            <a:off x="10753883" y="4526774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2" y="0"/>
                </a:lnTo>
                <a:lnTo>
                  <a:pt x="2381462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60" name="Group 40"/>
          <p:cNvGrpSpPr/>
          <p:nvPr/>
        </p:nvGrpSpPr>
        <p:grpSpPr>
          <a:xfrm>
            <a:off x="11065727" y="4944130"/>
            <a:ext cx="1757774" cy="1757774"/>
            <a:chOff x="0" y="0"/>
            <a:chExt cx="812800" cy="812800"/>
          </a:xfrm>
        </p:grpSpPr>
        <p:sp>
          <p:nvSpPr>
            <p:cNvPr id="16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2" name="TextBox 4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63" name="Group 43"/>
          <p:cNvGrpSpPr/>
          <p:nvPr/>
        </p:nvGrpSpPr>
        <p:grpSpPr>
          <a:xfrm>
            <a:off x="12999525" y="5881210"/>
            <a:ext cx="754179" cy="271053"/>
            <a:chOff x="0" y="0"/>
            <a:chExt cx="212545" cy="76389"/>
          </a:xfrm>
        </p:grpSpPr>
        <p:sp>
          <p:nvSpPr>
            <p:cNvPr id="164" name="Freeform 44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65" name="TextBox 45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66" name="Freeform 46"/>
          <p:cNvSpPr/>
          <p:nvPr/>
        </p:nvSpPr>
        <p:spPr>
          <a:xfrm flipV="1">
            <a:off x="13624927" y="5840707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2" y="1190731"/>
                </a:lnTo>
                <a:lnTo>
                  <a:pt x="2381462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7" name="Freeform 47"/>
          <p:cNvSpPr/>
          <p:nvPr/>
        </p:nvSpPr>
        <p:spPr>
          <a:xfrm>
            <a:off x="13621706" y="4583222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2" y="0"/>
                </a:lnTo>
                <a:lnTo>
                  <a:pt x="2381462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grpSp>
        <p:nvGrpSpPr>
          <p:cNvPr id="168" name="Group 48"/>
          <p:cNvGrpSpPr/>
          <p:nvPr/>
        </p:nvGrpSpPr>
        <p:grpSpPr>
          <a:xfrm>
            <a:off x="13936771" y="4944130"/>
            <a:ext cx="1757774" cy="1757774"/>
            <a:chOff x="0" y="0"/>
            <a:chExt cx="812800" cy="812800"/>
          </a:xfrm>
        </p:grpSpPr>
        <p:sp>
          <p:nvSpPr>
            <p:cNvPr id="16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0" name="TextBox 5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71" name="Group 51"/>
          <p:cNvGrpSpPr/>
          <p:nvPr/>
        </p:nvGrpSpPr>
        <p:grpSpPr>
          <a:xfrm>
            <a:off x="15869566" y="5881210"/>
            <a:ext cx="754179" cy="271053"/>
            <a:chOff x="0" y="0"/>
            <a:chExt cx="212545" cy="76389"/>
          </a:xfrm>
        </p:grpSpPr>
        <p:sp>
          <p:nvSpPr>
            <p:cNvPr id="172" name="Freeform 52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38194" y="0"/>
                  </a:moveTo>
                  <a:lnTo>
                    <a:pt x="174350" y="0"/>
                  </a:lnTo>
                  <a:cubicBezTo>
                    <a:pt x="184480" y="0"/>
                    <a:pt x="194195" y="4024"/>
                    <a:pt x="201358" y="11187"/>
                  </a:cubicBezTo>
                  <a:cubicBezTo>
                    <a:pt x="208521" y="18350"/>
                    <a:pt x="212545" y="28065"/>
                    <a:pt x="212545" y="38194"/>
                  </a:cubicBezTo>
                  <a:lnTo>
                    <a:pt x="212545" y="38194"/>
                  </a:lnTo>
                  <a:cubicBezTo>
                    <a:pt x="212545" y="59289"/>
                    <a:pt x="195444" y="76389"/>
                    <a:pt x="174350" y="76389"/>
                  </a:cubicBezTo>
                  <a:lnTo>
                    <a:pt x="38194" y="76389"/>
                  </a:lnTo>
                  <a:cubicBezTo>
                    <a:pt x="28065" y="76389"/>
                    <a:pt x="18350" y="72365"/>
                    <a:pt x="11187" y="65202"/>
                  </a:cubicBezTo>
                  <a:cubicBezTo>
                    <a:pt x="4024" y="58039"/>
                    <a:pt x="0" y="48324"/>
                    <a:pt x="0" y="38194"/>
                  </a:cubicBezTo>
                  <a:lnTo>
                    <a:pt x="0" y="38194"/>
                  </a:lnTo>
                  <a:cubicBezTo>
                    <a:pt x="0" y="28065"/>
                    <a:pt x="4024" y="18350"/>
                    <a:pt x="11187" y="11187"/>
                  </a:cubicBezTo>
                  <a:cubicBezTo>
                    <a:pt x="18350" y="4024"/>
                    <a:pt x="28065" y="0"/>
                    <a:pt x="38194" y="0"/>
                  </a:cubicBez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173" name="TextBox 53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74" name="Freeform 54"/>
          <p:cNvSpPr/>
          <p:nvPr/>
        </p:nvSpPr>
        <p:spPr>
          <a:xfrm>
            <a:off x="2946786" y="5446451"/>
            <a:ext cx="740477" cy="597935"/>
          </a:xfrm>
          <a:custGeom>
            <a:avLst/>
            <a:gdLst/>
            <a:ahLst/>
            <a:cxnLst/>
            <a:rect l="l" t="t" r="r" b="b"/>
            <a:pathLst>
              <a:path w="740477" h="597935">
                <a:moveTo>
                  <a:pt x="0" y="0"/>
                </a:moveTo>
                <a:lnTo>
                  <a:pt x="740477" y="0"/>
                </a:lnTo>
                <a:lnTo>
                  <a:pt x="740477" y="597935"/>
                </a:lnTo>
                <a:lnTo>
                  <a:pt x="0" y="59793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75" name="Freeform 55"/>
          <p:cNvSpPr/>
          <p:nvPr/>
        </p:nvSpPr>
        <p:spPr>
          <a:xfrm>
            <a:off x="11567224" y="5332886"/>
            <a:ext cx="769236" cy="769236"/>
          </a:xfrm>
          <a:custGeom>
            <a:avLst/>
            <a:gdLst/>
            <a:ahLst/>
            <a:cxnLst/>
            <a:rect l="l" t="t" r="r" b="b"/>
            <a:pathLst>
              <a:path w="769236" h="769236">
                <a:moveTo>
                  <a:pt x="0" y="0"/>
                </a:moveTo>
                <a:lnTo>
                  <a:pt x="769236" y="0"/>
                </a:lnTo>
                <a:lnTo>
                  <a:pt x="769236" y="769237"/>
                </a:lnTo>
                <a:lnTo>
                  <a:pt x="0" y="7692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6" name="Freeform 56"/>
          <p:cNvSpPr/>
          <p:nvPr/>
        </p:nvSpPr>
        <p:spPr>
          <a:xfrm>
            <a:off x="13446366" y="4280544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0"/>
                </a:moveTo>
                <a:lnTo>
                  <a:pt x="2767497" y="0"/>
                </a:lnTo>
                <a:lnTo>
                  <a:pt x="2767497" y="1383748"/>
                </a:lnTo>
                <a:lnTo>
                  <a:pt x="0" y="138374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7" name="Freeform 60"/>
          <p:cNvSpPr/>
          <p:nvPr/>
        </p:nvSpPr>
        <p:spPr>
          <a:xfrm>
            <a:off x="5819460" y="5354938"/>
            <a:ext cx="751675" cy="780961"/>
          </a:xfrm>
          <a:custGeom>
            <a:avLst/>
            <a:gdLst/>
            <a:ahLst/>
            <a:cxnLst/>
            <a:rect l="l" t="t" r="r" b="b"/>
            <a:pathLst>
              <a:path w="751675" h="780961">
                <a:moveTo>
                  <a:pt x="0" y="0"/>
                </a:moveTo>
                <a:lnTo>
                  <a:pt x="751674" y="0"/>
                </a:lnTo>
                <a:lnTo>
                  <a:pt x="751674" y="780961"/>
                </a:lnTo>
                <a:lnTo>
                  <a:pt x="0" y="780961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178" name="Freeform 61"/>
          <p:cNvSpPr/>
          <p:nvPr/>
        </p:nvSpPr>
        <p:spPr>
          <a:xfrm>
            <a:off x="8747159" y="5414767"/>
            <a:ext cx="661303" cy="661303"/>
          </a:xfrm>
          <a:custGeom>
            <a:avLst/>
            <a:gdLst/>
            <a:ahLst/>
            <a:cxnLst/>
            <a:rect l="l" t="t" r="r" b="b"/>
            <a:pathLst>
              <a:path w="661303" h="661303">
                <a:moveTo>
                  <a:pt x="0" y="0"/>
                </a:moveTo>
                <a:lnTo>
                  <a:pt x="661303" y="0"/>
                </a:lnTo>
                <a:lnTo>
                  <a:pt x="661303" y="661303"/>
                </a:lnTo>
                <a:lnTo>
                  <a:pt x="0" y="6613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179" name="Freeform 62"/>
          <p:cNvSpPr/>
          <p:nvPr/>
        </p:nvSpPr>
        <p:spPr>
          <a:xfrm>
            <a:off x="14470098" y="5452824"/>
            <a:ext cx="683074" cy="683074"/>
          </a:xfrm>
          <a:custGeom>
            <a:avLst/>
            <a:gdLst/>
            <a:ahLst/>
            <a:cxnLst/>
            <a:rect l="l" t="t" r="r" b="b"/>
            <a:pathLst>
              <a:path w="683074" h="683074">
                <a:moveTo>
                  <a:pt x="0" y="0"/>
                </a:moveTo>
                <a:lnTo>
                  <a:pt x="683075" y="0"/>
                </a:lnTo>
                <a:lnTo>
                  <a:pt x="683075" y="683075"/>
                </a:lnTo>
                <a:lnTo>
                  <a:pt x="0" y="683075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grpSp>
        <p:nvGrpSpPr>
          <p:cNvPr id="181" name="Group 65"/>
          <p:cNvGrpSpPr/>
          <p:nvPr/>
        </p:nvGrpSpPr>
        <p:grpSpPr>
          <a:xfrm>
            <a:off x="1392834" y="2370188"/>
            <a:ext cx="141372" cy="784473"/>
            <a:chOff x="0" y="0"/>
            <a:chExt cx="43872" cy="243446"/>
          </a:xfrm>
        </p:grpSpPr>
        <p:sp>
          <p:nvSpPr>
            <p:cNvPr id="182" name="Freeform 66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183" name="TextBox 67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85" name="Group 70"/>
          <p:cNvGrpSpPr/>
          <p:nvPr/>
        </p:nvGrpSpPr>
        <p:grpSpPr>
          <a:xfrm>
            <a:off x="4264182" y="7766049"/>
            <a:ext cx="141372" cy="784473"/>
            <a:chOff x="0" y="0"/>
            <a:chExt cx="43872" cy="243446"/>
          </a:xfrm>
        </p:grpSpPr>
        <p:sp>
          <p:nvSpPr>
            <p:cNvPr id="186" name="Freeform 71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187" name="TextBox 72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90" name="Group 75"/>
          <p:cNvGrpSpPr/>
          <p:nvPr/>
        </p:nvGrpSpPr>
        <p:grpSpPr>
          <a:xfrm>
            <a:off x="10017817" y="7766049"/>
            <a:ext cx="141372" cy="784473"/>
            <a:chOff x="0" y="0"/>
            <a:chExt cx="43872" cy="243446"/>
          </a:xfrm>
        </p:grpSpPr>
        <p:sp>
          <p:nvSpPr>
            <p:cNvPr id="191" name="Freeform 76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92" name="TextBox 77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94" name="Group 80"/>
          <p:cNvGrpSpPr/>
          <p:nvPr/>
        </p:nvGrpSpPr>
        <p:grpSpPr>
          <a:xfrm>
            <a:off x="7147667" y="2370188"/>
            <a:ext cx="141372" cy="784473"/>
            <a:chOff x="0" y="0"/>
            <a:chExt cx="43872" cy="243446"/>
          </a:xfrm>
        </p:grpSpPr>
        <p:sp>
          <p:nvSpPr>
            <p:cNvPr id="195" name="Freeform 81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408789"/>
            </a:solidFill>
          </p:spPr>
        </p:sp>
        <p:sp>
          <p:nvSpPr>
            <p:cNvPr id="196" name="TextBox 82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98" name="Group 85"/>
          <p:cNvGrpSpPr/>
          <p:nvPr/>
        </p:nvGrpSpPr>
        <p:grpSpPr>
          <a:xfrm>
            <a:off x="12903839" y="2370188"/>
            <a:ext cx="141372" cy="784473"/>
            <a:chOff x="0" y="0"/>
            <a:chExt cx="43872" cy="243446"/>
          </a:xfrm>
        </p:grpSpPr>
        <p:sp>
          <p:nvSpPr>
            <p:cNvPr id="199" name="Freeform 86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200" name="TextBox 87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209" name="Group 6"/>
          <p:cNvGrpSpPr/>
          <p:nvPr/>
        </p:nvGrpSpPr>
        <p:grpSpPr>
          <a:xfrm rot="5400000">
            <a:off x="576887" y="2526999"/>
            <a:ext cx="500647" cy="438066"/>
            <a:chOff x="0" y="0"/>
            <a:chExt cx="812800" cy="711200"/>
          </a:xfrm>
        </p:grpSpPr>
        <p:sp>
          <p:nvSpPr>
            <p:cNvPr id="210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11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12" name="TextBox 40"/>
          <p:cNvSpPr txBox="1"/>
          <p:nvPr/>
        </p:nvSpPr>
        <p:spPr>
          <a:xfrm>
            <a:off x="44269" y="2391162"/>
            <a:ext cx="602887" cy="565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01</a:t>
            </a:r>
          </a:p>
        </p:txBody>
      </p:sp>
      <p:grpSp>
        <p:nvGrpSpPr>
          <p:cNvPr id="213" name="Group 6"/>
          <p:cNvGrpSpPr/>
          <p:nvPr/>
        </p:nvGrpSpPr>
        <p:grpSpPr>
          <a:xfrm rot="5400000">
            <a:off x="6467435" y="2535559"/>
            <a:ext cx="500647" cy="438066"/>
            <a:chOff x="0" y="0"/>
            <a:chExt cx="812800" cy="711200"/>
          </a:xfrm>
        </p:grpSpPr>
        <p:sp>
          <p:nvSpPr>
            <p:cNvPr id="214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15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16" name="TextBox 40"/>
          <p:cNvSpPr txBox="1"/>
          <p:nvPr/>
        </p:nvSpPr>
        <p:spPr>
          <a:xfrm>
            <a:off x="5934817" y="2399722"/>
            <a:ext cx="60288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</a:t>
            </a: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2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221" name="Group 6"/>
          <p:cNvGrpSpPr/>
          <p:nvPr/>
        </p:nvGrpSpPr>
        <p:grpSpPr>
          <a:xfrm rot="5400000">
            <a:off x="12302637" y="2431013"/>
            <a:ext cx="500647" cy="438066"/>
            <a:chOff x="0" y="0"/>
            <a:chExt cx="812800" cy="711200"/>
          </a:xfrm>
        </p:grpSpPr>
        <p:sp>
          <p:nvSpPr>
            <p:cNvPr id="222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23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24" name="TextBox 40"/>
          <p:cNvSpPr txBox="1"/>
          <p:nvPr/>
        </p:nvSpPr>
        <p:spPr>
          <a:xfrm>
            <a:off x="11770019" y="2295176"/>
            <a:ext cx="60288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</a:t>
            </a: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3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225" name="Group 6"/>
          <p:cNvGrpSpPr/>
          <p:nvPr/>
        </p:nvGrpSpPr>
        <p:grpSpPr>
          <a:xfrm rot="5400000">
            <a:off x="3596332" y="7738888"/>
            <a:ext cx="500647" cy="438066"/>
            <a:chOff x="0" y="0"/>
            <a:chExt cx="812800" cy="711200"/>
          </a:xfrm>
        </p:grpSpPr>
        <p:sp>
          <p:nvSpPr>
            <p:cNvPr id="226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27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28" name="TextBox 40"/>
          <p:cNvSpPr txBox="1"/>
          <p:nvPr/>
        </p:nvSpPr>
        <p:spPr>
          <a:xfrm>
            <a:off x="3063714" y="7603051"/>
            <a:ext cx="60288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</a:t>
            </a: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4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229" name="Group 6"/>
          <p:cNvGrpSpPr/>
          <p:nvPr/>
        </p:nvGrpSpPr>
        <p:grpSpPr>
          <a:xfrm rot="5400000">
            <a:off x="9372353" y="7776370"/>
            <a:ext cx="500647" cy="438066"/>
            <a:chOff x="0" y="0"/>
            <a:chExt cx="812800" cy="711200"/>
          </a:xfrm>
        </p:grpSpPr>
        <p:sp>
          <p:nvSpPr>
            <p:cNvPr id="230" name="Freeform 7"/>
            <p:cNvSpPr/>
            <p:nvPr/>
          </p:nvSpPr>
          <p:spPr>
            <a:xfrm>
              <a:off x="60851" y="89740"/>
              <a:ext cx="691098" cy="621460"/>
            </a:xfrm>
            <a:custGeom>
              <a:avLst/>
              <a:gdLst/>
              <a:ahLst/>
              <a:cxnLst/>
              <a:rect l="l" t="t" r="r" b="b"/>
              <a:pathLst>
                <a:path w="691098" h="621460">
                  <a:moveTo>
                    <a:pt x="422271" y="44524"/>
                  </a:moveTo>
                  <a:lnTo>
                    <a:pt x="675227" y="487196"/>
                  </a:lnTo>
                  <a:cubicBezTo>
                    <a:pt x="691098" y="514971"/>
                    <a:pt x="690984" y="549095"/>
                    <a:pt x="674928" y="576763"/>
                  </a:cubicBezTo>
                  <a:cubicBezTo>
                    <a:pt x="658871" y="604431"/>
                    <a:pt x="629300" y="621460"/>
                    <a:pt x="597311" y="621460"/>
                  </a:cubicBezTo>
                  <a:lnTo>
                    <a:pt x="93787" y="621460"/>
                  </a:lnTo>
                  <a:cubicBezTo>
                    <a:pt x="61798" y="621460"/>
                    <a:pt x="32227" y="604431"/>
                    <a:pt x="16170" y="576763"/>
                  </a:cubicBezTo>
                  <a:cubicBezTo>
                    <a:pt x="114" y="549095"/>
                    <a:pt x="0" y="514971"/>
                    <a:pt x="15871" y="487196"/>
                  </a:cubicBezTo>
                  <a:lnTo>
                    <a:pt x="268827" y="44524"/>
                  </a:lnTo>
                  <a:cubicBezTo>
                    <a:pt x="284560" y="16991"/>
                    <a:pt x="313839" y="0"/>
                    <a:pt x="345549" y="0"/>
                  </a:cubicBezTo>
                  <a:cubicBezTo>
                    <a:pt x="377259" y="0"/>
                    <a:pt x="406538" y="16991"/>
                    <a:pt x="422271" y="44524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31" name="TextBox 8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32" name="TextBox 40"/>
          <p:cNvSpPr txBox="1"/>
          <p:nvPr/>
        </p:nvSpPr>
        <p:spPr>
          <a:xfrm>
            <a:off x="8839735" y="7640533"/>
            <a:ext cx="60288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0</a:t>
            </a: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5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233" name="TextBox 43"/>
          <p:cNvSpPr txBox="1"/>
          <p:nvPr/>
        </p:nvSpPr>
        <p:spPr>
          <a:xfrm>
            <a:off x="7485226" y="2335179"/>
            <a:ext cx="4177750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Використання форм і методів навчання через розвиток навичок 4К у здобувачів освіти в освітньому процесі </a:t>
            </a:r>
          </a:p>
        </p:txBody>
      </p:sp>
      <p:sp>
        <p:nvSpPr>
          <p:cNvPr id="234" name="TextBox 43"/>
          <p:cNvSpPr txBox="1"/>
          <p:nvPr/>
        </p:nvSpPr>
        <p:spPr>
          <a:xfrm>
            <a:off x="4620603" y="7732615"/>
            <a:ext cx="3710677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Роль особистості вчителя та класного керівника у формуванні соціально згуртованого колективу учнів </a:t>
            </a:r>
          </a:p>
        </p:txBody>
      </p:sp>
      <p:sp>
        <p:nvSpPr>
          <p:cNvPr id="235" name="TextBox 43"/>
          <p:cNvSpPr txBox="1"/>
          <p:nvPr/>
        </p:nvSpPr>
        <p:spPr>
          <a:xfrm>
            <a:off x="10390885" y="7813088"/>
            <a:ext cx="371067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Педагогічна творчість: її стимули і можливості</a:t>
            </a:r>
          </a:p>
        </p:txBody>
      </p:sp>
      <p:sp>
        <p:nvSpPr>
          <p:cNvPr id="236" name="TextBox 43"/>
          <p:cNvSpPr txBox="1"/>
          <p:nvPr/>
        </p:nvSpPr>
        <p:spPr>
          <a:xfrm>
            <a:off x="13148478" y="2359655"/>
            <a:ext cx="3710677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Формування безпечного освітнього середовища навчального закладу</a:t>
            </a:r>
          </a:p>
        </p:txBody>
      </p:sp>
    </p:spTree>
    <p:extLst>
      <p:ext uri="{BB962C8B-B14F-4D97-AF65-F5344CB8AC3E}">
        <p14:creationId xmlns:p14="http://schemas.microsoft.com/office/powerpoint/2010/main" val="3619476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743804" y="-184774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329896" y="619700"/>
            <a:ext cx="1448663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uk-UA" sz="40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МЕТОДИЧНА РОБОТА  І КАДРОВЕ ЗАБЕЗПЕЧЕННЯ</a:t>
            </a:r>
            <a:endParaRPr lang="uk-UA" altLang="uk-UA" sz="40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1" name="Group 21"/>
          <p:cNvGrpSpPr/>
          <p:nvPr/>
        </p:nvGrpSpPr>
        <p:grpSpPr>
          <a:xfrm>
            <a:off x="2451569" y="4944130"/>
            <a:ext cx="1757774" cy="1757774"/>
            <a:chOff x="0" y="0"/>
            <a:chExt cx="812800" cy="812800"/>
          </a:xfrm>
        </p:grpSpPr>
        <p:sp>
          <p:nvSpPr>
            <p:cNvPr id="14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52" name="Group 32"/>
          <p:cNvGrpSpPr/>
          <p:nvPr/>
        </p:nvGrpSpPr>
        <p:grpSpPr>
          <a:xfrm>
            <a:off x="8194683" y="4944130"/>
            <a:ext cx="1757774" cy="1757774"/>
            <a:chOff x="0" y="0"/>
            <a:chExt cx="812800" cy="812800"/>
          </a:xfrm>
        </p:grpSpPr>
        <p:sp>
          <p:nvSpPr>
            <p:cNvPr id="15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60" name="Group 40"/>
          <p:cNvGrpSpPr/>
          <p:nvPr/>
        </p:nvGrpSpPr>
        <p:grpSpPr>
          <a:xfrm>
            <a:off x="11065727" y="4944130"/>
            <a:ext cx="1757774" cy="1757774"/>
            <a:chOff x="0" y="0"/>
            <a:chExt cx="812800" cy="812800"/>
          </a:xfrm>
        </p:grpSpPr>
        <p:sp>
          <p:nvSpPr>
            <p:cNvPr id="16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2" name="TextBox 4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28" name="TextBox 40"/>
          <p:cNvSpPr txBox="1"/>
          <p:nvPr/>
        </p:nvSpPr>
        <p:spPr>
          <a:xfrm>
            <a:off x="3063714" y="7603051"/>
            <a:ext cx="602887" cy="553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grpSp>
        <p:nvGrpSpPr>
          <p:cNvPr id="107" name="Group 10"/>
          <p:cNvGrpSpPr/>
          <p:nvPr/>
        </p:nvGrpSpPr>
        <p:grpSpPr>
          <a:xfrm>
            <a:off x="1174750" y="8499982"/>
            <a:ext cx="3746341" cy="1322794"/>
            <a:chOff x="0" y="0"/>
            <a:chExt cx="1074922" cy="379544"/>
          </a:xfrm>
        </p:grpSpPr>
        <p:sp>
          <p:nvSpPr>
            <p:cNvPr id="108" name="Freeform 11"/>
            <p:cNvSpPr/>
            <p:nvPr/>
          </p:nvSpPr>
          <p:spPr>
            <a:xfrm>
              <a:off x="0" y="0"/>
              <a:ext cx="1074922" cy="379544"/>
            </a:xfrm>
            <a:custGeom>
              <a:avLst/>
              <a:gdLst/>
              <a:ahLst/>
              <a:cxnLst/>
              <a:rect l="l" t="t" r="r" b="b"/>
              <a:pathLst>
                <a:path w="1074922" h="379544">
                  <a:moveTo>
                    <a:pt x="53730" y="0"/>
                  </a:moveTo>
                  <a:lnTo>
                    <a:pt x="1021192" y="0"/>
                  </a:lnTo>
                  <a:cubicBezTo>
                    <a:pt x="1035442" y="0"/>
                    <a:pt x="1049109" y="5661"/>
                    <a:pt x="1059185" y="15737"/>
                  </a:cubicBezTo>
                  <a:cubicBezTo>
                    <a:pt x="1069261" y="25813"/>
                    <a:pt x="1074922" y="39480"/>
                    <a:pt x="1074922" y="53730"/>
                  </a:cubicBezTo>
                  <a:lnTo>
                    <a:pt x="1074922" y="325814"/>
                  </a:lnTo>
                  <a:cubicBezTo>
                    <a:pt x="1074922" y="355488"/>
                    <a:pt x="1050866" y="379544"/>
                    <a:pt x="1021192" y="379544"/>
                  </a:cubicBezTo>
                  <a:lnTo>
                    <a:pt x="53730" y="379544"/>
                  </a:lnTo>
                  <a:cubicBezTo>
                    <a:pt x="24056" y="379544"/>
                    <a:pt x="0" y="355488"/>
                    <a:pt x="0" y="325814"/>
                  </a:cubicBezTo>
                  <a:lnTo>
                    <a:pt x="0" y="53730"/>
                  </a:lnTo>
                  <a:cubicBezTo>
                    <a:pt x="0" y="24056"/>
                    <a:pt x="24056" y="0"/>
                    <a:pt x="53730" y="0"/>
                  </a:cubicBez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109" name="TextBox 12"/>
            <p:cNvSpPr txBox="1"/>
            <p:nvPr/>
          </p:nvSpPr>
          <p:spPr>
            <a:xfrm>
              <a:off x="0" y="-47625"/>
              <a:ext cx="1074922" cy="427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10" name="Group 13"/>
          <p:cNvGrpSpPr/>
          <p:nvPr/>
        </p:nvGrpSpPr>
        <p:grpSpPr>
          <a:xfrm>
            <a:off x="5140531" y="8499982"/>
            <a:ext cx="3746341" cy="1322794"/>
            <a:chOff x="0" y="0"/>
            <a:chExt cx="1074922" cy="379544"/>
          </a:xfrm>
        </p:grpSpPr>
        <p:sp>
          <p:nvSpPr>
            <p:cNvPr id="111" name="Freeform 14"/>
            <p:cNvSpPr/>
            <p:nvPr/>
          </p:nvSpPr>
          <p:spPr>
            <a:xfrm>
              <a:off x="0" y="0"/>
              <a:ext cx="1074922" cy="379544"/>
            </a:xfrm>
            <a:custGeom>
              <a:avLst/>
              <a:gdLst/>
              <a:ahLst/>
              <a:cxnLst/>
              <a:rect l="l" t="t" r="r" b="b"/>
              <a:pathLst>
                <a:path w="1074922" h="379544">
                  <a:moveTo>
                    <a:pt x="53730" y="0"/>
                  </a:moveTo>
                  <a:lnTo>
                    <a:pt x="1021192" y="0"/>
                  </a:lnTo>
                  <a:cubicBezTo>
                    <a:pt x="1035442" y="0"/>
                    <a:pt x="1049109" y="5661"/>
                    <a:pt x="1059185" y="15737"/>
                  </a:cubicBezTo>
                  <a:cubicBezTo>
                    <a:pt x="1069261" y="25813"/>
                    <a:pt x="1074922" y="39480"/>
                    <a:pt x="1074922" y="53730"/>
                  </a:cubicBezTo>
                  <a:lnTo>
                    <a:pt x="1074922" y="325814"/>
                  </a:lnTo>
                  <a:cubicBezTo>
                    <a:pt x="1074922" y="355488"/>
                    <a:pt x="1050866" y="379544"/>
                    <a:pt x="1021192" y="379544"/>
                  </a:cubicBezTo>
                  <a:lnTo>
                    <a:pt x="53730" y="379544"/>
                  </a:lnTo>
                  <a:cubicBezTo>
                    <a:pt x="24056" y="379544"/>
                    <a:pt x="0" y="355488"/>
                    <a:pt x="0" y="325814"/>
                  </a:cubicBezTo>
                  <a:lnTo>
                    <a:pt x="0" y="53730"/>
                  </a:lnTo>
                  <a:cubicBezTo>
                    <a:pt x="0" y="24056"/>
                    <a:pt x="24056" y="0"/>
                    <a:pt x="53730" y="0"/>
                  </a:cubicBez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12" name="TextBox 15"/>
            <p:cNvSpPr txBox="1"/>
            <p:nvPr/>
          </p:nvSpPr>
          <p:spPr>
            <a:xfrm>
              <a:off x="0" y="-47625"/>
              <a:ext cx="1074922" cy="427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13" name="Freeform 16"/>
          <p:cNvSpPr/>
          <p:nvPr/>
        </p:nvSpPr>
        <p:spPr>
          <a:xfrm rot="-10800000">
            <a:off x="1174750" y="7231572"/>
            <a:ext cx="3746341" cy="1938732"/>
          </a:xfrm>
          <a:custGeom>
            <a:avLst/>
            <a:gdLst/>
            <a:ahLst/>
            <a:cxnLst/>
            <a:rect l="l" t="t" r="r" b="b"/>
            <a:pathLst>
              <a:path w="3746341" h="1938732">
                <a:moveTo>
                  <a:pt x="0" y="0"/>
                </a:moveTo>
                <a:lnTo>
                  <a:pt x="3746341" y="0"/>
                </a:lnTo>
                <a:lnTo>
                  <a:pt x="3746341" y="1938732"/>
                </a:lnTo>
                <a:lnTo>
                  <a:pt x="0" y="19387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4" name="Freeform 18"/>
          <p:cNvSpPr/>
          <p:nvPr/>
        </p:nvSpPr>
        <p:spPr>
          <a:xfrm>
            <a:off x="990335" y="6087599"/>
            <a:ext cx="6650299" cy="301752"/>
          </a:xfrm>
          <a:custGeom>
            <a:avLst/>
            <a:gdLst/>
            <a:ahLst/>
            <a:cxnLst/>
            <a:rect l="l" t="t" r="r" b="b"/>
            <a:pathLst>
              <a:path w="6650299" h="301752">
                <a:moveTo>
                  <a:pt x="0" y="0"/>
                </a:moveTo>
                <a:lnTo>
                  <a:pt x="6650300" y="0"/>
                </a:lnTo>
                <a:lnTo>
                  <a:pt x="6650300" y="301752"/>
                </a:lnTo>
                <a:lnTo>
                  <a:pt x="0" y="3017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9998"/>
            </a:stretch>
          </a:blipFill>
        </p:spPr>
      </p:sp>
      <p:sp>
        <p:nvSpPr>
          <p:cNvPr id="115" name="Freeform 19"/>
          <p:cNvSpPr/>
          <p:nvPr/>
        </p:nvSpPr>
        <p:spPr>
          <a:xfrm>
            <a:off x="7894730" y="6087599"/>
            <a:ext cx="6950250" cy="301752"/>
          </a:xfrm>
          <a:custGeom>
            <a:avLst/>
            <a:gdLst/>
            <a:ahLst/>
            <a:cxnLst/>
            <a:rect l="l" t="t" r="r" b="b"/>
            <a:pathLst>
              <a:path w="6950250" h="301752">
                <a:moveTo>
                  <a:pt x="0" y="0"/>
                </a:moveTo>
                <a:lnTo>
                  <a:pt x="6950250" y="0"/>
                </a:lnTo>
                <a:lnTo>
                  <a:pt x="6950250" y="301752"/>
                </a:lnTo>
                <a:lnTo>
                  <a:pt x="0" y="3017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5250"/>
            </a:stretch>
          </a:blipFill>
        </p:spPr>
      </p:sp>
      <p:sp>
        <p:nvSpPr>
          <p:cNvPr id="116" name="Freeform 20"/>
          <p:cNvSpPr/>
          <p:nvPr/>
        </p:nvSpPr>
        <p:spPr>
          <a:xfrm>
            <a:off x="14383311" y="6087599"/>
            <a:ext cx="2771759" cy="301752"/>
          </a:xfrm>
          <a:custGeom>
            <a:avLst/>
            <a:gdLst/>
            <a:ahLst/>
            <a:cxnLst/>
            <a:rect l="l" t="t" r="r" b="b"/>
            <a:pathLst>
              <a:path w="2771759" h="301752">
                <a:moveTo>
                  <a:pt x="0" y="0"/>
                </a:moveTo>
                <a:lnTo>
                  <a:pt x="2771759" y="0"/>
                </a:lnTo>
                <a:lnTo>
                  <a:pt x="2771759" y="301752"/>
                </a:lnTo>
                <a:lnTo>
                  <a:pt x="0" y="3017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163919"/>
            </a:stretch>
          </a:blipFill>
        </p:spPr>
      </p:sp>
      <p:grpSp>
        <p:nvGrpSpPr>
          <p:cNvPr id="117" name="Group 21"/>
          <p:cNvGrpSpPr/>
          <p:nvPr/>
        </p:nvGrpSpPr>
        <p:grpSpPr>
          <a:xfrm>
            <a:off x="2183503" y="5370753"/>
            <a:ext cx="1647856" cy="1647856"/>
            <a:chOff x="0" y="0"/>
            <a:chExt cx="812800" cy="812800"/>
          </a:xfrm>
        </p:grpSpPr>
        <p:sp>
          <p:nvSpPr>
            <p:cNvPr id="118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235A5B"/>
              </a:solidFill>
              <a:prstDash val="solid"/>
              <a:miter/>
            </a:ln>
          </p:spPr>
        </p:sp>
        <p:sp>
          <p:nvSpPr>
            <p:cNvPr id="119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20" name="Group 24"/>
          <p:cNvGrpSpPr/>
          <p:nvPr/>
        </p:nvGrpSpPr>
        <p:grpSpPr>
          <a:xfrm>
            <a:off x="6189773" y="5370753"/>
            <a:ext cx="1647856" cy="1647856"/>
            <a:chOff x="0" y="0"/>
            <a:chExt cx="812800" cy="812800"/>
          </a:xfrm>
        </p:grpSpPr>
        <p:sp>
          <p:nvSpPr>
            <p:cNvPr id="121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639C9D"/>
              </a:solidFill>
              <a:prstDash val="solid"/>
              <a:miter/>
            </a:ln>
          </p:spPr>
        </p:sp>
        <p:sp>
          <p:nvSpPr>
            <p:cNvPr id="122" name="TextBox 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23" name="Freeform 27"/>
          <p:cNvSpPr/>
          <p:nvPr/>
        </p:nvSpPr>
        <p:spPr>
          <a:xfrm>
            <a:off x="2704429" y="5865201"/>
            <a:ext cx="754308" cy="754308"/>
          </a:xfrm>
          <a:custGeom>
            <a:avLst/>
            <a:gdLst/>
            <a:ahLst/>
            <a:cxnLst/>
            <a:rect l="l" t="t" r="r" b="b"/>
            <a:pathLst>
              <a:path w="754308" h="754308">
                <a:moveTo>
                  <a:pt x="0" y="0"/>
                </a:moveTo>
                <a:lnTo>
                  <a:pt x="754308" y="0"/>
                </a:lnTo>
                <a:lnTo>
                  <a:pt x="754308" y="754308"/>
                </a:lnTo>
                <a:lnTo>
                  <a:pt x="0" y="75430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grpSp>
        <p:nvGrpSpPr>
          <p:cNvPr id="124" name="Group 28"/>
          <p:cNvGrpSpPr/>
          <p:nvPr/>
        </p:nvGrpSpPr>
        <p:grpSpPr>
          <a:xfrm>
            <a:off x="9106311" y="8499982"/>
            <a:ext cx="3746341" cy="1322794"/>
            <a:chOff x="0" y="0"/>
            <a:chExt cx="1074922" cy="379544"/>
          </a:xfrm>
        </p:grpSpPr>
        <p:sp>
          <p:nvSpPr>
            <p:cNvPr id="125" name="Freeform 29"/>
            <p:cNvSpPr/>
            <p:nvPr/>
          </p:nvSpPr>
          <p:spPr>
            <a:xfrm>
              <a:off x="0" y="0"/>
              <a:ext cx="1074922" cy="379544"/>
            </a:xfrm>
            <a:custGeom>
              <a:avLst/>
              <a:gdLst/>
              <a:ahLst/>
              <a:cxnLst/>
              <a:rect l="l" t="t" r="r" b="b"/>
              <a:pathLst>
                <a:path w="1074922" h="379544">
                  <a:moveTo>
                    <a:pt x="53730" y="0"/>
                  </a:moveTo>
                  <a:lnTo>
                    <a:pt x="1021192" y="0"/>
                  </a:lnTo>
                  <a:cubicBezTo>
                    <a:pt x="1035442" y="0"/>
                    <a:pt x="1049109" y="5661"/>
                    <a:pt x="1059185" y="15737"/>
                  </a:cubicBezTo>
                  <a:cubicBezTo>
                    <a:pt x="1069261" y="25813"/>
                    <a:pt x="1074922" y="39480"/>
                    <a:pt x="1074922" y="53730"/>
                  </a:cubicBezTo>
                  <a:lnTo>
                    <a:pt x="1074922" y="325814"/>
                  </a:lnTo>
                  <a:cubicBezTo>
                    <a:pt x="1074922" y="355488"/>
                    <a:pt x="1050866" y="379544"/>
                    <a:pt x="1021192" y="379544"/>
                  </a:cubicBezTo>
                  <a:lnTo>
                    <a:pt x="53730" y="379544"/>
                  </a:lnTo>
                  <a:cubicBezTo>
                    <a:pt x="24056" y="379544"/>
                    <a:pt x="0" y="355488"/>
                    <a:pt x="0" y="325814"/>
                  </a:cubicBezTo>
                  <a:lnTo>
                    <a:pt x="0" y="53730"/>
                  </a:lnTo>
                  <a:cubicBezTo>
                    <a:pt x="0" y="24056"/>
                    <a:pt x="24056" y="0"/>
                    <a:pt x="53730" y="0"/>
                  </a:cubicBez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126" name="TextBox 30"/>
            <p:cNvSpPr txBox="1"/>
            <p:nvPr/>
          </p:nvSpPr>
          <p:spPr>
            <a:xfrm>
              <a:off x="0" y="-47625"/>
              <a:ext cx="1074922" cy="427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180" name="Freeform 31"/>
          <p:cNvSpPr/>
          <p:nvPr/>
        </p:nvSpPr>
        <p:spPr>
          <a:xfrm rot="-10800000">
            <a:off x="9106311" y="7231572"/>
            <a:ext cx="3746341" cy="1938732"/>
          </a:xfrm>
          <a:custGeom>
            <a:avLst/>
            <a:gdLst/>
            <a:ahLst/>
            <a:cxnLst/>
            <a:rect l="l" t="t" r="r" b="b"/>
            <a:pathLst>
              <a:path w="3746341" h="1938732">
                <a:moveTo>
                  <a:pt x="0" y="0"/>
                </a:moveTo>
                <a:lnTo>
                  <a:pt x="3746342" y="0"/>
                </a:lnTo>
                <a:lnTo>
                  <a:pt x="3746342" y="1938732"/>
                </a:lnTo>
                <a:lnTo>
                  <a:pt x="0" y="19387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184" name="Group 32"/>
          <p:cNvGrpSpPr/>
          <p:nvPr/>
        </p:nvGrpSpPr>
        <p:grpSpPr>
          <a:xfrm>
            <a:off x="10155554" y="5370753"/>
            <a:ext cx="1647856" cy="1647856"/>
            <a:chOff x="0" y="0"/>
            <a:chExt cx="812800" cy="812800"/>
          </a:xfrm>
        </p:grpSpPr>
        <p:sp>
          <p:nvSpPr>
            <p:cNvPr id="188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235A5B"/>
              </a:solidFill>
              <a:prstDash val="solid"/>
              <a:miter/>
            </a:ln>
          </p:spPr>
        </p:sp>
        <p:sp>
          <p:nvSpPr>
            <p:cNvPr id="189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93" name="Group 35"/>
          <p:cNvGrpSpPr/>
          <p:nvPr/>
        </p:nvGrpSpPr>
        <p:grpSpPr>
          <a:xfrm>
            <a:off x="13072092" y="8499982"/>
            <a:ext cx="3746341" cy="1322794"/>
            <a:chOff x="0" y="0"/>
            <a:chExt cx="1074922" cy="379544"/>
          </a:xfrm>
        </p:grpSpPr>
        <p:sp>
          <p:nvSpPr>
            <p:cNvPr id="197" name="Freeform 36"/>
            <p:cNvSpPr/>
            <p:nvPr/>
          </p:nvSpPr>
          <p:spPr>
            <a:xfrm>
              <a:off x="0" y="0"/>
              <a:ext cx="1074922" cy="379544"/>
            </a:xfrm>
            <a:custGeom>
              <a:avLst/>
              <a:gdLst/>
              <a:ahLst/>
              <a:cxnLst/>
              <a:rect l="l" t="t" r="r" b="b"/>
              <a:pathLst>
                <a:path w="1074922" h="379544">
                  <a:moveTo>
                    <a:pt x="53730" y="0"/>
                  </a:moveTo>
                  <a:lnTo>
                    <a:pt x="1021192" y="0"/>
                  </a:lnTo>
                  <a:cubicBezTo>
                    <a:pt x="1035442" y="0"/>
                    <a:pt x="1049109" y="5661"/>
                    <a:pt x="1059185" y="15737"/>
                  </a:cubicBezTo>
                  <a:cubicBezTo>
                    <a:pt x="1069261" y="25813"/>
                    <a:pt x="1074922" y="39480"/>
                    <a:pt x="1074922" y="53730"/>
                  </a:cubicBezTo>
                  <a:lnTo>
                    <a:pt x="1074922" y="325814"/>
                  </a:lnTo>
                  <a:cubicBezTo>
                    <a:pt x="1074922" y="355488"/>
                    <a:pt x="1050866" y="379544"/>
                    <a:pt x="1021192" y="379544"/>
                  </a:cubicBezTo>
                  <a:lnTo>
                    <a:pt x="53730" y="379544"/>
                  </a:lnTo>
                  <a:cubicBezTo>
                    <a:pt x="24056" y="379544"/>
                    <a:pt x="0" y="355488"/>
                    <a:pt x="0" y="325814"/>
                  </a:cubicBezTo>
                  <a:lnTo>
                    <a:pt x="0" y="53730"/>
                  </a:lnTo>
                  <a:cubicBezTo>
                    <a:pt x="0" y="24056"/>
                    <a:pt x="24056" y="0"/>
                    <a:pt x="53730" y="0"/>
                  </a:cubicBezTo>
                  <a:close/>
                </a:path>
              </a:pathLst>
            </a:custGeom>
            <a:solidFill>
              <a:srgbClr val="639C9D"/>
            </a:solidFill>
            <a:ln cap="rnd">
              <a:noFill/>
              <a:prstDash val="solid"/>
              <a:round/>
            </a:ln>
          </p:spPr>
        </p:sp>
        <p:sp>
          <p:nvSpPr>
            <p:cNvPr id="201" name="TextBox 37"/>
            <p:cNvSpPr txBox="1"/>
            <p:nvPr/>
          </p:nvSpPr>
          <p:spPr>
            <a:xfrm>
              <a:off x="0" y="-47625"/>
              <a:ext cx="1074922" cy="4271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02" name="Freeform 38"/>
          <p:cNvSpPr/>
          <p:nvPr/>
        </p:nvSpPr>
        <p:spPr>
          <a:xfrm rot="-10800000">
            <a:off x="13072092" y="7231572"/>
            <a:ext cx="3746341" cy="1938732"/>
          </a:xfrm>
          <a:custGeom>
            <a:avLst/>
            <a:gdLst/>
            <a:ahLst/>
            <a:cxnLst/>
            <a:rect l="l" t="t" r="r" b="b"/>
            <a:pathLst>
              <a:path w="3746341" h="1938732">
                <a:moveTo>
                  <a:pt x="0" y="0"/>
                </a:moveTo>
                <a:lnTo>
                  <a:pt x="3746341" y="0"/>
                </a:lnTo>
                <a:lnTo>
                  <a:pt x="3746341" y="1938732"/>
                </a:lnTo>
                <a:lnTo>
                  <a:pt x="0" y="193873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03" name="Group 39"/>
          <p:cNvGrpSpPr/>
          <p:nvPr/>
        </p:nvGrpSpPr>
        <p:grpSpPr>
          <a:xfrm>
            <a:off x="14121335" y="5370753"/>
            <a:ext cx="1647856" cy="1647856"/>
            <a:chOff x="0" y="0"/>
            <a:chExt cx="812800" cy="812800"/>
          </a:xfrm>
        </p:grpSpPr>
        <p:sp>
          <p:nvSpPr>
            <p:cNvPr id="204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639C9D"/>
              </a:solidFill>
              <a:prstDash val="solid"/>
              <a:miter/>
            </a:ln>
          </p:spPr>
        </p:sp>
        <p:sp>
          <p:nvSpPr>
            <p:cNvPr id="205" name="TextBox 4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07" name="Freeform 53"/>
          <p:cNvSpPr/>
          <p:nvPr/>
        </p:nvSpPr>
        <p:spPr>
          <a:xfrm>
            <a:off x="6662297" y="5843276"/>
            <a:ext cx="702810" cy="702810"/>
          </a:xfrm>
          <a:custGeom>
            <a:avLst/>
            <a:gdLst/>
            <a:ahLst/>
            <a:cxnLst/>
            <a:rect l="l" t="t" r="r" b="b"/>
            <a:pathLst>
              <a:path w="702810" h="702810">
                <a:moveTo>
                  <a:pt x="0" y="0"/>
                </a:moveTo>
                <a:lnTo>
                  <a:pt x="702809" y="0"/>
                </a:lnTo>
                <a:lnTo>
                  <a:pt x="702809" y="702810"/>
                </a:lnTo>
                <a:lnTo>
                  <a:pt x="0" y="70281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8" name="Freeform 54"/>
          <p:cNvSpPr/>
          <p:nvPr/>
        </p:nvSpPr>
        <p:spPr>
          <a:xfrm>
            <a:off x="10596969" y="5812168"/>
            <a:ext cx="765026" cy="765026"/>
          </a:xfrm>
          <a:custGeom>
            <a:avLst/>
            <a:gdLst/>
            <a:ahLst/>
            <a:cxnLst/>
            <a:rect l="l" t="t" r="r" b="b"/>
            <a:pathLst>
              <a:path w="765026" h="765026">
                <a:moveTo>
                  <a:pt x="0" y="0"/>
                </a:moveTo>
                <a:lnTo>
                  <a:pt x="765026" y="0"/>
                </a:lnTo>
                <a:lnTo>
                  <a:pt x="765026" y="765026"/>
                </a:lnTo>
                <a:lnTo>
                  <a:pt x="0" y="7650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7" name="Freeform 55"/>
          <p:cNvSpPr/>
          <p:nvPr/>
        </p:nvSpPr>
        <p:spPr>
          <a:xfrm>
            <a:off x="14563227" y="5812645"/>
            <a:ext cx="764071" cy="764071"/>
          </a:xfrm>
          <a:custGeom>
            <a:avLst/>
            <a:gdLst/>
            <a:ahLst/>
            <a:cxnLst/>
            <a:rect l="l" t="t" r="r" b="b"/>
            <a:pathLst>
              <a:path w="764071" h="764071">
                <a:moveTo>
                  <a:pt x="0" y="0"/>
                </a:moveTo>
                <a:lnTo>
                  <a:pt x="764071" y="0"/>
                </a:lnTo>
                <a:lnTo>
                  <a:pt x="764071" y="764072"/>
                </a:lnTo>
                <a:lnTo>
                  <a:pt x="0" y="76407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5" name="TextBox 43"/>
          <p:cNvSpPr txBox="1"/>
          <p:nvPr/>
        </p:nvSpPr>
        <p:spPr>
          <a:xfrm>
            <a:off x="9141975" y="7784300"/>
            <a:ext cx="371067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вчителів природничих наук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55330" y="7183222"/>
            <a:ext cx="3749365" cy="1938696"/>
          </a:xfrm>
          <a:prstGeom prst="rect">
            <a:avLst/>
          </a:prstGeom>
        </p:spPr>
      </p:pic>
      <p:sp>
        <p:nvSpPr>
          <p:cNvPr id="219" name="TextBox 43"/>
          <p:cNvSpPr txBox="1"/>
          <p:nvPr/>
        </p:nvSpPr>
        <p:spPr>
          <a:xfrm>
            <a:off x="5091838" y="7730541"/>
            <a:ext cx="3720243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вчителів гуманітарного циклу</a:t>
            </a:r>
          </a:p>
        </p:txBody>
      </p:sp>
      <p:sp>
        <p:nvSpPr>
          <p:cNvPr id="220" name="TextBox 43"/>
          <p:cNvSpPr txBox="1"/>
          <p:nvPr/>
        </p:nvSpPr>
        <p:spPr>
          <a:xfrm>
            <a:off x="13110752" y="7811475"/>
            <a:ext cx="3710677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художньо-естетичного циклу  </a:t>
            </a:r>
          </a:p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методичне об’єднання класних керівників</a:t>
            </a:r>
          </a:p>
        </p:txBody>
      </p:sp>
      <p:sp>
        <p:nvSpPr>
          <p:cNvPr id="237" name="TextBox 43"/>
          <p:cNvSpPr txBox="1"/>
          <p:nvPr/>
        </p:nvSpPr>
        <p:spPr>
          <a:xfrm>
            <a:off x="1186564" y="7804330"/>
            <a:ext cx="371067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вчителів початкових класів</a:t>
            </a:r>
          </a:p>
        </p:txBody>
      </p:sp>
      <p:sp>
        <p:nvSpPr>
          <p:cNvPr id="238" name="TextBox 43"/>
          <p:cNvSpPr txBox="1"/>
          <p:nvPr/>
        </p:nvSpPr>
        <p:spPr>
          <a:xfrm>
            <a:off x="1168210" y="8686653"/>
            <a:ext cx="3710677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вчителів  початкових класів</a:t>
            </a:r>
          </a:p>
        </p:txBody>
      </p:sp>
      <p:sp>
        <p:nvSpPr>
          <p:cNvPr id="240" name="TextBox 43"/>
          <p:cNvSpPr txBox="1"/>
          <p:nvPr/>
        </p:nvSpPr>
        <p:spPr>
          <a:xfrm>
            <a:off x="9065064" y="8679555"/>
            <a:ext cx="3710677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вчителів природничо – гуманітарного циклу</a:t>
            </a:r>
          </a:p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242" name="TextBox 42"/>
          <p:cNvSpPr txBox="1"/>
          <p:nvPr/>
        </p:nvSpPr>
        <p:spPr>
          <a:xfrm>
            <a:off x="2941661" y="4325331"/>
            <a:ext cx="12586742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uk-UA" sz="3999" b="1" cap="all" spc="1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методичні об’єднання закладу освіти</a:t>
            </a:r>
            <a:endParaRPr lang="en-US" sz="3999" b="1" u="none" strike="noStrike" cap="all" spc="167" dirty="0">
              <a:solidFill>
                <a:srgbClr val="000000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grpSp>
        <p:nvGrpSpPr>
          <p:cNvPr id="247" name="Group 6"/>
          <p:cNvGrpSpPr/>
          <p:nvPr/>
        </p:nvGrpSpPr>
        <p:grpSpPr>
          <a:xfrm rot="-10800000">
            <a:off x="198525" y="2441340"/>
            <a:ext cx="17860873" cy="1541406"/>
            <a:chOff x="0" y="0"/>
            <a:chExt cx="787089" cy="317108"/>
          </a:xfrm>
        </p:grpSpPr>
        <p:sp>
          <p:nvSpPr>
            <p:cNvPr id="248" name="Freeform 7"/>
            <p:cNvSpPr/>
            <p:nvPr/>
          </p:nvSpPr>
          <p:spPr>
            <a:xfrm>
              <a:off x="0" y="0"/>
              <a:ext cx="787089" cy="317108"/>
            </a:xfrm>
            <a:custGeom>
              <a:avLst/>
              <a:gdLst/>
              <a:ahLst/>
              <a:cxnLst/>
              <a:rect l="l" t="t" r="r" b="b"/>
              <a:pathLst>
                <a:path w="787089" h="317108">
                  <a:moveTo>
                    <a:pt x="0" y="0"/>
                  </a:moveTo>
                  <a:lnTo>
                    <a:pt x="787089" y="0"/>
                  </a:lnTo>
                  <a:lnTo>
                    <a:pt x="787089" y="317108"/>
                  </a:lnTo>
                  <a:lnTo>
                    <a:pt x="0" y="317108"/>
                  </a:ln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249" name="TextBox 8"/>
            <p:cNvSpPr txBox="1"/>
            <p:nvPr/>
          </p:nvSpPr>
          <p:spPr>
            <a:xfrm>
              <a:off x="0" y="-47625"/>
              <a:ext cx="787089" cy="3647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43" name="TextBox 42"/>
          <p:cNvSpPr txBox="1"/>
          <p:nvPr/>
        </p:nvSpPr>
        <p:spPr>
          <a:xfrm>
            <a:off x="198526" y="2505967"/>
            <a:ext cx="17733075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400"/>
              </a:lnSpc>
              <a:spcBef>
                <a:spcPct val="0"/>
              </a:spcBef>
            </a:pPr>
            <a:r>
              <a:rPr lang="uk-UA" sz="3200" b="1" spc="167" dirty="0">
                <a:solidFill>
                  <a:schemeClr val="bg1"/>
                </a:solidFill>
                <a:latin typeface="DM Sans Bold"/>
                <a:ea typeface="DM Sans Bold"/>
                <a:cs typeface="DM Sans Bold"/>
                <a:sym typeface="DM Sans Bold"/>
              </a:rPr>
              <a:t>«Нові професійні ролі і завдання сучасного вчителя при створенні умов для розвитку ключових компетентностей здобувачів освіти через розвиток навичок критичного мислення, креативності, комунікації та роботи в команді»</a:t>
            </a:r>
            <a:endParaRPr lang="uk-UA" sz="3200" b="1" u="none" strike="noStrike" spc="167" dirty="0">
              <a:solidFill>
                <a:schemeClr val="bg1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2390642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46154" y="-339102"/>
            <a:ext cx="12656371" cy="11211498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3387" y="0"/>
              <a:ext cx="806026" cy="698500"/>
            </a:xfrm>
            <a:custGeom>
              <a:avLst/>
              <a:gdLst/>
              <a:ahLst/>
              <a:cxnLst/>
              <a:rect l="l" t="t" r="r" b="b"/>
              <a:pathLst>
                <a:path w="806026" h="698500">
                  <a:moveTo>
                    <a:pt x="800543" y="364495"/>
                  </a:moveTo>
                  <a:lnTo>
                    <a:pt x="615083" y="683255"/>
                  </a:lnTo>
                  <a:cubicBezTo>
                    <a:pt x="609591" y="692693"/>
                    <a:pt x="599495" y="698500"/>
                    <a:pt x="588575" y="698500"/>
                  </a:cubicBezTo>
                  <a:lnTo>
                    <a:pt x="217451" y="698500"/>
                  </a:lnTo>
                  <a:cubicBezTo>
                    <a:pt x="206531" y="698500"/>
                    <a:pt x="196435" y="692693"/>
                    <a:pt x="190943" y="683255"/>
                  </a:cubicBezTo>
                  <a:lnTo>
                    <a:pt x="5483" y="364495"/>
                  </a:lnTo>
                  <a:cubicBezTo>
                    <a:pt x="0" y="355071"/>
                    <a:pt x="0" y="343429"/>
                    <a:pt x="5483" y="334005"/>
                  </a:cubicBezTo>
                  <a:lnTo>
                    <a:pt x="190943" y="15245"/>
                  </a:lnTo>
                  <a:cubicBezTo>
                    <a:pt x="196435" y="5807"/>
                    <a:pt x="206531" y="0"/>
                    <a:pt x="217451" y="0"/>
                  </a:cubicBezTo>
                  <a:lnTo>
                    <a:pt x="588575" y="0"/>
                  </a:lnTo>
                  <a:cubicBezTo>
                    <a:pt x="599495" y="0"/>
                    <a:pt x="609591" y="5807"/>
                    <a:pt x="615083" y="15245"/>
                  </a:cubicBezTo>
                  <a:lnTo>
                    <a:pt x="800543" y="334005"/>
                  </a:lnTo>
                  <a:cubicBezTo>
                    <a:pt x="806026" y="343429"/>
                    <a:pt x="806026" y="355071"/>
                    <a:pt x="800543" y="364495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08357" y="-443877"/>
            <a:ext cx="13103078" cy="11468890"/>
            <a:chOff x="0" y="0"/>
            <a:chExt cx="812800" cy="698680"/>
          </a:xfrm>
        </p:grpSpPr>
        <p:sp>
          <p:nvSpPr>
            <p:cNvPr id="6" name="Freeform 6"/>
            <p:cNvSpPr/>
            <p:nvPr/>
          </p:nvSpPr>
          <p:spPr>
            <a:xfrm>
              <a:off x="3253" y="0"/>
              <a:ext cx="806295" cy="698680"/>
            </a:xfrm>
            <a:custGeom>
              <a:avLst/>
              <a:gdLst/>
              <a:ahLst/>
              <a:cxnLst/>
              <a:rect l="l" t="t" r="r" b="b"/>
              <a:pathLst>
                <a:path w="806295" h="698680">
                  <a:moveTo>
                    <a:pt x="801028" y="363986"/>
                  </a:moveTo>
                  <a:lnTo>
                    <a:pt x="614866" y="684035"/>
                  </a:lnTo>
                  <a:cubicBezTo>
                    <a:pt x="609592" y="693102"/>
                    <a:pt x="599894" y="698680"/>
                    <a:pt x="589404" y="698680"/>
                  </a:cubicBezTo>
                  <a:lnTo>
                    <a:pt x="216890" y="698680"/>
                  </a:lnTo>
                  <a:cubicBezTo>
                    <a:pt x="206400" y="698680"/>
                    <a:pt x="196702" y="693102"/>
                    <a:pt x="191428" y="684035"/>
                  </a:cubicBezTo>
                  <a:lnTo>
                    <a:pt x="5266" y="363986"/>
                  </a:lnTo>
                  <a:cubicBezTo>
                    <a:pt x="0" y="354932"/>
                    <a:pt x="0" y="343748"/>
                    <a:pt x="5266" y="334694"/>
                  </a:cubicBezTo>
                  <a:lnTo>
                    <a:pt x="191428" y="14646"/>
                  </a:lnTo>
                  <a:cubicBezTo>
                    <a:pt x="196702" y="5578"/>
                    <a:pt x="206400" y="0"/>
                    <a:pt x="216890" y="0"/>
                  </a:cubicBezTo>
                  <a:lnTo>
                    <a:pt x="589404" y="0"/>
                  </a:lnTo>
                  <a:cubicBezTo>
                    <a:pt x="599894" y="0"/>
                    <a:pt x="609592" y="5578"/>
                    <a:pt x="614866" y="14646"/>
                  </a:cubicBezTo>
                  <a:lnTo>
                    <a:pt x="801028" y="334694"/>
                  </a:lnTo>
                  <a:cubicBezTo>
                    <a:pt x="806294" y="343748"/>
                    <a:pt x="806294" y="354932"/>
                    <a:pt x="801028" y="36398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4300" y="-66675"/>
              <a:ext cx="584200" cy="76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 rot="-10800000">
            <a:off x="9961919" y="751575"/>
            <a:ext cx="9413926" cy="8601975"/>
          </a:xfrm>
          <a:custGeom>
            <a:avLst/>
            <a:gdLst/>
            <a:ahLst/>
            <a:cxnLst/>
            <a:rect l="l" t="t" r="r" b="b"/>
            <a:pathLst>
              <a:path w="9413926" h="8601975">
                <a:moveTo>
                  <a:pt x="0" y="0"/>
                </a:moveTo>
                <a:lnTo>
                  <a:pt x="9413926" y="0"/>
                </a:lnTo>
                <a:lnTo>
                  <a:pt x="9413926" y="8601975"/>
                </a:lnTo>
                <a:lnTo>
                  <a:pt x="0" y="86019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0046427" y="1287867"/>
            <a:ext cx="9137786" cy="7852785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6508" y="0"/>
              <a:ext cx="799785" cy="698500"/>
            </a:xfrm>
            <a:custGeom>
              <a:avLst/>
              <a:gdLst/>
              <a:ahLst/>
              <a:cxnLst/>
              <a:rect l="l" t="t" r="r" b="b"/>
              <a:pathLst>
                <a:path w="799785" h="698500">
                  <a:moveTo>
                    <a:pt x="789249" y="378542"/>
                  </a:moveTo>
                  <a:lnTo>
                    <a:pt x="620135" y="669208"/>
                  </a:lnTo>
                  <a:cubicBezTo>
                    <a:pt x="609583" y="687343"/>
                    <a:pt x="590184" y="698500"/>
                    <a:pt x="569202" y="698500"/>
                  </a:cubicBezTo>
                  <a:lnTo>
                    <a:pt x="230582" y="698500"/>
                  </a:lnTo>
                  <a:cubicBezTo>
                    <a:pt x="209600" y="698500"/>
                    <a:pt x="190201" y="687343"/>
                    <a:pt x="179649" y="669208"/>
                  </a:cubicBezTo>
                  <a:lnTo>
                    <a:pt x="10535" y="378542"/>
                  </a:lnTo>
                  <a:cubicBezTo>
                    <a:pt x="0" y="360435"/>
                    <a:pt x="0" y="338065"/>
                    <a:pt x="10535" y="319958"/>
                  </a:cubicBezTo>
                  <a:lnTo>
                    <a:pt x="179649" y="29293"/>
                  </a:lnTo>
                  <a:cubicBezTo>
                    <a:pt x="190201" y="11157"/>
                    <a:pt x="209600" y="0"/>
                    <a:pt x="230582" y="0"/>
                  </a:cubicBezTo>
                  <a:lnTo>
                    <a:pt x="569202" y="0"/>
                  </a:lnTo>
                  <a:cubicBezTo>
                    <a:pt x="590184" y="0"/>
                    <a:pt x="609583" y="11157"/>
                    <a:pt x="620135" y="29293"/>
                  </a:cubicBezTo>
                  <a:lnTo>
                    <a:pt x="789249" y="319958"/>
                  </a:lnTo>
                  <a:cubicBezTo>
                    <a:pt x="799784" y="338065"/>
                    <a:pt x="799784" y="360435"/>
                    <a:pt x="789249" y="378542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61771" tIns="61771" rIns="61771" bIns="61771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82338" y="1717579"/>
            <a:ext cx="9931550" cy="7079728"/>
            <a:chOff x="0" y="0"/>
            <a:chExt cx="1003955" cy="698500"/>
          </a:xfrm>
        </p:grpSpPr>
        <p:sp>
          <p:nvSpPr>
            <p:cNvPr id="13" name="Freeform 13"/>
            <p:cNvSpPr/>
            <p:nvPr/>
          </p:nvSpPr>
          <p:spPr>
            <a:xfrm>
              <a:off x="4246" y="0"/>
              <a:ext cx="995462" cy="698500"/>
            </a:xfrm>
            <a:custGeom>
              <a:avLst/>
              <a:gdLst/>
              <a:ahLst/>
              <a:cxnLst/>
              <a:rect l="l" t="t" r="r" b="b"/>
              <a:pathLst>
                <a:path w="995462" h="698500">
                  <a:moveTo>
                    <a:pt x="988588" y="368364"/>
                  </a:moveTo>
                  <a:lnTo>
                    <a:pt x="807630" y="679386"/>
                  </a:lnTo>
                  <a:cubicBezTo>
                    <a:pt x="800745" y="691220"/>
                    <a:pt x="788086" y="698500"/>
                    <a:pt x="774395" y="698500"/>
                  </a:cubicBezTo>
                  <a:lnTo>
                    <a:pt x="221068" y="698500"/>
                  </a:lnTo>
                  <a:cubicBezTo>
                    <a:pt x="207377" y="698500"/>
                    <a:pt x="194718" y="691220"/>
                    <a:pt x="187833" y="679386"/>
                  </a:cubicBezTo>
                  <a:lnTo>
                    <a:pt x="6875" y="368364"/>
                  </a:lnTo>
                  <a:cubicBezTo>
                    <a:pt x="0" y="356549"/>
                    <a:pt x="0" y="341951"/>
                    <a:pt x="6875" y="330136"/>
                  </a:cubicBezTo>
                  <a:lnTo>
                    <a:pt x="187833" y="19114"/>
                  </a:lnTo>
                  <a:cubicBezTo>
                    <a:pt x="194718" y="7280"/>
                    <a:pt x="207377" y="0"/>
                    <a:pt x="221068" y="0"/>
                  </a:cubicBezTo>
                  <a:lnTo>
                    <a:pt x="774395" y="0"/>
                  </a:lnTo>
                  <a:cubicBezTo>
                    <a:pt x="788086" y="0"/>
                    <a:pt x="800745" y="7280"/>
                    <a:pt x="807630" y="19114"/>
                  </a:cubicBezTo>
                  <a:lnTo>
                    <a:pt x="988588" y="330136"/>
                  </a:lnTo>
                  <a:cubicBezTo>
                    <a:pt x="995463" y="341951"/>
                    <a:pt x="995463" y="356549"/>
                    <a:pt x="988588" y="368364"/>
                  </a:cubicBezTo>
                  <a:close/>
                </a:path>
              </a:pathLst>
            </a:custGeom>
            <a:blipFill>
              <a:blip r:embed="rId3"/>
              <a:stretch>
                <a:fillRect l="-19370" r="-19370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5" name="Freeform 15"/>
          <p:cNvSpPr/>
          <p:nvPr/>
        </p:nvSpPr>
        <p:spPr>
          <a:xfrm rot="5400000">
            <a:off x="8874836" y="266798"/>
            <a:ext cx="727982" cy="903815"/>
          </a:xfrm>
          <a:custGeom>
            <a:avLst/>
            <a:gdLst/>
            <a:ahLst/>
            <a:cxnLst/>
            <a:rect l="l" t="t" r="r" b="b"/>
            <a:pathLst>
              <a:path w="970643" h="1205087">
                <a:moveTo>
                  <a:pt x="0" y="0"/>
                </a:moveTo>
                <a:lnTo>
                  <a:pt x="970643" y="0"/>
                </a:lnTo>
                <a:lnTo>
                  <a:pt x="970643" y="1205087"/>
                </a:lnTo>
                <a:lnTo>
                  <a:pt x="0" y="12050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520" y="3122885"/>
            <a:ext cx="10650914" cy="2459874"/>
            <a:chOff x="0" y="-39076"/>
            <a:chExt cx="1273333" cy="32852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66001" cy="261847"/>
            </a:xfrm>
            <a:custGeom>
              <a:avLst/>
              <a:gdLst/>
              <a:ahLst/>
              <a:cxnLst/>
              <a:rect l="l" t="t" r="r" b="b"/>
              <a:pathLst>
                <a:path w="1229235" h="261847">
                  <a:moveTo>
                    <a:pt x="24882" y="0"/>
                  </a:moveTo>
                  <a:lnTo>
                    <a:pt x="1204353" y="0"/>
                  </a:lnTo>
                  <a:cubicBezTo>
                    <a:pt x="1210952" y="0"/>
                    <a:pt x="1217281" y="2621"/>
                    <a:pt x="1221947" y="7288"/>
                  </a:cubicBezTo>
                  <a:cubicBezTo>
                    <a:pt x="1226613" y="11954"/>
                    <a:pt x="1229235" y="18283"/>
                    <a:pt x="1229235" y="24882"/>
                  </a:cubicBezTo>
                  <a:lnTo>
                    <a:pt x="1229235" y="236966"/>
                  </a:lnTo>
                  <a:cubicBezTo>
                    <a:pt x="1229235" y="243565"/>
                    <a:pt x="1226613" y="249893"/>
                    <a:pt x="1221947" y="254560"/>
                  </a:cubicBezTo>
                  <a:cubicBezTo>
                    <a:pt x="1217281" y="259226"/>
                    <a:pt x="1210952" y="261847"/>
                    <a:pt x="1204353" y="261847"/>
                  </a:cubicBezTo>
                  <a:lnTo>
                    <a:pt x="24882" y="261847"/>
                  </a:lnTo>
                  <a:cubicBezTo>
                    <a:pt x="18283" y="261847"/>
                    <a:pt x="11954" y="259226"/>
                    <a:pt x="7288" y="254560"/>
                  </a:cubicBezTo>
                  <a:cubicBezTo>
                    <a:pt x="2621" y="249893"/>
                    <a:pt x="0" y="243565"/>
                    <a:pt x="0" y="236966"/>
                  </a:cubicBezTo>
                  <a:lnTo>
                    <a:pt x="0" y="24882"/>
                  </a:lnTo>
                  <a:cubicBezTo>
                    <a:pt x="0" y="18283"/>
                    <a:pt x="2621" y="11954"/>
                    <a:pt x="7288" y="7288"/>
                  </a:cubicBezTo>
                  <a:cubicBezTo>
                    <a:pt x="11954" y="2621"/>
                    <a:pt x="18283" y="0"/>
                    <a:pt x="24882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732" y="-39076"/>
              <a:ext cx="1271601" cy="3285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r>
                <a:rPr lang="uk-UA" sz="2500" b="1" dirty="0">
                  <a:solidFill>
                    <a:srgbClr val="FFFFFF"/>
                  </a:solidFill>
                  <a:latin typeface="TT Norms"/>
                  <a:ea typeface="TT Norms"/>
                  <a:cs typeface="TT Norms"/>
                  <a:sym typeface="TT Norms"/>
                </a:rPr>
                <a:t>Забезпечення умов для якісного надання освітніх послуг шляхом </a:t>
              </a:r>
            </a:p>
            <a:p>
              <a:pPr algn="ctr">
                <a:lnSpc>
                  <a:spcPts val="3750"/>
                </a:lnSpc>
              </a:pPr>
              <a:r>
                <a:rPr lang="uk-UA" sz="2500" b="1" dirty="0">
                  <a:solidFill>
                    <a:srgbClr val="FFFFFF"/>
                  </a:solidFill>
                  <a:latin typeface="TT Norms"/>
                  <a:ea typeface="TT Norms"/>
                  <a:cs typeface="TT Norms"/>
                  <a:sym typeface="TT Norms"/>
                </a:rPr>
                <a:t>тісної взаємодії в системі «здобувачі освіти – батьки здобувачів</a:t>
              </a:r>
            </a:p>
            <a:p>
              <a:pPr algn="ctr">
                <a:lnSpc>
                  <a:spcPts val="3750"/>
                </a:lnSpc>
              </a:pPr>
              <a:r>
                <a:rPr lang="uk-UA" sz="2500" b="1" dirty="0">
                  <a:solidFill>
                    <a:srgbClr val="FFFFFF"/>
                  </a:solidFill>
                  <a:latin typeface="TT Norms"/>
                  <a:ea typeface="TT Norms"/>
                  <a:cs typeface="TT Norms"/>
                  <a:sym typeface="TT Norms"/>
                </a:rPr>
                <a:t> освіти – педагоги»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897541" y="7427817"/>
            <a:ext cx="4883744" cy="4273276"/>
            <a:chOff x="0" y="0"/>
            <a:chExt cx="812800" cy="711200"/>
          </a:xfrm>
        </p:grpSpPr>
        <p:sp>
          <p:nvSpPr>
            <p:cNvPr id="24" name="Freeform 24"/>
            <p:cNvSpPr/>
            <p:nvPr/>
          </p:nvSpPr>
          <p:spPr>
            <a:xfrm>
              <a:off x="24952" y="36798"/>
              <a:ext cx="762896" cy="674402"/>
            </a:xfrm>
            <a:custGeom>
              <a:avLst/>
              <a:gdLst/>
              <a:ahLst/>
              <a:cxnLst/>
              <a:rect l="l" t="t" r="r" b="b"/>
              <a:pathLst>
                <a:path w="762896" h="674402">
                  <a:moveTo>
                    <a:pt x="412908" y="18257"/>
                  </a:moveTo>
                  <a:lnTo>
                    <a:pt x="756388" y="619347"/>
                  </a:lnTo>
                  <a:cubicBezTo>
                    <a:pt x="762896" y="630736"/>
                    <a:pt x="762849" y="644728"/>
                    <a:pt x="756265" y="656074"/>
                  </a:cubicBezTo>
                  <a:cubicBezTo>
                    <a:pt x="749681" y="667419"/>
                    <a:pt x="737556" y="674402"/>
                    <a:pt x="724438" y="674402"/>
                  </a:cubicBezTo>
                  <a:lnTo>
                    <a:pt x="38458" y="674402"/>
                  </a:lnTo>
                  <a:cubicBezTo>
                    <a:pt x="25340" y="674402"/>
                    <a:pt x="13215" y="667419"/>
                    <a:pt x="6631" y="656074"/>
                  </a:cubicBezTo>
                  <a:cubicBezTo>
                    <a:pt x="47" y="644728"/>
                    <a:pt x="0" y="630736"/>
                    <a:pt x="6508" y="619347"/>
                  </a:cubicBezTo>
                  <a:lnTo>
                    <a:pt x="349988" y="18257"/>
                  </a:lnTo>
                  <a:cubicBezTo>
                    <a:pt x="356439" y="6967"/>
                    <a:pt x="368445" y="0"/>
                    <a:pt x="381448" y="0"/>
                  </a:cubicBezTo>
                  <a:cubicBezTo>
                    <a:pt x="394451" y="0"/>
                    <a:pt x="406457" y="6967"/>
                    <a:pt x="412908" y="18257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5185256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 rot="-10800000">
            <a:off x="9862340" y="-875897"/>
            <a:ext cx="3352042" cy="2933037"/>
            <a:chOff x="0" y="0"/>
            <a:chExt cx="812800" cy="711200"/>
          </a:xfrm>
        </p:grpSpPr>
        <p:sp>
          <p:nvSpPr>
            <p:cNvPr id="28" name="Freeform 28"/>
            <p:cNvSpPr/>
            <p:nvPr/>
          </p:nvSpPr>
          <p:spPr>
            <a:xfrm>
              <a:off x="27265" y="40210"/>
              <a:ext cx="758270" cy="670990"/>
            </a:xfrm>
            <a:custGeom>
              <a:avLst/>
              <a:gdLst/>
              <a:ahLst/>
              <a:cxnLst/>
              <a:rect l="l" t="t" r="r" b="b"/>
              <a:pathLst>
                <a:path w="758270" h="670990">
                  <a:moveTo>
                    <a:pt x="413512" y="19949"/>
                  </a:moveTo>
                  <a:lnTo>
                    <a:pt x="751158" y="610831"/>
                  </a:lnTo>
                  <a:cubicBezTo>
                    <a:pt x="758270" y="623276"/>
                    <a:pt x="758219" y="638565"/>
                    <a:pt x="751024" y="650963"/>
                  </a:cubicBezTo>
                  <a:cubicBezTo>
                    <a:pt x="743830" y="663360"/>
                    <a:pt x="730580" y="670990"/>
                    <a:pt x="716247" y="670990"/>
                  </a:cubicBezTo>
                  <a:lnTo>
                    <a:pt x="42023" y="670990"/>
                  </a:lnTo>
                  <a:cubicBezTo>
                    <a:pt x="27690" y="670990"/>
                    <a:pt x="14440" y="663360"/>
                    <a:pt x="7246" y="650963"/>
                  </a:cubicBezTo>
                  <a:cubicBezTo>
                    <a:pt x="51" y="638565"/>
                    <a:pt x="0" y="623276"/>
                    <a:pt x="7112" y="610831"/>
                  </a:cubicBezTo>
                  <a:lnTo>
                    <a:pt x="344758" y="19949"/>
                  </a:lnTo>
                  <a:cubicBezTo>
                    <a:pt x="351808" y="7613"/>
                    <a:pt x="364927" y="0"/>
                    <a:pt x="379135" y="0"/>
                  </a:cubicBezTo>
                  <a:cubicBezTo>
                    <a:pt x="393343" y="0"/>
                    <a:pt x="406462" y="7613"/>
                    <a:pt x="413512" y="19949"/>
                  </a:cubicBezTo>
                  <a:close/>
                </a:path>
              </a:pathLst>
            </a:custGeom>
            <a:solidFill>
              <a:srgbClr val="23403D">
                <a:alpha val="89804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0" name="Freeform 30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5615187" y="-2501277"/>
            <a:ext cx="4656068" cy="4114800"/>
          </a:xfrm>
          <a:custGeom>
            <a:avLst/>
            <a:gdLst/>
            <a:ahLst/>
            <a:cxnLst/>
            <a:rect l="l" t="t" r="r" b="b"/>
            <a:pathLst>
              <a:path w="4656068" h="4114800">
                <a:moveTo>
                  <a:pt x="0" y="0"/>
                </a:moveTo>
                <a:lnTo>
                  <a:pt x="4656068" y="0"/>
                </a:lnTo>
                <a:lnTo>
                  <a:pt x="46560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5185256" y="-339102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1730979" y="54265"/>
            <a:ext cx="10977741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00"/>
              </a:lnSpc>
            </a:pPr>
            <a:r>
              <a:rPr lang="uk-UA" sz="66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ГОЛОВНА МЕТА</a:t>
            </a:r>
          </a:p>
          <a:p>
            <a:pPr>
              <a:lnSpc>
                <a:spcPts val="10000"/>
              </a:lnSpc>
            </a:pPr>
            <a:r>
              <a:rPr lang="uk-UA" sz="66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ДІЯЛЬНОСТІ ЗАКЛАДУ</a:t>
            </a:r>
          </a:p>
        </p:txBody>
      </p:sp>
      <p:sp>
        <p:nvSpPr>
          <p:cNvPr id="36" name="Freeform 21"/>
          <p:cNvSpPr/>
          <p:nvPr/>
        </p:nvSpPr>
        <p:spPr>
          <a:xfrm>
            <a:off x="87780" y="5658546"/>
            <a:ext cx="10589585" cy="2127193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37" name="Freeform 21"/>
          <p:cNvSpPr/>
          <p:nvPr/>
        </p:nvSpPr>
        <p:spPr>
          <a:xfrm>
            <a:off x="232619" y="8111298"/>
            <a:ext cx="10589585" cy="1671964"/>
          </a:xfrm>
          <a:custGeom>
            <a:avLst/>
            <a:gdLst/>
            <a:ahLst/>
            <a:cxnLst/>
            <a:rect l="l" t="t" r="r" b="b"/>
            <a:pathLst>
              <a:path w="1229235" h="261847">
                <a:moveTo>
                  <a:pt x="24882" y="0"/>
                </a:moveTo>
                <a:lnTo>
                  <a:pt x="1204353" y="0"/>
                </a:lnTo>
                <a:cubicBezTo>
                  <a:pt x="1210952" y="0"/>
                  <a:pt x="1217281" y="2621"/>
                  <a:pt x="1221947" y="7288"/>
                </a:cubicBezTo>
                <a:cubicBezTo>
                  <a:pt x="1226613" y="11954"/>
                  <a:pt x="1229235" y="18283"/>
                  <a:pt x="1229235" y="24882"/>
                </a:cubicBezTo>
                <a:lnTo>
                  <a:pt x="1229235" y="236966"/>
                </a:lnTo>
                <a:cubicBezTo>
                  <a:pt x="1229235" y="243565"/>
                  <a:pt x="1226613" y="249893"/>
                  <a:pt x="1221947" y="254560"/>
                </a:cubicBezTo>
                <a:cubicBezTo>
                  <a:pt x="1217281" y="259226"/>
                  <a:pt x="1210952" y="261847"/>
                  <a:pt x="1204353" y="261847"/>
                </a:cubicBezTo>
                <a:lnTo>
                  <a:pt x="24882" y="261847"/>
                </a:lnTo>
                <a:cubicBezTo>
                  <a:pt x="18283" y="261847"/>
                  <a:pt x="11954" y="259226"/>
                  <a:pt x="7288" y="254560"/>
                </a:cubicBezTo>
                <a:cubicBezTo>
                  <a:pt x="2621" y="249893"/>
                  <a:pt x="0" y="243565"/>
                  <a:pt x="0" y="236966"/>
                </a:cubicBezTo>
                <a:lnTo>
                  <a:pt x="0" y="24882"/>
                </a:lnTo>
                <a:cubicBezTo>
                  <a:pt x="0" y="18283"/>
                  <a:pt x="2621" y="11954"/>
                  <a:pt x="7288" y="7288"/>
                </a:cubicBezTo>
                <a:cubicBezTo>
                  <a:pt x="11954" y="2621"/>
                  <a:pt x="18283" y="0"/>
                  <a:pt x="24882" y="0"/>
                </a:cubicBezTo>
                <a:close/>
              </a:path>
            </a:pathLst>
          </a:custGeom>
          <a:solidFill>
            <a:srgbClr val="1D7363"/>
          </a:solidFill>
        </p:spPr>
      </p:sp>
      <p:sp>
        <p:nvSpPr>
          <p:cNvPr id="38" name="TextBox 22"/>
          <p:cNvSpPr txBox="1"/>
          <p:nvPr/>
        </p:nvSpPr>
        <p:spPr>
          <a:xfrm>
            <a:off x="-149757" y="5389232"/>
            <a:ext cx="11127642" cy="262679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5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    Створення сприятливого освітнього середовища на основі демократизації, гуманізації, співпраці, співтворчості, спрямоване на зміцнення здоров’я дітей, створення умов для фізичного розвитку, соціальної адаптації, духовного зростання</a:t>
            </a:r>
          </a:p>
        </p:txBody>
      </p:sp>
      <p:sp>
        <p:nvSpPr>
          <p:cNvPr id="39" name="TextBox 22"/>
          <p:cNvSpPr txBox="1"/>
          <p:nvPr/>
        </p:nvSpPr>
        <p:spPr>
          <a:xfrm>
            <a:off x="223877" y="8057583"/>
            <a:ext cx="10636427" cy="168878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r>
              <a:rPr lang="uk-UA" sz="2500" b="1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Орієнтування внутрішнього світу дитини на збагачення індивідуального досвіду, самопізнання, самооцінки, саморозвитку, самовизначенні, самореалізації</a:t>
            </a:r>
          </a:p>
        </p:txBody>
      </p:sp>
      <p:sp>
        <p:nvSpPr>
          <p:cNvPr id="41" name="TextBox 22"/>
          <p:cNvSpPr txBox="1"/>
          <p:nvPr/>
        </p:nvSpPr>
        <p:spPr>
          <a:xfrm>
            <a:off x="203792" y="8535716"/>
            <a:ext cx="10636427" cy="180501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750"/>
              </a:lnSpc>
            </a:pPr>
            <a:endParaRPr lang="uk-UA" sz="2500" b="1" dirty="0">
              <a:solidFill>
                <a:srgbClr val="FFFFFF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2" name="Freeform 6"/>
          <p:cNvSpPr/>
          <p:nvPr/>
        </p:nvSpPr>
        <p:spPr>
          <a:xfrm>
            <a:off x="-2204219" y="5219352"/>
            <a:ext cx="7926680" cy="5736935"/>
          </a:xfrm>
          <a:custGeom>
            <a:avLst/>
            <a:gdLst/>
            <a:ahLst/>
            <a:cxnLst/>
            <a:rect l="l" t="t" r="r" b="b"/>
            <a:pathLst>
              <a:path w="7926680" h="5736935">
                <a:moveTo>
                  <a:pt x="0" y="0"/>
                </a:moveTo>
                <a:lnTo>
                  <a:pt x="7926680" y="0"/>
                </a:lnTo>
                <a:lnTo>
                  <a:pt x="7926680" y="5736935"/>
                </a:lnTo>
                <a:lnTo>
                  <a:pt x="0" y="57369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779198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329896" y="619700"/>
            <a:ext cx="14486639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  <a:r>
              <a:rPr lang="ru-RU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ПІДВИЩЕННЯ КВАЛІФІКАЦІЇ</a:t>
            </a:r>
            <a:endParaRPr lang="uk-UA" altLang="uk-UA" sz="44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1" name="Group 21"/>
          <p:cNvGrpSpPr/>
          <p:nvPr/>
        </p:nvGrpSpPr>
        <p:grpSpPr>
          <a:xfrm>
            <a:off x="2451569" y="4944130"/>
            <a:ext cx="1757774" cy="1757774"/>
            <a:chOff x="0" y="0"/>
            <a:chExt cx="812800" cy="812800"/>
          </a:xfrm>
        </p:grpSpPr>
        <p:sp>
          <p:nvSpPr>
            <p:cNvPr id="14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grpSp>
        <p:nvGrpSpPr>
          <p:cNvPr id="152" name="Group 32"/>
          <p:cNvGrpSpPr/>
          <p:nvPr/>
        </p:nvGrpSpPr>
        <p:grpSpPr>
          <a:xfrm>
            <a:off x="8194683" y="4944130"/>
            <a:ext cx="1757774" cy="1757774"/>
            <a:chOff x="0" y="0"/>
            <a:chExt cx="812800" cy="812800"/>
          </a:xfrm>
        </p:grpSpPr>
        <p:sp>
          <p:nvSpPr>
            <p:cNvPr id="15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2" name="TextBox 42"/>
          <p:cNvSpPr txBox="1"/>
          <p:nvPr/>
        </p:nvSpPr>
        <p:spPr>
          <a:xfrm>
            <a:off x="433365" y="3801639"/>
            <a:ext cx="7706884" cy="14362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uk-UA" sz="3999" b="1" cap="all" spc="1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АКТИВНІ УЧАСНИКИ</a:t>
            </a:r>
          </a:p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uk-UA" sz="3999" b="1" cap="all" spc="1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ВЕБСПІЛЬНОТИ ОСВІТЯН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grpSp>
        <p:nvGrpSpPr>
          <p:cNvPr id="247" name="Group 6"/>
          <p:cNvGrpSpPr/>
          <p:nvPr/>
        </p:nvGrpSpPr>
        <p:grpSpPr>
          <a:xfrm rot="-10800000">
            <a:off x="608749" y="2353652"/>
            <a:ext cx="17060776" cy="1072246"/>
            <a:chOff x="0" y="0"/>
            <a:chExt cx="787089" cy="317108"/>
          </a:xfrm>
        </p:grpSpPr>
        <p:sp>
          <p:nvSpPr>
            <p:cNvPr id="248" name="Freeform 7"/>
            <p:cNvSpPr/>
            <p:nvPr/>
          </p:nvSpPr>
          <p:spPr>
            <a:xfrm>
              <a:off x="0" y="0"/>
              <a:ext cx="787089" cy="317108"/>
            </a:xfrm>
            <a:custGeom>
              <a:avLst/>
              <a:gdLst/>
              <a:ahLst/>
              <a:cxnLst/>
              <a:rect l="l" t="t" r="r" b="b"/>
              <a:pathLst>
                <a:path w="787089" h="317108">
                  <a:moveTo>
                    <a:pt x="0" y="0"/>
                  </a:moveTo>
                  <a:lnTo>
                    <a:pt x="787089" y="0"/>
                  </a:lnTo>
                  <a:lnTo>
                    <a:pt x="787089" y="317108"/>
                  </a:lnTo>
                  <a:lnTo>
                    <a:pt x="0" y="317108"/>
                  </a:ln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249" name="TextBox 8"/>
            <p:cNvSpPr txBox="1"/>
            <p:nvPr/>
          </p:nvSpPr>
          <p:spPr>
            <a:xfrm>
              <a:off x="0" y="-47625"/>
              <a:ext cx="787089" cy="3647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43" name="TextBox 42"/>
          <p:cNvSpPr txBox="1"/>
          <p:nvPr/>
        </p:nvSpPr>
        <p:spPr>
          <a:xfrm>
            <a:off x="207031" y="2805101"/>
            <a:ext cx="17733075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400"/>
              </a:lnSpc>
              <a:spcBef>
                <a:spcPct val="0"/>
              </a:spcBef>
            </a:pPr>
            <a:r>
              <a:rPr lang="uk-UA" sz="4400" b="1" spc="167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DM Sans Bold"/>
              </a:rPr>
              <a:t>ПЕДАГОГІЧНІ ПРАЦІВНИКИ ЗАКЛАДУ ОСВІТИ</a:t>
            </a:r>
            <a:endParaRPr lang="uk-UA" sz="4400" b="1" u="none" strike="noStrike" spc="167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DM Sans Bold"/>
            </a:endParaRPr>
          </a:p>
        </p:txBody>
      </p:sp>
      <p:pic>
        <p:nvPicPr>
          <p:cNvPr id="74" name="Picture 2" descr="Prometheus – Найкращі онлайн-курси України та світу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" t="24385" r="5901" b="29890"/>
          <a:stretch>
            <a:fillRect/>
          </a:stretch>
        </p:blipFill>
        <p:spPr bwMode="auto">
          <a:xfrm>
            <a:off x="828448" y="5526644"/>
            <a:ext cx="4855893" cy="127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4" descr="Як зареєструватися на «Всеосвіті». Детальна інструкція | Стаття. Різне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768" y="8188558"/>
            <a:ext cx="4125377" cy="131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Рисунок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30" y="8147469"/>
            <a:ext cx="4943462" cy="10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Рисунок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0"/>
          <a:stretch>
            <a:fillRect/>
          </a:stretch>
        </p:blipFill>
        <p:spPr bwMode="auto">
          <a:xfrm>
            <a:off x="8729838" y="5759342"/>
            <a:ext cx="3140513" cy="187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Рисунок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048" y="5551099"/>
            <a:ext cx="20955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305259" y="5894620"/>
            <a:ext cx="5512005" cy="1482427"/>
          </a:xfrm>
          <a:prstGeom prst="rect">
            <a:avLst/>
          </a:prstGeom>
        </p:spPr>
      </p:pic>
      <p:sp>
        <p:nvSpPr>
          <p:cNvPr id="81" name="TextBox 42"/>
          <p:cNvSpPr txBox="1"/>
          <p:nvPr/>
        </p:nvSpPr>
        <p:spPr>
          <a:xfrm>
            <a:off x="9552416" y="3752431"/>
            <a:ext cx="7706884" cy="14362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uk-UA" sz="3999" b="1" cap="all" spc="1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ПРАЦЮЮТЬ НА ОСВІТНІХ </a:t>
            </a:r>
          </a:p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uk-UA" sz="3999" b="1" cap="all" spc="1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ПЛАТФОРМАХ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46578" y="7546815"/>
            <a:ext cx="2610214" cy="20957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39835" y="7335984"/>
            <a:ext cx="3477110" cy="191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87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36"/>
          <p:cNvSpPr txBox="1"/>
          <p:nvPr/>
        </p:nvSpPr>
        <p:spPr>
          <a:xfrm>
            <a:off x="860534" y="208479"/>
            <a:ext cx="1448663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ціль: </a:t>
            </a:r>
            <a:r>
              <a:rPr lang="ru-RU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РЕАЛІЗАЦІЯ ЗАВДАНЬ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uk-UA" sz="44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ПЕДАГОГІЧНОГО КОЛЕКТИВУ НА 2025-2026 Н. Р.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uk-UA" altLang="uk-UA" sz="44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52" name="Group 32"/>
          <p:cNvGrpSpPr/>
          <p:nvPr/>
        </p:nvGrpSpPr>
        <p:grpSpPr>
          <a:xfrm>
            <a:off x="8194683" y="4944130"/>
            <a:ext cx="1757774" cy="1757774"/>
            <a:chOff x="0" y="0"/>
            <a:chExt cx="812800" cy="812800"/>
          </a:xfrm>
        </p:grpSpPr>
        <p:sp>
          <p:nvSpPr>
            <p:cNvPr id="15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97" name="TextBox 19"/>
          <p:cNvSpPr txBox="1"/>
          <p:nvPr/>
        </p:nvSpPr>
        <p:spPr>
          <a:xfrm>
            <a:off x="10819973" y="4788361"/>
            <a:ext cx="2942021" cy="42938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079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70" name="Freeform 3"/>
          <p:cNvSpPr/>
          <p:nvPr/>
        </p:nvSpPr>
        <p:spPr>
          <a:xfrm>
            <a:off x="2972033" y="5655652"/>
            <a:ext cx="4109657" cy="2013725"/>
          </a:xfrm>
          <a:custGeom>
            <a:avLst/>
            <a:gdLst/>
            <a:ahLst/>
            <a:cxnLst/>
            <a:rect l="l" t="t" r="r" b="b"/>
            <a:pathLst>
              <a:path w="4109657" h="2013725">
                <a:moveTo>
                  <a:pt x="0" y="0"/>
                </a:moveTo>
                <a:lnTo>
                  <a:pt x="4109656" y="0"/>
                </a:lnTo>
                <a:lnTo>
                  <a:pt x="4109656" y="2013725"/>
                </a:lnTo>
                <a:lnTo>
                  <a:pt x="0" y="20137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104337"/>
            </a:stretch>
          </a:blipFill>
        </p:spPr>
      </p:sp>
      <p:sp>
        <p:nvSpPr>
          <p:cNvPr id="71" name="Freeform 4"/>
          <p:cNvSpPr/>
          <p:nvPr/>
        </p:nvSpPr>
        <p:spPr>
          <a:xfrm>
            <a:off x="7184580" y="5655652"/>
            <a:ext cx="4109657" cy="2013725"/>
          </a:xfrm>
          <a:custGeom>
            <a:avLst/>
            <a:gdLst/>
            <a:ahLst/>
            <a:cxnLst/>
            <a:rect l="l" t="t" r="r" b="b"/>
            <a:pathLst>
              <a:path w="4109657" h="2013725">
                <a:moveTo>
                  <a:pt x="0" y="0"/>
                </a:moveTo>
                <a:lnTo>
                  <a:pt x="4109656" y="0"/>
                </a:lnTo>
                <a:lnTo>
                  <a:pt x="4109656" y="2013725"/>
                </a:lnTo>
                <a:lnTo>
                  <a:pt x="0" y="201372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104337"/>
            </a:stretch>
          </a:blipFill>
          <a:ln cap="sq">
            <a:noFill/>
            <a:prstDash val="solid"/>
            <a:miter/>
          </a:ln>
        </p:spPr>
      </p:sp>
      <p:sp>
        <p:nvSpPr>
          <p:cNvPr id="72" name="Freeform 5"/>
          <p:cNvSpPr/>
          <p:nvPr/>
        </p:nvSpPr>
        <p:spPr>
          <a:xfrm>
            <a:off x="11397127" y="5655652"/>
            <a:ext cx="4109656" cy="2013725"/>
          </a:xfrm>
          <a:custGeom>
            <a:avLst/>
            <a:gdLst/>
            <a:ahLst/>
            <a:cxnLst/>
            <a:rect l="l" t="t" r="r" b="b"/>
            <a:pathLst>
              <a:path w="4109656" h="2013725">
                <a:moveTo>
                  <a:pt x="0" y="0"/>
                </a:moveTo>
                <a:lnTo>
                  <a:pt x="4109656" y="0"/>
                </a:lnTo>
                <a:lnTo>
                  <a:pt x="4109656" y="2013725"/>
                </a:lnTo>
                <a:lnTo>
                  <a:pt x="0" y="20137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b="-104337"/>
            </a:stretch>
          </a:blipFill>
          <a:ln cap="sq">
            <a:noFill/>
            <a:prstDash val="solid"/>
            <a:miter/>
          </a:ln>
        </p:spPr>
      </p:sp>
      <p:grpSp>
        <p:nvGrpSpPr>
          <p:cNvPr id="73" name="Group 6"/>
          <p:cNvGrpSpPr/>
          <p:nvPr/>
        </p:nvGrpSpPr>
        <p:grpSpPr>
          <a:xfrm>
            <a:off x="3508433" y="7121668"/>
            <a:ext cx="1019175" cy="1019175"/>
            <a:chOff x="0" y="0"/>
            <a:chExt cx="812152" cy="812152"/>
          </a:xfrm>
        </p:grpSpPr>
        <p:sp>
          <p:nvSpPr>
            <p:cNvPr id="74" name="Freeform 7"/>
            <p:cNvSpPr/>
            <p:nvPr/>
          </p:nvSpPr>
          <p:spPr>
            <a:xfrm>
              <a:off x="0" y="0"/>
              <a:ext cx="812152" cy="812152"/>
            </a:xfrm>
            <a:custGeom>
              <a:avLst/>
              <a:gdLst/>
              <a:ahLst/>
              <a:cxnLst/>
              <a:rect l="l" t="t" r="r" b="b"/>
              <a:pathLst>
                <a:path w="812152" h="812152">
                  <a:moveTo>
                    <a:pt x="406076" y="0"/>
                  </a:moveTo>
                  <a:cubicBezTo>
                    <a:pt x="181806" y="0"/>
                    <a:pt x="0" y="181806"/>
                    <a:pt x="0" y="406076"/>
                  </a:cubicBezTo>
                  <a:cubicBezTo>
                    <a:pt x="0" y="630345"/>
                    <a:pt x="181806" y="812152"/>
                    <a:pt x="406076" y="812152"/>
                  </a:cubicBezTo>
                  <a:cubicBezTo>
                    <a:pt x="630345" y="812152"/>
                    <a:pt x="812152" y="630345"/>
                    <a:pt x="812152" y="406076"/>
                  </a:cubicBezTo>
                  <a:cubicBezTo>
                    <a:pt x="812152" y="181806"/>
                    <a:pt x="630345" y="0"/>
                    <a:pt x="406076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75" name="TextBox 8"/>
            <p:cNvSpPr txBox="1"/>
            <p:nvPr/>
          </p:nvSpPr>
          <p:spPr>
            <a:xfrm>
              <a:off x="76139" y="38039"/>
              <a:ext cx="659873" cy="6979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76" name="Group 9"/>
          <p:cNvGrpSpPr/>
          <p:nvPr/>
        </p:nvGrpSpPr>
        <p:grpSpPr>
          <a:xfrm>
            <a:off x="7739065" y="7067429"/>
            <a:ext cx="1019175" cy="1019175"/>
            <a:chOff x="0" y="0"/>
            <a:chExt cx="688087" cy="688087"/>
          </a:xfrm>
        </p:grpSpPr>
        <p:sp>
          <p:nvSpPr>
            <p:cNvPr id="77" name="Freeform 10"/>
            <p:cNvSpPr/>
            <p:nvPr/>
          </p:nvSpPr>
          <p:spPr>
            <a:xfrm>
              <a:off x="0" y="0"/>
              <a:ext cx="688087" cy="688087"/>
            </a:xfrm>
            <a:custGeom>
              <a:avLst/>
              <a:gdLst/>
              <a:ahLst/>
              <a:cxnLst/>
              <a:rect l="l" t="t" r="r" b="b"/>
              <a:pathLst>
                <a:path w="688087" h="688087">
                  <a:moveTo>
                    <a:pt x="344044" y="0"/>
                  </a:moveTo>
                  <a:cubicBezTo>
                    <a:pt x="154034" y="0"/>
                    <a:pt x="0" y="154034"/>
                    <a:pt x="0" y="344044"/>
                  </a:cubicBezTo>
                  <a:cubicBezTo>
                    <a:pt x="0" y="534054"/>
                    <a:pt x="154034" y="688087"/>
                    <a:pt x="344044" y="688087"/>
                  </a:cubicBezTo>
                  <a:cubicBezTo>
                    <a:pt x="534054" y="688087"/>
                    <a:pt x="688087" y="534054"/>
                    <a:pt x="688087" y="344044"/>
                  </a:cubicBezTo>
                  <a:cubicBezTo>
                    <a:pt x="688087" y="154034"/>
                    <a:pt x="534054" y="0"/>
                    <a:pt x="34404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78" name="TextBox 11"/>
            <p:cNvSpPr txBox="1"/>
            <p:nvPr/>
          </p:nvSpPr>
          <p:spPr>
            <a:xfrm>
              <a:off x="64508" y="26408"/>
              <a:ext cx="559071" cy="597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79" name="Group 12"/>
          <p:cNvGrpSpPr/>
          <p:nvPr/>
        </p:nvGrpSpPr>
        <p:grpSpPr>
          <a:xfrm>
            <a:off x="5500425" y="5183779"/>
            <a:ext cx="1019175" cy="1019175"/>
            <a:chOff x="0" y="0"/>
            <a:chExt cx="688087" cy="688087"/>
          </a:xfrm>
        </p:grpSpPr>
        <p:sp>
          <p:nvSpPr>
            <p:cNvPr id="80" name="Freeform 13"/>
            <p:cNvSpPr/>
            <p:nvPr/>
          </p:nvSpPr>
          <p:spPr>
            <a:xfrm>
              <a:off x="0" y="0"/>
              <a:ext cx="688087" cy="688087"/>
            </a:xfrm>
            <a:custGeom>
              <a:avLst/>
              <a:gdLst/>
              <a:ahLst/>
              <a:cxnLst/>
              <a:rect l="l" t="t" r="r" b="b"/>
              <a:pathLst>
                <a:path w="688087" h="688087">
                  <a:moveTo>
                    <a:pt x="344044" y="0"/>
                  </a:moveTo>
                  <a:cubicBezTo>
                    <a:pt x="154034" y="0"/>
                    <a:pt x="0" y="154034"/>
                    <a:pt x="0" y="344044"/>
                  </a:cubicBezTo>
                  <a:cubicBezTo>
                    <a:pt x="0" y="534054"/>
                    <a:pt x="154034" y="688087"/>
                    <a:pt x="344044" y="688087"/>
                  </a:cubicBezTo>
                  <a:cubicBezTo>
                    <a:pt x="534054" y="688087"/>
                    <a:pt x="688087" y="534054"/>
                    <a:pt x="688087" y="344044"/>
                  </a:cubicBezTo>
                  <a:cubicBezTo>
                    <a:pt x="688087" y="154034"/>
                    <a:pt x="534054" y="0"/>
                    <a:pt x="34404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81" name="TextBox 14"/>
            <p:cNvSpPr txBox="1"/>
            <p:nvPr/>
          </p:nvSpPr>
          <p:spPr>
            <a:xfrm>
              <a:off x="64508" y="26408"/>
              <a:ext cx="559071" cy="597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82" name="Group 15"/>
          <p:cNvGrpSpPr/>
          <p:nvPr/>
        </p:nvGrpSpPr>
        <p:grpSpPr>
          <a:xfrm>
            <a:off x="9727015" y="5053704"/>
            <a:ext cx="1019175" cy="1019175"/>
            <a:chOff x="0" y="0"/>
            <a:chExt cx="688087" cy="688087"/>
          </a:xfrm>
        </p:grpSpPr>
        <p:sp>
          <p:nvSpPr>
            <p:cNvPr id="83" name="Freeform 16"/>
            <p:cNvSpPr/>
            <p:nvPr/>
          </p:nvSpPr>
          <p:spPr>
            <a:xfrm>
              <a:off x="0" y="0"/>
              <a:ext cx="688087" cy="688087"/>
            </a:xfrm>
            <a:custGeom>
              <a:avLst/>
              <a:gdLst/>
              <a:ahLst/>
              <a:cxnLst/>
              <a:rect l="l" t="t" r="r" b="b"/>
              <a:pathLst>
                <a:path w="688087" h="688087">
                  <a:moveTo>
                    <a:pt x="344044" y="0"/>
                  </a:moveTo>
                  <a:cubicBezTo>
                    <a:pt x="154034" y="0"/>
                    <a:pt x="0" y="154034"/>
                    <a:pt x="0" y="344044"/>
                  </a:cubicBezTo>
                  <a:cubicBezTo>
                    <a:pt x="0" y="534054"/>
                    <a:pt x="154034" y="688087"/>
                    <a:pt x="344044" y="688087"/>
                  </a:cubicBezTo>
                  <a:cubicBezTo>
                    <a:pt x="534054" y="688087"/>
                    <a:pt x="688087" y="534054"/>
                    <a:pt x="688087" y="344044"/>
                  </a:cubicBezTo>
                  <a:cubicBezTo>
                    <a:pt x="688087" y="154034"/>
                    <a:pt x="534054" y="0"/>
                    <a:pt x="34404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84" name="TextBox 17"/>
            <p:cNvSpPr txBox="1"/>
            <p:nvPr/>
          </p:nvSpPr>
          <p:spPr>
            <a:xfrm>
              <a:off x="64508" y="26408"/>
              <a:ext cx="559071" cy="597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85" name="Group 18"/>
          <p:cNvGrpSpPr/>
          <p:nvPr/>
        </p:nvGrpSpPr>
        <p:grpSpPr>
          <a:xfrm>
            <a:off x="11970971" y="7067429"/>
            <a:ext cx="1019175" cy="1019175"/>
            <a:chOff x="0" y="0"/>
            <a:chExt cx="688087" cy="688087"/>
          </a:xfrm>
        </p:grpSpPr>
        <p:sp>
          <p:nvSpPr>
            <p:cNvPr id="111" name="Freeform 19"/>
            <p:cNvSpPr/>
            <p:nvPr/>
          </p:nvSpPr>
          <p:spPr>
            <a:xfrm>
              <a:off x="0" y="0"/>
              <a:ext cx="688087" cy="688087"/>
            </a:xfrm>
            <a:custGeom>
              <a:avLst/>
              <a:gdLst/>
              <a:ahLst/>
              <a:cxnLst/>
              <a:rect l="l" t="t" r="r" b="b"/>
              <a:pathLst>
                <a:path w="688087" h="688087">
                  <a:moveTo>
                    <a:pt x="344044" y="0"/>
                  </a:moveTo>
                  <a:cubicBezTo>
                    <a:pt x="154034" y="0"/>
                    <a:pt x="0" y="154034"/>
                    <a:pt x="0" y="344044"/>
                  </a:cubicBezTo>
                  <a:cubicBezTo>
                    <a:pt x="0" y="534054"/>
                    <a:pt x="154034" y="688087"/>
                    <a:pt x="344044" y="688087"/>
                  </a:cubicBezTo>
                  <a:cubicBezTo>
                    <a:pt x="534054" y="688087"/>
                    <a:pt x="688087" y="534054"/>
                    <a:pt x="688087" y="344044"/>
                  </a:cubicBezTo>
                  <a:cubicBezTo>
                    <a:pt x="688087" y="154034"/>
                    <a:pt x="534054" y="0"/>
                    <a:pt x="34404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33" name="TextBox 20"/>
            <p:cNvSpPr txBox="1"/>
            <p:nvPr/>
          </p:nvSpPr>
          <p:spPr>
            <a:xfrm>
              <a:off x="64508" y="26408"/>
              <a:ext cx="559071" cy="597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34" name="Group 21"/>
          <p:cNvGrpSpPr/>
          <p:nvPr/>
        </p:nvGrpSpPr>
        <p:grpSpPr>
          <a:xfrm>
            <a:off x="13960183" y="5053704"/>
            <a:ext cx="1019175" cy="1019175"/>
            <a:chOff x="0" y="0"/>
            <a:chExt cx="688087" cy="688087"/>
          </a:xfrm>
        </p:grpSpPr>
        <p:sp>
          <p:nvSpPr>
            <p:cNvPr id="135" name="Freeform 22"/>
            <p:cNvSpPr/>
            <p:nvPr/>
          </p:nvSpPr>
          <p:spPr>
            <a:xfrm>
              <a:off x="0" y="0"/>
              <a:ext cx="688087" cy="688087"/>
            </a:xfrm>
            <a:custGeom>
              <a:avLst/>
              <a:gdLst/>
              <a:ahLst/>
              <a:cxnLst/>
              <a:rect l="l" t="t" r="r" b="b"/>
              <a:pathLst>
                <a:path w="688087" h="688087">
                  <a:moveTo>
                    <a:pt x="344044" y="0"/>
                  </a:moveTo>
                  <a:cubicBezTo>
                    <a:pt x="154034" y="0"/>
                    <a:pt x="0" y="154034"/>
                    <a:pt x="0" y="344044"/>
                  </a:cubicBezTo>
                  <a:cubicBezTo>
                    <a:pt x="0" y="534054"/>
                    <a:pt x="154034" y="688087"/>
                    <a:pt x="344044" y="688087"/>
                  </a:cubicBezTo>
                  <a:cubicBezTo>
                    <a:pt x="534054" y="688087"/>
                    <a:pt x="688087" y="534054"/>
                    <a:pt x="688087" y="344044"/>
                  </a:cubicBezTo>
                  <a:cubicBezTo>
                    <a:pt x="688087" y="154034"/>
                    <a:pt x="534054" y="0"/>
                    <a:pt x="344044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36" name="TextBox 23"/>
            <p:cNvSpPr txBox="1"/>
            <p:nvPr/>
          </p:nvSpPr>
          <p:spPr>
            <a:xfrm>
              <a:off x="64508" y="26408"/>
              <a:ext cx="559071" cy="597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37" name="Group 24"/>
          <p:cNvGrpSpPr/>
          <p:nvPr/>
        </p:nvGrpSpPr>
        <p:grpSpPr>
          <a:xfrm rot="5400000">
            <a:off x="15537555" y="5814510"/>
            <a:ext cx="1938297" cy="1696010"/>
            <a:chOff x="0" y="0"/>
            <a:chExt cx="812800" cy="711200"/>
          </a:xfrm>
        </p:grpSpPr>
        <p:sp>
          <p:nvSpPr>
            <p:cNvPr id="138" name="Freeform 25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7BF60"/>
            </a:solidFill>
          </p:spPr>
        </p:sp>
        <p:sp>
          <p:nvSpPr>
            <p:cNvPr id="139" name="TextBox 26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40" name="Group 27"/>
          <p:cNvGrpSpPr/>
          <p:nvPr/>
        </p:nvGrpSpPr>
        <p:grpSpPr>
          <a:xfrm>
            <a:off x="608297" y="5655652"/>
            <a:ext cx="2258961" cy="2013725"/>
            <a:chOff x="0" y="0"/>
            <a:chExt cx="594953" cy="530364"/>
          </a:xfrm>
        </p:grpSpPr>
        <p:sp>
          <p:nvSpPr>
            <p:cNvPr id="141" name="Freeform 28"/>
            <p:cNvSpPr/>
            <p:nvPr/>
          </p:nvSpPr>
          <p:spPr>
            <a:xfrm>
              <a:off x="0" y="0"/>
              <a:ext cx="594953" cy="530364"/>
            </a:xfrm>
            <a:custGeom>
              <a:avLst/>
              <a:gdLst/>
              <a:ahLst/>
              <a:cxnLst/>
              <a:rect l="l" t="t" r="r" b="b"/>
              <a:pathLst>
                <a:path w="594953" h="530364">
                  <a:moveTo>
                    <a:pt x="0" y="0"/>
                  </a:moveTo>
                  <a:lnTo>
                    <a:pt x="594953" y="0"/>
                  </a:lnTo>
                  <a:lnTo>
                    <a:pt x="594953" y="530364"/>
                  </a:lnTo>
                  <a:lnTo>
                    <a:pt x="0" y="530364"/>
                  </a:lnTo>
                  <a:close/>
                </a:path>
              </a:pathLst>
            </a:custGeom>
            <a:solidFill>
              <a:srgbClr val="1D8BC9"/>
            </a:solidFill>
          </p:spPr>
        </p:sp>
        <p:sp>
          <p:nvSpPr>
            <p:cNvPr id="142" name="TextBox 29"/>
            <p:cNvSpPr txBox="1"/>
            <p:nvPr/>
          </p:nvSpPr>
          <p:spPr>
            <a:xfrm>
              <a:off x="0" y="-38100"/>
              <a:ext cx="594953" cy="568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43" name="Freeform 31"/>
          <p:cNvSpPr/>
          <p:nvPr/>
        </p:nvSpPr>
        <p:spPr>
          <a:xfrm>
            <a:off x="3186650" y="5804396"/>
            <a:ext cx="643566" cy="620236"/>
          </a:xfrm>
          <a:custGeom>
            <a:avLst/>
            <a:gdLst/>
            <a:ahLst/>
            <a:cxnLst/>
            <a:rect l="l" t="t" r="r" b="b"/>
            <a:pathLst>
              <a:path w="643566" h="620236">
                <a:moveTo>
                  <a:pt x="0" y="0"/>
                </a:moveTo>
                <a:lnTo>
                  <a:pt x="643566" y="0"/>
                </a:lnTo>
                <a:lnTo>
                  <a:pt x="643566" y="620237"/>
                </a:lnTo>
                <a:lnTo>
                  <a:pt x="0" y="62023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44" name="Freeform 32"/>
          <p:cNvSpPr/>
          <p:nvPr/>
        </p:nvSpPr>
        <p:spPr>
          <a:xfrm>
            <a:off x="6285786" y="6928471"/>
            <a:ext cx="641842" cy="612959"/>
          </a:xfrm>
          <a:custGeom>
            <a:avLst/>
            <a:gdLst/>
            <a:ahLst/>
            <a:cxnLst/>
            <a:rect l="l" t="t" r="r" b="b"/>
            <a:pathLst>
              <a:path w="641842" h="612959">
                <a:moveTo>
                  <a:pt x="0" y="0"/>
                </a:moveTo>
                <a:lnTo>
                  <a:pt x="641841" y="0"/>
                </a:lnTo>
                <a:lnTo>
                  <a:pt x="641841" y="612959"/>
                </a:lnTo>
                <a:lnTo>
                  <a:pt x="0" y="61295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45" name="Freeform 33"/>
          <p:cNvSpPr/>
          <p:nvPr/>
        </p:nvSpPr>
        <p:spPr>
          <a:xfrm>
            <a:off x="7327452" y="5766250"/>
            <a:ext cx="677375" cy="696529"/>
          </a:xfrm>
          <a:custGeom>
            <a:avLst/>
            <a:gdLst/>
            <a:ahLst/>
            <a:cxnLst/>
            <a:rect l="l" t="t" r="r" b="b"/>
            <a:pathLst>
              <a:path w="677375" h="696529">
                <a:moveTo>
                  <a:pt x="0" y="0"/>
                </a:moveTo>
                <a:lnTo>
                  <a:pt x="677375" y="0"/>
                </a:lnTo>
                <a:lnTo>
                  <a:pt x="677375" y="696529"/>
                </a:lnTo>
                <a:lnTo>
                  <a:pt x="0" y="69652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6" name="Freeform 34"/>
          <p:cNvSpPr/>
          <p:nvPr/>
        </p:nvSpPr>
        <p:spPr>
          <a:xfrm>
            <a:off x="11581368" y="5763282"/>
            <a:ext cx="673840" cy="571921"/>
          </a:xfrm>
          <a:custGeom>
            <a:avLst/>
            <a:gdLst/>
            <a:ahLst/>
            <a:cxnLst/>
            <a:rect l="l" t="t" r="r" b="b"/>
            <a:pathLst>
              <a:path w="673840" h="571921">
                <a:moveTo>
                  <a:pt x="0" y="0"/>
                </a:moveTo>
                <a:lnTo>
                  <a:pt x="673840" y="0"/>
                </a:lnTo>
                <a:lnTo>
                  <a:pt x="673840" y="571921"/>
                </a:lnTo>
                <a:lnTo>
                  <a:pt x="0" y="57192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47" name="TextBox 38"/>
          <p:cNvSpPr txBox="1"/>
          <p:nvPr/>
        </p:nvSpPr>
        <p:spPr>
          <a:xfrm>
            <a:off x="-182848" y="2421385"/>
            <a:ext cx="17882176" cy="12972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00"/>
              </a:lnSpc>
            </a:pPr>
            <a:r>
              <a:rPr lang="uk-UA" sz="5999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Пріоритетними напрямками в роботі </a:t>
            </a:r>
          </a:p>
          <a:p>
            <a:pPr algn="ctr">
              <a:lnSpc>
                <a:spcPts val="5000"/>
              </a:lnSpc>
            </a:pPr>
            <a:r>
              <a:rPr lang="uk-UA" sz="5999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педагогічних працівників залишаються</a:t>
            </a:r>
          </a:p>
        </p:txBody>
      </p:sp>
      <p:sp>
        <p:nvSpPr>
          <p:cNvPr id="149" name="TextBox 40"/>
          <p:cNvSpPr txBox="1"/>
          <p:nvPr/>
        </p:nvSpPr>
        <p:spPr>
          <a:xfrm>
            <a:off x="6540067" y="4095277"/>
            <a:ext cx="3638813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використання </a:t>
            </a:r>
          </a:p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інтерактивних технологій</a:t>
            </a:r>
          </a:p>
        </p:txBody>
      </p:sp>
      <p:sp>
        <p:nvSpPr>
          <p:cNvPr id="150" name="TextBox 41"/>
          <p:cNvSpPr txBox="1"/>
          <p:nvPr/>
        </p:nvSpPr>
        <p:spPr>
          <a:xfrm>
            <a:off x="6665432" y="8378923"/>
            <a:ext cx="4816274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ru-RU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ужиття </a:t>
            </a: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заходів, спрямованих на підвищення </a:t>
            </a:r>
          </a:p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моральності в суспільстві</a:t>
            </a:r>
          </a:p>
        </p:txBody>
      </p:sp>
      <p:sp>
        <p:nvSpPr>
          <p:cNvPr id="151" name="TextBox 42"/>
          <p:cNvSpPr txBox="1"/>
          <p:nvPr/>
        </p:nvSpPr>
        <p:spPr>
          <a:xfrm>
            <a:off x="2242257" y="4007944"/>
            <a:ext cx="3159073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упровадження </a:t>
            </a:r>
          </a:p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просвітницької діяльності</a:t>
            </a:r>
          </a:p>
        </p:txBody>
      </p:sp>
      <p:sp>
        <p:nvSpPr>
          <p:cNvPr id="156" name="TextBox 47"/>
          <p:cNvSpPr txBox="1"/>
          <p:nvPr/>
        </p:nvSpPr>
        <p:spPr>
          <a:xfrm>
            <a:off x="10812862" y="4022813"/>
            <a:ext cx="4143680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впровадження нових</a:t>
            </a:r>
          </a:p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педагогічних комунікацій</a:t>
            </a:r>
          </a:p>
        </p:txBody>
      </p:sp>
      <p:sp>
        <p:nvSpPr>
          <p:cNvPr id="157" name="TextBox 48"/>
          <p:cNvSpPr txBox="1"/>
          <p:nvPr/>
        </p:nvSpPr>
        <p:spPr>
          <a:xfrm>
            <a:off x="12290983" y="8290623"/>
            <a:ext cx="4637871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правової культури </a:t>
            </a:r>
          </a:p>
          <a:p>
            <a:pPr algn="ctr">
              <a:lnSpc>
                <a:spcPts val="335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громадян, утвердження здорового способу життя</a:t>
            </a:r>
          </a:p>
        </p:txBody>
      </p:sp>
      <p:sp>
        <p:nvSpPr>
          <p:cNvPr id="158" name="TextBox 49"/>
          <p:cNvSpPr txBox="1"/>
          <p:nvPr/>
        </p:nvSpPr>
        <p:spPr>
          <a:xfrm>
            <a:off x="3760467" y="7388368"/>
            <a:ext cx="515108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159" name="TextBox 50"/>
          <p:cNvSpPr txBox="1"/>
          <p:nvPr/>
        </p:nvSpPr>
        <p:spPr>
          <a:xfrm>
            <a:off x="5752459" y="5450479"/>
            <a:ext cx="515108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160" name="TextBox 51"/>
          <p:cNvSpPr txBox="1"/>
          <p:nvPr/>
        </p:nvSpPr>
        <p:spPr>
          <a:xfrm>
            <a:off x="7678805" y="7334129"/>
            <a:ext cx="1139696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161" name="TextBox 52"/>
          <p:cNvSpPr txBox="1"/>
          <p:nvPr/>
        </p:nvSpPr>
        <p:spPr>
          <a:xfrm>
            <a:off x="9723291" y="5320404"/>
            <a:ext cx="102662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sp>
        <p:nvSpPr>
          <p:cNvPr id="162" name="TextBox 53"/>
          <p:cNvSpPr txBox="1"/>
          <p:nvPr/>
        </p:nvSpPr>
        <p:spPr>
          <a:xfrm>
            <a:off x="11970971" y="7334129"/>
            <a:ext cx="101917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sp>
        <p:nvSpPr>
          <p:cNvPr id="163" name="TextBox 54"/>
          <p:cNvSpPr txBox="1"/>
          <p:nvPr/>
        </p:nvSpPr>
        <p:spPr>
          <a:xfrm>
            <a:off x="13960183" y="5320404"/>
            <a:ext cx="1019175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06</a:t>
            </a:r>
          </a:p>
        </p:txBody>
      </p:sp>
      <p:sp>
        <p:nvSpPr>
          <p:cNvPr id="164" name="TextBox 47"/>
          <p:cNvSpPr txBox="1"/>
          <p:nvPr/>
        </p:nvSpPr>
        <p:spPr>
          <a:xfrm>
            <a:off x="1377116" y="8394894"/>
            <a:ext cx="4932903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впровадження  </a:t>
            </a:r>
          </a:p>
          <a:p>
            <a:pPr algn="ctr">
              <a:lnSpc>
                <a:spcPts val="3359"/>
              </a:lnSpc>
            </a:pPr>
            <a:r>
              <a:rPr lang="uk-UA" sz="32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шкільного самоврядування </a:t>
            </a:r>
          </a:p>
        </p:txBody>
      </p:sp>
    </p:spTree>
    <p:extLst>
      <p:ext uri="{BB962C8B-B14F-4D97-AF65-F5344CB8AC3E}">
        <p14:creationId xmlns:p14="http://schemas.microsoft.com/office/powerpoint/2010/main" val="4037641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Freeform 9"/>
          <p:cNvSpPr/>
          <p:nvPr/>
        </p:nvSpPr>
        <p:spPr>
          <a:xfrm>
            <a:off x="3849586" y="3807499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5" y="0"/>
                </a:lnTo>
                <a:lnTo>
                  <a:pt x="3411075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290245"/>
            </a:stretch>
          </a:blipFill>
        </p:spPr>
      </p:sp>
      <p:sp>
        <p:nvSpPr>
          <p:cNvPr id="121" name="Freeform 7"/>
          <p:cNvSpPr/>
          <p:nvPr/>
        </p:nvSpPr>
        <p:spPr>
          <a:xfrm>
            <a:off x="10649778" y="7933008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2" name="Group 22"/>
          <p:cNvGrpSpPr/>
          <p:nvPr/>
        </p:nvGrpSpPr>
        <p:grpSpPr>
          <a:xfrm>
            <a:off x="11116188" y="9813433"/>
            <a:ext cx="948012" cy="948012"/>
            <a:chOff x="0" y="0"/>
            <a:chExt cx="812800" cy="812800"/>
          </a:xfrm>
        </p:grpSpPr>
        <p:sp>
          <p:nvSpPr>
            <p:cNvPr id="1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1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25" name="AutoShape 25"/>
          <p:cNvSpPr/>
          <p:nvPr/>
        </p:nvSpPr>
        <p:spPr>
          <a:xfrm flipV="1">
            <a:off x="11590194" y="9485047"/>
            <a:ext cx="0" cy="328386"/>
          </a:xfrm>
          <a:prstGeom prst="line">
            <a:avLst/>
          </a:prstGeom>
          <a:ln w="38100" cap="flat">
            <a:solidFill>
              <a:srgbClr val="31BF8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9" name="Freeform 39"/>
          <p:cNvSpPr/>
          <p:nvPr/>
        </p:nvSpPr>
        <p:spPr>
          <a:xfrm>
            <a:off x="11338228" y="8356517"/>
            <a:ext cx="703264" cy="660189"/>
          </a:xfrm>
          <a:custGeom>
            <a:avLst/>
            <a:gdLst/>
            <a:ahLst/>
            <a:cxnLst/>
            <a:rect l="l" t="t" r="r" b="b"/>
            <a:pathLst>
              <a:path w="703264" h="660189">
                <a:moveTo>
                  <a:pt x="0" y="0"/>
                </a:moveTo>
                <a:lnTo>
                  <a:pt x="703264" y="0"/>
                </a:lnTo>
                <a:lnTo>
                  <a:pt x="703264" y="660189"/>
                </a:lnTo>
                <a:lnTo>
                  <a:pt x="0" y="6601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0" name="TextBox 46"/>
          <p:cNvSpPr txBox="1"/>
          <p:nvPr/>
        </p:nvSpPr>
        <p:spPr>
          <a:xfrm>
            <a:off x="11391853" y="10034708"/>
            <a:ext cx="435843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31BF8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12">
              <a:alphaModFix amt="5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152" name="Group 32"/>
          <p:cNvGrpSpPr/>
          <p:nvPr/>
        </p:nvGrpSpPr>
        <p:grpSpPr>
          <a:xfrm>
            <a:off x="8194683" y="4944130"/>
            <a:ext cx="1757774" cy="1757774"/>
            <a:chOff x="0" y="0"/>
            <a:chExt cx="812800" cy="812800"/>
          </a:xfrm>
        </p:grpSpPr>
        <p:sp>
          <p:nvSpPr>
            <p:cNvPr id="15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97" name="TextBox 19"/>
          <p:cNvSpPr txBox="1"/>
          <p:nvPr/>
        </p:nvSpPr>
        <p:spPr>
          <a:xfrm>
            <a:off x="10819973" y="4788361"/>
            <a:ext cx="2942021" cy="42938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079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65" name="Freeform 3"/>
          <p:cNvSpPr/>
          <p:nvPr/>
        </p:nvSpPr>
        <p:spPr>
          <a:xfrm rot="2824719">
            <a:off x="5642741" y="4376018"/>
            <a:ext cx="2332034" cy="4845785"/>
          </a:xfrm>
          <a:custGeom>
            <a:avLst/>
            <a:gdLst/>
            <a:ahLst/>
            <a:cxnLst/>
            <a:rect l="l" t="t" r="r" b="b"/>
            <a:pathLst>
              <a:path w="2332034" h="4845785">
                <a:moveTo>
                  <a:pt x="0" y="0"/>
                </a:moveTo>
                <a:lnTo>
                  <a:pt x="2332034" y="0"/>
                </a:lnTo>
                <a:lnTo>
                  <a:pt x="2332034" y="4845785"/>
                </a:lnTo>
                <a:lnTo>
                  <a:pt x="0" y="484578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4"/>
          <p:cNvSpPr/>
          <p:nvPr/>
        </p:nvSpPr>
        <p:spPr>
          <a:xfrm rot="2824719" flipH="1">
            <a:off x="9982091" y="3800851"/>
            <a:ext cx="2332034" cy="4845785"/>
          </a:xfrm>
          <a:custGeom>
            <a:avLst/>
            <a:gdLst/>
            <a:ahLst/>
            <a:cxnLst/>
            <a:rect l="l" t="t" r="r" b="b"/>
            <a:pathLst>
              <a:path w="2332034" h="4845785">
                <a:moveTo>
                  <a:pt x="2332034" y="0"/>
                </a:moveTo>
                <a:lnTo>
                  <a:pt x="0" y="0"/>
                </a:lnTo>
                <a:lnTo>
                  <a:pt x="0" y="4845785"/>
                </a:lnTo>
                <a:lnTo>
                  <a:pt x="2332034" y="4845785"/>
                </a:lnTo>
                <a:lnTo>
                  <a:pt x="2332034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7" name="Freeform 5"/>
          <p:cNvSpPr/>
          <p:nvPr/>
        </p:nvSpPr>
        <p:spPr>
          <a:xfrm>
            <a:off x="5586858" y="7718913"/>
            <a:ext cx="886254" cy="827540"/>
          </a:xfrm>
          <a:custGeom>
            <a:avLst/>
            <a:gdLst/>
            <a:ahLst/>
            <a:cxnLst/>
            <a:rect l="l" t="t" r="r" b="b"/>
            <a:pathLst>
              <a:path w="886254" h="827540">
                <a:moveTo>
                  <a:pt x="0" y="0"/>
                </a:moveTo>
                <a:lnTo>
                  <a:pt x="886254" y="0"/>
                </a:lnTo>
                <a:lnTo>
                  <a:pt x="886254" y="827540"/>
                </a:lnTo>
                <a:lnTo>
                  <a:pt x="0" y="82754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68" name="Freeform 6"/>
          <p:cNvSpPr/>
          <p:nvPr/>
        </p:nvSpPr>
        <p:spPr>
          <a:xfrm>
            <a:off x="5892291" y="6136307"/>
            <a:ext cx="846207" cy="635713"/>
          </a:xfrm>
          <a:custGeom>
            <a:avLst/>
            <a:gdLst/>
            <a:ahLst/>
            <a:cxnLst/>
            <a:rect l="l" t="t" r="r" b="b"/>
            <a:pathLst>
              <a:path w="846207" h="635713">
                <a:moveTo>
                  <a:pt x="0" y="0"/>
                </a:moveTo>
                <a:lnTo>
                  <a:pt x="846207" y="0"/>
                </a:lnTo>
                <a:lnTo>
                  <a:pt x="846207" y="635713"/>
                </a:lnTo>
                <a:lnTo>
                  <a:pt x="0" y="63571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9" name="Freeform 7"/>
          <p:cNvSpPr/>
          <p:nvPr/>
        </p:nvSpPr>
        <p:spPr>
          <a:xfrm>
            <a:off x="7770754" y="5656127"/>
            <a:ext cx="746463" cy="711939"/>
          </a:xfrm>
          <a:custGeom>
            <a:avLst/>
            <a:gdLst/>
            <a:ahLst/>
            <a:cxnLst/>
            <a:rect l="l" t="t" r="r" b="b"/>
            <a:pathLst>
              <a:path w="746463" h="711939">
                <a:moveTo>
                  <a:pt x="0" y="0"/>
                </a:moveTo>
                <a:lnTo>
                  <a:pt x="746463" y="0"/>
                </a:lnTo>
                <a:lnTo>
                  <a:pt x="746463" y="711940"/>
                </a:lnTo>
                <a:lnTo>
                  <a:pt x="0" y="71194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6" name="Freeform 8"/>
          <p:cNvSpPr/>
          <p:nvPr/>
        </p:nvSpPr>
        <p:spPr>
          <a:xfrm>
            <a:off x="9459085" y="6635900"/>
            <a:ext cx="745284" cy="721063"/>
          </a:xfrm>
          <a:custGeom>
            <a:avLst/>
            <a:gdLst/>
            <a:ahLst/>
            <a:cxnLst/>
            <a:rect l="l" t="t" r="r" b="b"/>
            <a:pathLst>
              <a:path w="745284" h="721063">
                <a:moveTo>
                  <a:pt x="0" y="0"/>
                </a:moveTo>
                <a:lnTo>
                  <a:pt x="745284" y="0"/>
                </a:lnTo>
                <a:lnTo>
                  <a:pt x="745284" y="721063"/>
                </a:lnTo>
                <a:lnTo>
                  <a:pt x="0" y="72106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7" name="Freeform 10"/>
          <p:cNvSpPr/>
          <p:nvPr/>
        </p:nvSpPr>
        <p:spPr>
          <a:xfrm>
            <a:off x="11664516" y="4534934"/>
            <a:ext cx="729990" cy="726340"/>
          </a:xfrm>
          <a:custGeom>
            <a:avLst/>
            <a:gdLst/>
            <a:ahLst/>
            <a:cxnLst/>
            <a:rect l="l" t="t" r="r" b="b"/>
            <a:pathLst>
              <a:path w="729990" h="726340">
                <a:moveTo>
                  <a:pt x="0" y="0"/>
                </a:moveTo>
                <a:lnTo>
                  <a:pt x="729990" y="0"/>
                </a:lnTo>
                <a:lnTo>
                  <a:pt x="729990" y="726339"/>
                </a:lnTo>
                <a:lnTo>
                  <a:pt x="0" y="72633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8" name="TextBox 11"/>
          <p:cNvSpPr txBox="1"/>
          <p:nvPr/>
        </p:nvSpPr>
        <p:spPr>
          <a:xfrm>
            <a:off x="695201" y="713088"/>
            <a:ext cx="1409382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72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УЧИТЕЛЬ ХХІ СТОЛІТТЯ</a:t>
            </a:r>
            <a:endParaRPr lang="ru-RU" altLang="uk-UA" sz="7200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9" name="TextBox 12"/>
          <p:cNvSpPr txBox="1"/>
          <p:nvPr/>
        </p:nvSpPr>
        <p:spPr>
          <a:xfrm>
            <a:off x="1623516" y="7904788"/>
            <a:ext cx="3735749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Приймає самостійні рішення, лідер, новатор, експериментатор</a:t>
            </a:r>
          </a:p>
        </p:txBody>
      </p:sp>
      <p:sp>
        <p:nvSpPr>
          <p:cNvPr id="90" name="TextBox 13"/>
          <p:cNvSpPr txBox="1"/>
          <p:nvPr/>
        </p:nvSpPr>
        <p:spPr>
          <a:xfrm>
            <a:off x="6898794" y="8417227"/>
            <a:ext cx="4091618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Постійно вчиться й самовдосконалюється, критично мислить</a:t>
            </a:r>
          </a:p>
        </p:txBody>
      </p:sp>
      <p:sp>
        <p:nvSpPr>
          <p:cNvPr id="91" name="TextBox 14"/>
          <p:cNvSpPr txBox="1"/>
          <p:nvPr/>
        </p:nvSpPr>
        <p:spPr>
          <a:xfrm>
            <a:off x="12334299" y="6827129"/>
            <a:ext cx="3410129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Уміє поглянути на ситуацію з позиції учня, гнучкий, адаптивний, умотивований</a:t>
            </a:r>
          </a:p>
        </p:txBody>
      </p:sp>
      <p:sp>
        <p:nvSpPr>
          <p:cNvPr id="92" name="TextBox 15"/>
          <p:cNvSpPr txBox="1"/>
          <p:nvPr/>
        </p:nvSpPr>
        <p:spPr>
          <a:xfrm>
            <a:off x="12911193" y="3481788"/>
            <a:ext cx="2972389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Мобільно перебудовується, ставить і вирішує нові професійні завдання</a:t>
            </a:r>
          </a:p>
        </p:txBody>
      </p:sp>
      <p:sp>
        <p:nvSpPr>
          <p:cNvPr id="93" name="TextBox 16"/>
          <p:cNvSpPr txBox="1"/>
          <p:nvPr/>
        </p:nvSpPr>
        <p:spPr>
          <a:xfrm>
            <a:off x="315533" y="4006204"/>
            <a:ext cx="3264175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Працює в команді, володіє сучасними ІК та освітніми технологіями</a:t>
            </a:r>
          </a:p>
        </p:txBody>
      </p:sp>
      <p:sp>
        <p:nvSpPr>
          <p:cNvPr id="94" name="TextBox 17"/>
          <p:cNvSpPr txBox="1"/>
          <p:nvPr/>
        </p:nvSpPr>
        <p:spPr>
          <a:xfrm>
            <a:off x="6132446" y="2750018"/>
            <a:ext cx="3503178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8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Щасливий, комунікабельний, відкритий, креативний, із почуттям гумору</a:t>
            </a:r>
          </a:p>
        </p:txBody>
      </p:sp>
      <p:sp>
        <p:nvSpPr>
          <p:cNvPr id="96" name="Freeform 9"/>
          <p:cNvSpPr/>
          <p:nvPr/>
        </p:nvSpPr>
        <p:spPr>
          <a:xfrm>
            <a:off x="11120789" y="6241390"/>
            <a:ext cx="725771" cy="660452"/>
          </a:xfrm>
          <a:custGeom>
            <a:avLst/>
            <a:gdLst/>
            <a:ahLst/>
            <a:cxnLst/>
            <a:rect l="l" t="t" r="r" b="b"/>
            <a:pathLst>
              <a:path w="725771" h="660452">
                <a:moveTo>
                  <a:pt x="0" y="0"/>
                </a:moveTo>
                <a:lnTo>
                  <a:pt x="725771" y="0"/>
                </a:lnTo>
                <a:lnTo>
                  <a:pt x="725771" y="660452"/>
                </a:lnTo>
                <a:lnTo>
                  <a:pt x="0" y="66045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8" name="Freeform 3"/>
          <p:cNvSpPr/>
          <p:nvPr/>
        </p:nvSpPr>
        <p:spPr>
          <a:xfrm>
            <a:off x="9345630" y="2503169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9" name="Group 10"/>
          <p:cNvGrpSpPr/>
          <p:nvPr/>
        </p:nvGrpSpPr>
        <p:grpSpPr>
          <a:xfrm>
            <a:off x="9702840" y="4383594"/>
            <a:ext cx="948012" cy="948012"/>
            <a:chOff x="0" y="0"/>
            <a:chExt cx="812800" cy="812800"/>
          </a:xfrm>
        </p:grpSpPr>
        <p:sp>
          <p:nvSpPr>
            <p:cNvPr id="100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101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02" name="Freeform 34"/>
          <p:cNvSpPr/>
          <p:nvPr/>
        </p:nvSpPr>
        <p:spPr>
          <a:xfrm>
            <a:off x="9922554" y="2935178"/>
            <a:ext cx="860315" cy="651689"/>
          </a:xfrm>
          <a:custGeom>
            <a:avLst/>
            <a:gdLst/>
            <a:ahLst/>
            <a:cxnLst/>
            <a:rect l="l" t="t" r="r" b="b"/>
            <a:pathLst>
              <a:path w="860315" h="651689">
                <a:moveTo>
                  <a:pt x="0" y="0"/>
                </a:moveTo>
                <a:lnTo>
                  <a:pt x="860315" y="0"/>
                </a:lnTo>
                <a:lnTo>
                  <a:pt x="860315" y="651689"/>
                </a:lnTo>
                <a:lnTo>
                  <a:pt x="0" y="6516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103" name="TextBox 43"/>
          <p:cNvSpPr txBox="1"/>
          <p:nvPr/>
        </p:nvSpPr>
        <p:spPr>
          <a:xfrm>
            <a:off x="9971301" y="4604869"/>
            <a:ext cx="404366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11468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104" name="Freeform 5"/>
          <p:cNvSpPr/>
          <p:nvPr/>
        </p:nvSpPr>
        <p:spPr>
          <a:xfrm>
            <a:off x="15744428" y="3392091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5" name="Group 13"/>
          <p:cNvGrpSpPr/>
          <p:nvPr/>
        </p:nvGrpSpPr>
        <p:grpSpPr>
          <a:xfrm>
            <a:off x="16188838" y="5272516"/>
            <a:ext cx="948012" cy="948012"/>
            <a:chOff x="0" y="0"/>
            <a:chExt cx="812800" cy="812800"/>
          </a:xfrm>
        </p:grpSpPr>
        <p:sp>
          <p:nvSpPr>
            <p:cNvPr id="106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107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08" name="AutoShape 20"/>
          <p:cNvSpPr/>
          <p:nvPr/>
        </p:nvSpPr>
        <p:spPr>
          <a:xfrm flipV="1">
            <a:off x="16662844" y="4944130"/>
            <a:ext cx="0" cy="328386"/>
          </a:xfrm>
          <a:prstGeom prst="line">
            <a:avLst/>
          </a:prstGeom>
          <a:ln w="38100" cap="flat">
            <a:solidFill>
              <a:srgbClr val="1D8BC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0" name="Freeform 37"/>
          <p:cNvSpPr/>
          <p:nvPr/>
        </p:nvSpPr>
        <p:spPr>
          <a:xfrm>
            <a:off x="16350012" y="3758982"/>
            <a:ext cx="786838" cy="788810"/>
          </a:xfrm>
          <a:custGeom>
            <a:avLst/>
            <a:gdLst/>
            <a:ahLst/>
            <a:cxnLst/>
            <a:rect l="l" t="t" r="r" b="b"/>
            <a:pathLst>
              <a:path w="786838" h="788810">
                <a:moveTo>
                  <a:pt x="0" y="0"/>
                </a:moveTo>
                <a:lnTo>
                  <a:pt x="786838" y="0"/>
                </a:lnTo>
                <a:lnTo>
                  <a:pt x="786838" y="788809"/>
                </a:lnTo>
                <a:lnTo>
                  <a:pt x="0" y="788809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2" name="TextBox 44"/>
          <p:cNvSpPr txBox="1"/>
          <p:nvPr/>
        </p:nvSpPr>
        <p:spPr>
          <a:xfrm>
            <a:off x="16455638" y="5493791"/>
            <a:ext cx="414412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113" name="AutoShape 19"/>
          <p:cNvSpPr/>
          <p:nvPr/>
        </p:nvSpPr>
        <p:spPr>
          <a:xfrm flipV="1">
            <a:off x="10155303" y="4099646"/>
            <a:ext cx="0" cy="328386"/>
          </a:xfrm>
          <a:prstGeom prst="line">
            <a:avLst/>
          </a:prstGeom>
          <a:ln w="38100" cap="flat">
            <a:solidFill>
              <a:srgbClr val="11468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4" name="Freeform 6"/>
          <p:cNvSpPr/>
          <p:nvPr/>
        </p:nvSpPr>
        <p:spPr>
          <a:xfrm>
            <a:off x="15230743" y="6823065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5" name="Group 16"/>
          <p:cNvGrpSpPr/>
          <p:nvPr/>
        </p:nvGrpSpPr>
        <p:grpSpPr>
          <a:xfrm>
            <a:off x="15686153" y="8703490"/>
            <a:ext cx="948012" cy="948012"/>
            <a:chOff x="0" y="0"/>
            <a:chExt cx="812800" cy="812800"/>
          </a:xfrm>
        </p:grpSpPr>
        <p:sp>
          <p:nvSpPr>
            <p:cNvPr id="116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117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18" name="AutoShape 21"/>
          <p:cNvSpPr/>
          <p:nvPr/>
        </p:nvSpPr>
        <p:spPr>
          <a:xfrm flipV="1">
            <a:off x="16160159" y="8375104"/>
            <a:ext cx="0" cy="328386"/>
          </a:xfrm>
          <a:prstGeom prst="line">
            <a:avLst/>
          </a:prstGeom>
          <a:ln w="38100" cap="flat">
            <a:solidFill>
              <a:srgbClr val="2BC5C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9" name="Freeform 38"/>
          <p:cNvSpPr/>
          <p:nvPr/>
        </p:nvSpPr>
        <p:spPr>
          <a:xfrm>
            <a:off x="15851868" y="7154083"/>
            <a:ext cx="815914" cy="752680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0" name="TextBox 45"/>
          <p:cNvSpPr txBox="1"/>
          <p:nvPr/>
        </p:nvSpPr>
        <p:spPr>
          <a:xfrm>
            <a:off x="15947409" y="8924765"/>
            <a:ext cx="425500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132" name="Freeform 8"/>
          <p:cNvSpPr/>
          <p:nvPr/>
        </p:nvSpPr>
        <p:spPr>
          <a:xfrm>
            <a:off x="46481" y="6514724"/>
            <a:ext cx="3411074" cy="1552039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48" name="Group 26"/>
          <p:cNvGrpSpPr/>
          <p:nvPr/>
        </p:nvGrpSpPr>
        <p:grpSpPr>
          <a:xfrm>
            <a:off x="523892" y="8395149"/>
            <a:ext cx="948012" cy="948012"/>
            <a:chOff x="0" y="0"/>
            <a:chExt cx="812800" cy="812800"/>
          </a:xfrm>
        </p:grpSpPr>
        <p:sp>
          <p:nvSpPr>
            <p:cNvPr id="155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65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66" name="AutoShape 29"/>
          <p:cNvSpPr/>
          <p:nvPr/>
        </p:nvSpPr>
        <p:spPr>
          <a:xfrm flipV="1">
            <a:off x="997898" y="8066763"/>
            <a:ext cx="0" cy="328386"/>
          </a:xfrm>
          <a:prstGeom prst="line">
            <a:avLst/>
          </a:prstGeom>
          <a:ln w="38100" cap="flat">
            <a:solidFill>
              <a:srgbClr val="77BF6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7" name="AutoShape 33"/>
          <p:cNvSpPr/>
          <p:nvPr/>
        </p:nvSpPr>
        <p:spPr>
          <a:xfrm flipV="1">
            <a:off x="3746180" y="8066763"/>
            <a:ext cx="0" cy="328386"/>
          </a:xfrm>
          <a:prstGeom prst="line">
            <a:avLst/>
          </a:prstGeom>
          <a:ln w="38100" cap="flat">
            <a:solidFill>
              <a:srgbClr val="519D3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8" name="Freeform 35"/>
          <p:cNvSpPr/>
          <p:nvPr/>
        </p:nvSpPr>
        <p:spPr>
          <a:xfrm>
            <a:off x="707431" y="6881615"/>
            <a:ext cx="737691" cy="820796"/>
          </a:xfrm>
          <a:custGeom>
            <a:avLst/>
            <a:gdLst/>
            <a:ahLst/>
            <a:cxnLst/>
            <a:rect l="l" t="t" r="r" b="b"/>
            <a:pathLst>
              <a:path w="737691" h="820796">
                <a:moveTo>
                  <a:pt x="0" y="0"/>
                </a:moveTo>
                <a:lnTo>
                  <a:pt x="737691" y="0"/>
                </a:lnTo>
                <a:lnTo>
                  <a:pt x="737691" y="820796"/>
                </a:lnTo>
                <a:lnTo>
                  <a:pt x="0" y="82079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9" name="TextBox 47"/>
          <p:cNvSpPr txBox="1"/>
          <p:nvPr/>
        </p:nvSpPr>
        <p:spPr>
          <a:xfrm>
            <a:off x="778714" y="8616424"/>
            <a:ext cx="429071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grpSp>
        <p:nvGrpSpPr>
          <p:cNvPr id="172" name="Group 30"/>
          <p:cNvGrpSpPr/>
          <p:nvPr/>
        </p:nvGrpSpPr>
        <p:grpSpPr>
          <a:xfrm>
            <a:off x="4337998" y="5687924"/>
            <a:ext cx="948012" cy="948012"/>
            <a:chOff x="0" y="0"/>
            <a:chExt cx="812800" cy="812800"/>
          </a:xfrm>
        </p:grpSpPr>
        <p:sp>
          <p:nvSpPr>
            <p:cNvPr id="173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19D39"/>
              </a:solidFill>
              <a:prstDash val="solid"/>
              <a:miter/>
            </a:ln>
          </p:spPr>
        </p:sp>
        <p:sp>
          <p:nvSpPr>
            <p:cNvPr id="174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75" name="AutoShape 33"/>
          <p:cNvSpPr/>
          <p:nvPr/>
        </p:nvSpPr>
        <p:spPr>
          <a:xfrm flipV="1">
            <a:off x="4812004" y="5315100"/>
            <a:ext cx="0" cy="328386"/>
          </a:xfrm>
          <a:prstGeom prst="line">
            <a:avLst/>
          </a:prstGeom>
          <a:ln w="38100" cap="flat">
            <a:solidFill>
              <a:srgbClr val="519D3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6" name="Freeform 36"/>
          <p:cNvSpPr/>
          <p:nvPr/>
        </p:nvSpPr>
        <p:spPr>
          <a:xfrm>
            <a:off x="4526500" y="4106364"/>
            <a:ext cx="770340" cy="820601"/>
          </a:xfrm>
          <a:custGeom>
            <a:avLst/>
            <a:gdLst/>
            <a:ahLst/>
            <a:cxnLst/>
            <a:rect l="l" t="t" r="r" b="b"/>
            <a:pathLst>
              <a:path w="770340" h="820601">
                <a:moveTo>
                  <a:pt x="0" y="0"/>
                </a:moveTo>
                <a:lnTo>
                  <a:pt x="770339" y="0"/>
                </a:lnTo>
                <a:lnTo>
                  <a:pt x="770339" y="820601"/>
                </a:lnTo>
                <a:lnTo>
                  <a:pt x="0" y="82060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77" name="TextBox 48"/>
          <p:cNvSpPr txBox="1"/>
          <p:nvPr/>
        </p:nvSpPr>
        <p:spPr>
          <a:xfrm>
            <a:off x="4585081" y="5909199"/>
            <a:ext cx="444550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 dirty="0">
                <a:solidFill>
                  <a:srgbClr val="519D3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487225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roup 6"/>
          <p:cNvGrpSpPr/>
          <p:nvPr/>
        </p:nvGrpSpPr>
        <p:grpSpPr>
          <a:xfrm rot="-10800000">
            <a:off x="625884" y="3566129"/>
            <a:ext cx="17060776" cy="1072246"/>
            <a:chOff x="0" y="0"/>
            <a:chExt cx="787089" cy="317108"/>
          </a:xfrm>
        </p:grpSpPr>
        <p:sp>
          <p:nvSpPr>
            <p:cNvPr id="188" name="Freeform 7"/>
            <p:cNvSpPr/>
            <p:nvPr/>
          </p:nvSpPr>
          <p:spPr>
            <a:xfrm>
              <a:off x="0" y="0"/>
              <a:ext cx="787089" cy="317108"/>
            </a:xfrm>
            <a:custGeom>
              <a:avLst/>
              <a:gdLst/>
              <a:ahLst/>
              <a:cxnLst/>
              <a:rect l="l" t="t" r="r" b="b"/>
              <a:pathLst>
                <a:path w="787089" h="317108">
                  <a:moveTo>
                    <a:pt x="0" y="0"/>
                  </a:moveTo>
                  <a:lnTo>
                    <a:pt x="787089" y="0"/>
                  </a:lnTo>
                  <a:lnTo>
                    <a:pt x="787089" y="317108"/>
                  </a:lnTo>
                  <a:lnTo>
                    <a:pt x="0" y="317108"/>
                  </a:ln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189" name="TextBox 8"/>
            <p:cNvSpPr txBox="1"/>
            <p:nvPr/>
          </p:nvSpPr>
          <p:spPr>
            <a:xfrm>
              <a:off x="0" y="-47625"/>
              <a:ext cx="787089" cy="3647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dirty="0"/>
            </a:p>
          </p:txBody>
        </p:sp>
      </p:grpSp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97" name="TextBox 19"/>
          <p:cNvSpPr txBox="1"/>
          <p:nvPr/>
        </p:nvSpPr>
        <p:spPr>
          <a:xfrm>
            <a:off x="10819973" y="4788361"/>
            <a:ext cx="2942021" cy="429383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079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88" name="TextBox 11"/>
          <p:cNvSpPr txBox="1"/>
          <p:nvPr/>
        </p:nvSpPr>
        <p:spPr>
          <a:xfrm>
            <a:off x="924971" y="305008"/>
            <a:ext cx="1409382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</a:t>
            </a:r>
            <a:r>
              <a:rPr lang="ru-RU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РЕАЛІЗАЦІЯ СТРАТЕГІЇ РОЗВИТКУ, МОНІТОРИНГ ВИКОНАННЯ ПОСТАВЛЕНИХ ЗАВДАНЬ</a:t>
            </a:r>
          </a:p>
        </p:txBody>
      </p:sp>
      <p:sp>
        <p:nvSpPr>
          <p:cNvPr id="78" name="Freeform 3"/>
          <p:cNvSpPr/>
          <p:nvPr/>
        </p:nvSpPr>
        <p:spPr>
          <a:xfrm>
            <a:off x="990600" y="867452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9" name="Freeform 4"/>
          <p:cNvSpPr/>
          <p:nvPr/>
        </p:nvSpPr>
        <p:spPr>
          <a:xfrm>
            <a:off x="3695700" y="867452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0" name="Freeform 5"/>
          <p:cNvSpPr/>
          <p:nvPr/>
        </p:nvSpPr>
        <p:spPr>
          <a:xfrm>
            <a:off x="6400800" y="867452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1" name="Freeform 6"/>
          <p:cNvSpPr/>
          <p:nvPr/>
        </p:nvSpPr>
        <p:spPr>
          <a:xfrm>
            <a:off x="9105900" y="867452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2" name="Freeform 7"/>
          <p:cNvSpPr/>
          <p:nvPr/>
        </p:nvSpPr>
        <p:spPr>
          <a:xfrm>
            <a:off x="11811000" y="867452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3" name="Freeform 8"/>
          <p:cNvSpPr/>
          <p:nvPr/>
        </p:nvSpPr>
        <p:spPr>
          <a:xfrm>
            <a:off x="14516100" y="867452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84" name="Group 9"/>
          <p:cNvGrpSpPr/>
          <p:nvPr/>
        </p:nvGrpSpPr>
        <p:grpSpPr>
          <a:xfrm>
            <a:off x="1525646" y="7059759"/>
            <a:ext cx="1138512" cy="1138512"/>
            <a:chOff x="0" y="0"/>
            <a:chExt cx="812800" cy="812800"/>
          </a:xfrm>
        </p:grpSpPr>
        <p:sp>
          <p:nvSpPr>
            <p:cNvPr id="85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95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09" name="Group 12"/>
          <p:cNvGrpSpPr/>
          <p:nvPr/>
        </p:nvGrpSpPr>
        <p:grpSpPr>
          <a:xfrm>
            <a:off x="4185401" y="7035509"/>
            <a:ext cx="1138512" cy="1138512"/>
            <a:chOff x="0" y="0"/>
            <a:chExt cx="812800" cy="812800"/>
          </a:xfrm>
        </p:grpSpPr>
        <p:sp>
          <p:nvSpPr>
            <p:cNvPr id="111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126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27" name="Group 15"/>
          <p:cNvGrpSpPr/>
          <p:nvPr/>
        </p:nvGrpSpPr>
        <p:grpSpPr>
          <a:xfrm>
            <a:off x="6934786" y="7059759"/>
            <a:ext cx="1138512" cy="1138512"/>
            <a:chOff x="0" y="0"/>
            <a:chExt cx="812800" cy="812800"/>
          </a:xfrm>
        </p:grpSpPr>
        <p:sp>
          <p:nvSpPr>
            <p:cNvPr id="128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131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33" name="Group 18"/>
          <p:cNvGrpSpPr/>
          <p:nvPr/>
        </p:nvGrpSpPr>
        <p:grpSpPr>
          <a:xfrm>
            <a:off x="9617705" y="7191197"/>
            <a:ext cx="1138512" cy="1138512"/>
            <a:chOff x="0" y="0"/>
            <a:chExt cx="812800" cy="812800"/>
          </a:xfrm>
        </p:grpSpPr>
        <p:sp>
          <p:nvSpPr>
            <p:cNvPr id="134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135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36" name="Group 21"/>
          <p:cNvGrpSpPr/>
          <p:nvPr/>
        </p:nvGrpSpPr>
        <p:grpSpPr>
          <a:xfrm>
            <a:off x="12339519" y="7059759"/>
            <a:ext cx="1138512" cy="1138512"/>
            <a:chOff x="0" y="0"/>
            <a:chExt cx="812800" cy="812800"/>
          </a:xfrm>
        </p:grpSpPr>
        <p:sp>
          <p:nvSpPr>
            <p:cNvPr id="137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38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139" name="Group 24"/>
          <p:cNvGrpSpPr/>
          <p:nvPr/>
        </p:nvGrpSpPr>
        <p:grpSpPr>
          <a:xfrm>
            <a:off x="14986650" y="7071920"/>
            <a:ext cx="1138512" cy="1138512"/>
            <a:chOff x="0" y="0"/>
            <a:chExt cx="812800" cy="812800"/>
          </a:xfrm>
        </p:grpSpPr>
        <p:sp>
          <p:nvSpPr>
            <p:cNvPr id="140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19D39"/>
              </a:solidFill>
              <a:prstDash val="solid"/>
              <a:miter/>
            </a:ln>
          </p:spPr>
        </p:sp>
        <p:sp>
          <p:nvSpPr>
            <p:cNvPr id="141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142" name="AutoShape 27"/>
          <p:cNvSpPr/>
          <p:nvPr/>
        </p:nvSpPr>
        <p:spPr>
          <a:xfrm flipV="1">
            <a:off x="2094902" y="8198271"/>
            <a:ext cx="0" cy="476250"/>
          </a:xfrm>
          <a:prstGeom prst="line">
            <a:avLst/>
          </a:prstGeom>
          <a:ln w="38100" cap="flat">
            <a:solidFill>
              <a:srgbClr val="11468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3" name="AutoShape 28"/>
          <p:cNvSpPr/>
          <p:nvPr/>
        </p:nvSpPr>
        <p:spPr>
          <a:xfrm flipV="1">
            <a:off x="4706352" y="8198271"/>
            <a:ext cx="0" cy="476250"/>
          </a:xfrm>
          <a:prstGeom prst="line">
            <a:avLst/>
          </a:prstGeom>
          <a:ln w="38100" cap="flat">
            <a:solidFill>
              <a:srgbClr val="1D8BC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4" name="AutoShape 29"/>
          <p:cNvSpPr/>
          <p:nvPr/>
        </p:nvSpPr>
        <p:spPr>
          <a:xfrm flipV="1">
            <a:off x="7504042" y="8198271"/>
            <a:ext cx="0" cy="476250"/>
          </a:xfrm>
          <a:prstGeom prst="line">
            <a:avLst/>
          </a:prstGeom>
          <a:ln w="38100" cap="flat">
            <a:solidFill>
              <a:srgbClr val="2BC5C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5" name="AutoShape 30"/>
          <p:cNvSpPr/>
          <p:nvPr/>
        </p:nvSpPr>
        <p:spPr>
          <a:xfrm flipV="1">
            <a:off x="10239577" y="8329709"/>
            <a:ext cx="0" cy="476250"/>
          </a:xfrm>
          <a:prstGeom prst="line">
            <a:avLst/>
          </a:prstGeom>
          <a:ln w="38100" cap="flat">
            <a:solidFill>
              <a:srgbClr val="31BF8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6" name="AutoShape 31"/>
          <p:cNvSpPr/>
          <p:nvPr/>
        </p:nvSpPr>
        <p:spPr>
          <a:xfrm flipV="1">
            <a:off x="12908775" y="8198271"/>
            <a:ext cx="0" cy="476250"/>
          </a:xfrm>
          <a:prstGeom prst="line">
            <a:avLst/>
          </a:prstGeom>
          <a:ln w="38100" cap="flat">
            <a:solidFill>
              <a:srgbClr val="77BF6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7" name="AutoShape 32"/>
          <p:cNvSpPr/>
          <p:nvPr/>
        </p:nvSpPr>
        <p:spPr>
          <a:xfrm flipV="1">
            <a:off x="15572338" y="8210432"/>
            <a:ext cx="0" cy="476250"/>
          </a:xfrm>
          <a:prstGeom prst="line">
            <a:avLst/>
          </a:prstGeom>
          <a:ln w="38100" cap="flat">
            <a:solidFill>
              <a:srgbClr val="519D3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9" name="Freeform 34"/>
          <p:cNvSpPr/>
          <p:nvPr/>
        </p:nvSpPr>
        <p:spPr>
          <a:xfrm>
            <a:off x="1706851" y="7256971"/>
            <a:ext cx="776102" cy="744088"/>
          </a:xfrm>
          <a:custGeom>
            <a:avLst/>
            <a:gdLst/>
            <a:ahLst/>
            <a:cxnLst/>
            <a:rect l="l" t="t" r="r" b="b"/>
            <a:pathLst>
              <a:path w="776102" h="744088">
                <a:moveTo>
                  <a:pt x="0" y="0"/>
                </a:moveTo>
                <a:lnTo>
                  <a:pt x="776102" y="0"/>
                </a:lnTo>
                <a:lnTo>
                  <a:pt x="776102" y="744088"/>
                </a:lnTo>
                <a:lnTo>
                  <a:pt x="0" y="744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0" name="Freeform 35"/>
          <p:cNvSpPr/>
          <p:nvPr/>
        </p:nvSpPr>
        <p:spPr>
          <a:xfrm>
            <a:off x="4481775" y="7280388"/>
            <a:ext cx="545764" cy="648753"/>
          </a:xfrm>
          <a:custGeom>
            <a:avLst/>
            <a:gdLst/>
            <a:ahLst/>
            <a:cxnLst/>
            <a:rect l="l" t="t" r="r" b="b"/>
            <a:pathLst>
              <a:path w="545764" h="648753">
                <a:moveTo>
                  <a:pt x="0" y="0"/>
                </a:moveTo>
                <a:lnTo>
                  <a:pt x="545764" y="0"/>
                </a:lnTo>
                <a:lnTo>
                  <a:pt x="545764" y="648753"/>
                </a:lnTo>
                <a:lnTo>
                  <a:pt x="0" y="64875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1" name="Freeform 36"/>
          <p:cNvSpPr/>
          <p:nvPr/>
        </p:nvSpPr>
        <p:spPr>
          <a:xfrm>
            <a:off x="7171588" y="7317339"/>
            <a:ext cx="664909" cy="623353"/>
          </a:xfrm>
          <a:custGeom>
            <a:avLst/>
            <a:gdLst/>
            <a:ahLst/>
            <a:cxnLst/>
            <a:rect l="l" t="t" r="r" b="b"/>
            <a:pathLst>
              <a:path w="664909" h="623353">
                <a:moveTo>
                  <a:pt x="0" y="0"/>
                </a:moveTo>
                <a:lnTo>
                  <a:pt x="664909" y="0"/>
                </a:lnTo>
                <a:lnTo>
                  <a:pt x="664909" y="623352"/>
                </a:lnTo>
                <a:lnTo>
                  <a:pt x="0" y="62335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6" name="Freeform 37"/>
          <p:cNvSpPr/>
          <p:nvPr/>
        </p:nvSpPr>
        <p:spPr>
          <a:xfrm>
            <a:off x="12554750" y="7274991"/>
            <a:ext cx="708049" cy="708049"/>
          </a:xfrm>
          <a:custGeom>
            <a:avLst/>
            <a:gdLst/>
            <a:ahLst/>
            <a:cxnLst/>
            <a:rect l="l" t="t" r="r" b="b"/>
            <a:pathLst>
              <a:path w="708049" h="708049">
                <a:moveTo>
                  <a:pt x="0" y="0"/>
                </a:moveTo>
                <a:lnTo>
                  <a:pt x="708049" y="0"/>
                </a:lnTo>
                <a:lnTo>
                  <a:pt x="708049" y="708048"/>
                </a:lnTo>
                <a:lnTo>
                  <a:pt x="0" y="70804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7" name="Freeform 38"/>
          <p:cNvSpPr/>
          <p:nvPr/>
        </p:nvSpPr>
        <p:spPr>
          <a:xfrm>
            <a:off x="15237162" y="7366658"/>
            <a:ext cx="637487" cy="549035"/>
          </a:xfrm>
          <a:custGeom>
            <a:avLst/>
            <a:gdLst/>
            <a:ahLst/>
            <a:cxnLst/>
            <a:rect l="l" t="t" r="r" b="b"/>
            <a:pathLst>
              <a:path w="637487" h="549035">
                <a:moveTo>
                  <a:pt x="0" y="0"/>
                </a:moveTo>
                <a:lnTo>
                  <a:pt x="637487" y="0"/>
                </a:lnTo>
                <a:lnTo>
                  <a:pt x="637487" y="549036"/>
                </a:lnTo>
                <a:lnTo>
                  <a:pt x="0" y="5490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8" name="TextBox 41"/>
          <p:cNvSpPr txBox="1"/>
          <p:nvPr/>
        </p:nvSpPr>
        <p:spPr>
          <a:xfrm>
            <a:off x="-641931" y="2372408"/>
            <a:ext cx="19430999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uk-UA" sz="5999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УПРАВЛІНСЬКІ ПРОЦЕСИ ЗАКЛАДУ ОСВІТИ</a:t>
            </a:r>
          </a:p>
        </p:txBody>
      </p:sp>
      <p:sp>
        <p:nvSpPr>
          <p:cNvPr id="159" name="TextBox 42"/>
          <p:cNvSpPr txBox="1"/>
          <p:nvPr/>
        </p:nvSpPr>
        <p:spPr>
          <a:xfrm>
            <a:off x="924971" y="3618264"/>
            <a:ext cx="16462602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uk-UA" sz="36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Реалізація стратегії розвитку закладу на 2024-2029 рр. є одним з пріоритетних завдань управлінських процесів</a:t>
            </a:r>
          </a:p>
        </p:txBody>
      </p:sp>
      <p:sp>
        <p:nvSpPr>
          <p:cNvPr id="162" name="TextBox 45"/>
          <p:cNvSpPr txBox="1"/>
          <p:nvPr/>
        </p:nvSpPr>
        <p:spPr>
          <a:xfrm>
            <a:off x="3156943" y="5153418"/>
            <a:ext cx="11545157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44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РЕАЛІЗАЦІЯ СТРАТЕГІЇ РОЗВИТКУ</a:t>
            </a:r>
          </a:p>
        </p:txBody>
      </p:sp>
      <p:sp>
        <p:nvSpPr>
          <p:cNvPr id="186" name="Freeform 30"/>
          <p:cNvSpPr/>
          <p:nvPr/>
        </p:nvSpPr>
        <p:spPr>
          <a:xfrm>
            <a:off x="9776978" y="7271896"/>
            <a:ext cx="759032" cy="803208"/>
          </a:xfrm>
          <a:custGeom>
            <a:avLst/>
            <a:gdLst/>
            <a:ahLst/>
            <a:cxnLst/>
            <a:rect l="l" t="t" r="r" b="b"/>
            <a:pathLst>
              <a:path w="759032" h="803208">
                <a:moveTo>
                  <a:pt x="0" y="0"/>
                </a:moveTo>
                <a:lnTo>
                  <a:pt x="759032" y="0"/>
                </a:lnTo>
                <a:lnTo>
                  <a:pt x="759032" y="803208"/>
                </a:lnTo>
                <a:lnTo>
                  <a:pt x="0" y="80320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2" name="Freeform 14"/>
          <p:cNvSpPr/>
          <p:nvPr/>
        </p:nvSpPr>
        <p:spPr>
          <a:xfrm>
            <a:off x="1175289" y="5699621"/>
            <a:ext cx="7130511" cy="1182148"/>
          </a:xfrm>
          <a:custGeom>
            <a:avLst/>
            <a:gdLst/>
            <a:ahLst/>
            <a:cxnLst/>
            <a:rect l="l" t="t" r="r" b="b"/>
            <a:pathLst>
              <a:path w="812800" h="382962">
                <a:moveTo>
                  <a:pt x="0" y="0"/>
                </a:moveTo>
                <a:lnTo>
                  <a:pt x="812800" y="0"/>
                </a:lnTo>
                <a:lnTo>
                  <a:pt x="812800" y="382962"/>
                </a:lnTo>
                <a:lnTo>
                  <a:pt x="0" y="382962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194" name="Group 16"/>
          <p:cNvGrpSpPr/>
          <p:nvPr/>
        </p:nvGrpSpPr>
        <p:grpSpPr>
          <a:xfrm>
            <a:off x="442971" y="5699621"/>
            <a:ext cx="1125540" cy="1182148"/>
            <a:chOff x="0" y="0"/>
            <a:chExt cx="224626" cy="382962"/>
          </a:xfrm>
        </p:grpSpPr>
        <p:sp>
          <p:nvSpPr>
            <p:cNvPr id="195" name="Freeform 17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196" name="TextBox 18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sz="2400" b="1" dirty="0">
                <a:solidFill>
                  <a:srgbClr val="4AB1B4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sp>
        <p:nvSpPr>
          <p:cNvPr id="206" name="TextBox 43"/>
          <p:cNvSpPr txBox="1"/>
          <p:nvPr/>
        </p:nvSpPr>
        <p:spPr>
          <a:xfrm>
            <a:off x="664657" y="5917098"/>
            <a:ext cx="8409551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T Norms Bold"/>
              </a:rPr>
              <a:t>УДОСКОНАЛЮЄ ЯКІСТЬ ОСВІТНІХ </a:t>
            </a:r>
          </a:p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T Norms Bold"/>
              </a:rPr>
              <a:t>ПОСЛУГ, ЯКІ НАДАЄ ЗАКЛАД</a:t>
            </a:r>
          </a:p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T Norms Bold"/>
            </a:endParaRPr>
          </a:p>
        </p:txBody>
      </p:sp>
      <p:sp>
        <p:nvSpPr>
          <p:cNvPr id="207" name="Freeform 14"/>
          <p:cNvSpPr/>
          <p:nvPr/>
        </p:nvSpPr>
        <p:spPr>
          <a:xfrm>
            <a:off x="9539811" y="5737504"/>
            <a:ext cx="8536058" cy="1182148"/>
          </a:xfrm>
          <a:custGeom>
            <a:avLst/>
            <a:gdLst/>
            <a:ahLst/>
            <a:cxnLst/>
            <a:rect l="l" t="t" r="r" b="b"/>
            <a:pathLst>
              <a:path w="812800" h="382962">
                <a:moveTo>
                  <a:pt x="0" y="0"/>
                </a:moveTo>
                <a:lnTo>
                  <a:pt x="812800" y="0"/>
                </a:lnTo>
                <a:lnTo>
                  <a:pt x="812800" y="382962"/>
                </a:lnTo>
                <a:lnTo>
                  <a:pt x="0" y="382962"/>
                </a:lnTo>
                <a:close/>
              </a:path>
            </a:pathLst>
          </a:custGeom>
          <a:solidFill>
            <a:srgbClr val="4AB1B4"/>
          </a:solidFill>
        </p:spPr>
      </p:sp>
      <p:grpSp>
        <p:nvGrpSpPr>
          <p:cNvPr id="208" name="Group 16"/>
          <p:cNvGrpSpPr/>
          <p:nvPr/>
        </p:nvGrpSpPr>
        <p:grpSpPr>
          <a:xfrm>
            <a:off x="8807493" y="5737504"/>
            <a:ext cx="1125540" cy="1182148"/>
            <a:chOff x="0" y="0"/>
            <a:chExt cx="224626" cy="382962"/>
          </a:xfrm>
        </p:grpSpPr>
        <p:sp>
          <p:nvSpPr>
            <p:cNvPr id="209" name="Freeform 17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210" name="TextBox 18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lang="en-US" sz="2400" b="1" dirty="0">
                <a:solidFill>
                  <a:srgbClr val="4AB1B4"/>
                </a:solidFill>
                <a:latin typeface="Aileron Bold"/>
                <a:ea typeface="Aileron Bold"/>
                <a:cs typeface="Aileron Bold"/>
                <a:sym typeface="Aileron Bold"/>
              </a:endParaRPr>
            </a:p>
          </p:txBody>
        </p:sp>
      </p:grpSp>
      <p:sp>
        <p:nvSpPr>
          <p:cNvPr id="211" name="TextBox 43"/>
          <p:cNvSpPr txBox="1"/>
          <p:nvPr/>
        </p:nvSpPr>
        <p:spPr>
          <a:xfrm>
            <a:off x="8365981" y="5797608"/>
            <a:ext cx="10935221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T Norms Bold"/>
              </a:rPr>
              <a:t>ДАЄ ЗМОГУ ВРАХОВУВАТИ ЯКІСНІ</a:t>
            </a:r>
          </a:p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T Norms Bold"/>
              </a:rPr>
              <a:t>ЗМІНИ В ДЕРЖАВІ ПІД ЧАС ОСВІТНЬОГО </a:t>
            </a:r>
          </a:p>
          <a:p>
            <a:pPr algn="ctr">
              <a:lnSpc>
                <a:spcPts val="3000"/>
              </a:lnSpc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TT Norms Bold"/>
              </a:rPr>
              <a:t>ПРОЦЕСУ </a:t>
            </a:r>
          </a:p>
          <a:p>
            <a:pPr algn="ctr">
              <a:lnSpc>
                <a:spcPts val="3000"/>
              </a:lnSpc>
            </a:pPr>
            <a:endParaRPr lang="uk-UA" sz="25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T Norms Bold"/>
            </a:endParaRPr>
          </a:p>
        </p:txBody>
      </p:sp>
    </p:spTree>
    <p:extLst>
      <p:ext uri="{BB962C8B-B14F-4D97-AF65-F5344CB8AC3E}">
        <p14:creationId xmlns:p14="http://schemas.microsoft.com/office/powerpoint/2010/main" val="32599566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88" name="TextBox 11"/>
          <p:cNvSpPr txBox="1"/>
          <p:nvPr/>
        </p:nvSpPr>
        <p:spPr>
          <a:xfrm>
            <a:off x="924971" y="305008"/>
            <a:ext cx="1409382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48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РЕЗУЛЬТАТИ АНКЕТУВАННЯ ПЕДАГОГІЧНИХ ПРАЦІВНИКІВ</a:t>
            </a:r>
            <a:endParaRPr lang="ru-RU" altLang="uk-UA" sz="4800" b="1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6" name="Freeform 3"/>
          <p:cNvSpPr/>
          <p:nvPr/>
        </p:nvSpPr>
        <p:spPr>
          <a:xfrm flipH="1">
            <a:off x="15505222" y="2599720"/>
            <a:ext cx="2200163" cy="4885289"/>
          </a:xfrm>
          <a:custGeom>
            <a:avLst/>
            <a:gdLst/>
            <a:ahLst/>
            <a:cxnLst/>
            <a:rect l="l" t="t" r="r" b="b"/>
            <a:pathLst>
              <a:path w="2200163" h="4885289">
                <a:moveTo>
                  <a:pt x="2200163" y="0"/>
                </a:moveTo>
                <a:lnTo>
                  <a:pt x="0" y="0"/>
                </a:lnTo>
                <a:lnTo>
                  <a:pt x="0" y="4885289"/>
                </a:lnTo>
                <a:lnTo>
                  <a:pt x="2200163" y="4885289"/>
                </a:lnTo>
                <a:lnTo>
                  <a:pt x="2200163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121764"/>
            </a:stretch>
          </a:blipFill>
        </p:spPr>
      </p:sp>
      <p:grpSp>
        <p:nvGrpSpPr>
          <p:cNvPr id="237" name="Group 4"/>
          <p:cNvGrpSpPr/>
          <p:nvPr/>
        </p:nvGrpSpPr>
        <p:grpSpPr>
          <a:xfrm>
            <a:off x="10752369" y="2599720"/>
            <a:ext cx="4382050" cy="1104900"/>
            <a:chOff x="0" y="0"/>
            <a:chExt cx="5842733" cy="1473200"/>
          </a:xfrm>
        </p:grpSpPr>
        <p:grpSp>
          <p:nvGrpSpPr>
            <p:cNvPr id="238" name="Group 5"/>
            <p:cNvGrpSpPr/>
            <p:nvPr/>
          </p:nvGrpSpPr>
          <p:grpSpPr>
            <a:xfrm>
              <a:off x="0" y="0"/>
              <a:ext cx="5191776" cy="1473200"/>
              <a:chOff x="0" y="0"/>
              <a:chExt cx="1025536" cy="291002"/>
            </a:xfrm>
          </p:grpSpPr>
          <p:sp>
            <p:nvSpPr>
              <p:cNvPr id="243" name="Freeform 6"/>
              <p:cNvSpPr/>
              <p:nvPr/>
            </p:nvSpPr>
            <p:spPr>
              <a:xfrm>
                <a:off x="0" y="0"/>
                <a:ext cx="1025536" cy="291002"/>
              </a:xfrm>
              <a:custGeom>
                <a:avLst/>
                <a:gdLst/>
                <a:ahLst/>
                <a:cxnLst/>
                <a:rect l="l" t="t" r="r" b="b"/>
                <a:pathLst>
                  <a:path w="1025536" h="291002">
                    <a:moveTo>
                      <a:pt x="0" y="0"/>
                    </a:moveTo>
                    <a:lnTo>
                      <a:pt x="1025536" y="0"/>
                    </a:lnTo>
                    <a:lnTo>
                      <a:pt x="1025536" y="291002"/>
                    </a:lnTo>
                    <a:lnTo>
                      <a:pt x="0" y="291002"/>
                    </a:lnTo>
                    <a:close/>
                  </a:path>
                </a:pathLst>
              </a:custGeom>
              <a:solidFill>
                <a:srgbClr val="2BC5CD"/>
              </a:solidFill>
            </p:spPr>
          </p:sp>
          <p:sp>
            <p:nvSpPr>
              <p:cNvPr id="244" name="TextBox 7"/>
              <p:cNvSpPr txBox="1"/>
              <p:nvPr/>
            </p:nvSpPr>
            <p:spPr>
              <a:xfrm>
                <a:off x="0" y="-38100"/>
                <a:ext cx="1025536" cy="3291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  <p:grpSp>
          <p:nvGrpSpPr>
            <p:cNvPr id="239" name="Group 8"/>
            <p:cNvGrpSpPr/>
            <p:nvPr/>
          </p:nvGrpSpPr>
          <p:grpSpPr>
            <a:xfrm>
              <a:off x="4540818" y="85642"/>
              <a:ext cx="1301915" cy="1301915"/>
              <a:chOff x="0" y="0"/>
              <a:chExt cx="812800" cy="812800"/>
            </a:xfrm>
          </p:grpSpPr>
          <p:sp>
            <p:nvSpPr>
              <p:cNvPr id="240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2BC5CD"/>
                </a:solidFill>
                <a:prstDash val="solid"/>
                <a:miter/>
              </a:ln>
            </p:spPr>
          </p:sp>
          <p:sp>
            <p:nvSpPr>
              <p:cNvPr id="242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</p:grpSp>
      <p:grpSp>
        <p:nvGrpSpPr>
          <p:cNvPr id="245" name="Group 11"/>
          <p:cNvGrpSpPr/>
          <p:nvPr/>
        </p:nvGrpSpPr>
        <p:grpSpPr>
          <a:xfrm>
            <a:off x="5998844" y="2599720"/>
            <a:ext cx="4382050" cy="1104900"/>
            <a:chOff x="0" y="0"/>
            <a:chExt cx="5842733" cy="1473200"/>
          </a:xfrm>
        </p:grpSpPr>
        <p:grpSp>
          <p:nvGrpSpPr>
            <p:cNvPr id="247" name="Group 12"/>
            <p:cNvGrpSpPr/>
            <p:nvPr/>
          </p:nvGrpSpPr>
          <p:grpSpPr>
            <a:xfrm>
              <a:off x="0" y="0"/>
              <a:ext cx="5191776" cy="1473200"/>
              <a:chOff x="0" y="0"/>
              <a:chExt cx="1025536" cy="291002"/>
            </a:xfrm>
          </p:grpSpPr>
          <p:sp>
            <p:nvSpPr>
              <p:cNvPr id="251" name="Freeform 13"/>
              <p:cNvSpPr/>
              <p:nvPr/>
            </p:nvSpPr>
            <p:spPr>
              <a:xfrm>
                <a:off x="0" y="0"/>
                <a:ext cx="1025536" cy="291002"/>
              </a:xfrm>
              <a:custGeom>
                <a:avLst/>
                <a:gdLst/>
                <a:ahLst/>
                <a:cxnLst/>
                <a:rect l="l" t="t" r="r" b="b"/>
                <a:pathLst>
                  <a:path w="1025536" h="291002">
                    <a:moveTo>
                      <a:pt x="0" y="0"/>
                    </a:moveTo>
                    <a:lnTo>
                      <a:pt x="1025536" y="0"/>
                    </a:lnTo>
                    <a:lnTo>
                      <a:pt x="1025536" y="291002"/>
                    </a:lnTo>
                    <a:lnTo>
                      <a:pt x="0" y="291002"/>
                    </a:lnTo>
                    <a:close/>
                  </a:path>
                </a:pathLst>
              </a:custGeom>
              <a:solidFill>
                <a:srgbClr val="1D8BC9"/>
              </a:solidFill>
            </p:spPr>
          </p:sp>
          <p:sp>
            <p:nvSpPr>
              <p:cNvPr id="252" name="TextBox 14"/>
              <p:cNvSpPr txBox="1"/>
              <p:nvPr/>
            </p:nvSpPr>
            <p:spPr>
              <a:xfrm>
                <a:off x="0" y="-38100"/>
                <a:ext cx="1025536" cy="3291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  <p:grpSp>
          <p:nvGrpSpPr>
            <p:cNvPr id="248" name="Group 15"/>
            <p:cNvGrpSpPr/>
            <p:nvPr/>
          </p:nvGrpSpPr>
          <p:grpSpPr>
            <a:xfrm>
              <a:off x="4540818" y="85642"/>
              <a:ext cx="1301915" cy="1301915"/>
              <a:chOff x="0" y="0"/>
              <a:chExt cx="812800" cy="812800"/>
            </a:xfrm>
          </p:grpSpPr>
          <p:sp>
            <p:nvSpPr>
              <p:cNvPr id="249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1D8BC9"/>
                </a:solidFill>
                <a:prstDash val="solid"/>
                <a:miter/>
              </a:ln>
            </p:spPr>
          </p:sp>
          <p:sp>
            <p:nvSpPr>
              <p:cNvPr id="250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</p:grpSp>
      <p:grpSp>
        <p:nvGrpSpPr>
          <p:cNvPr id="253" name="Group 18"/>
          <p:cNvGrpSpPr/>
          <p:nvPr/>
        </p:nvGrpSpPr>
        <p:grpSpPr>
          <a:xfrm>
            <a:off x="1245319" y="2599720"/>
            <a:ext cx="4382050" cy="1104900"/>
            <a:chOff x="0" y="0"/>
            <a:chExt cx="5842733" cy="1473200"/>
          </a:xfrm>
        </p:grpSpPr>
        <p:grpSp>
          <p:nvGrpSpPr>
            <p:cNvPr id="254" name="Group 19"/>
            <p:cNvGrpSpPr/>
            <p:nvPr/>
          </p:nvGrpSpPr>
          <p:grpSpPr>
            <a:xfrm>
              <a:off x="0" y="0"/>
              <a:ext cx="5191776" cy="1473200"/>
              <a:chOff x="0" y="0"/>
              <a:chExt cx="1025536" cy="291002"/>
            </a:xfrm>
          </p:grpSpPr>
          <p:sp>
            <p:nvSpPr>
              <p:cNvPr id="258" name="Freeform 20"/>
              <p:cNvSpPr/>
              <p:nvPr/>
            </p:nvSpPr>
            <p:spPr>
              <a:xfrm>
                <a:off x="0" y="0"/>
                <a:ext cx="1025536" cy="291002"/>
              </a:xfrm>
              <a:custGeom>
                <a:avLst/>
                <a:gdLst/>
                <a:ahLst/>
                <a:cxnLst/>
                <a:rect l="l" t="t" r="r" b="b"/>
                <a:pathLst>
                  <a:path w="1025536" h="291002">
                    <a:moveTo>
                      <a:pt x="0" y="0"/>
                    </a:moveTo>
                    <a:lnTo>
                      <a:pt x="1025536" y="0"/>
                    </a:lnTo>
                    <a:lnTo>
                      <a:pt x="1025536" y="291002"/>
                    </a:lnTo>
                    <a:lnTo>
                      <a:pt x="0" y="291002"/>
                    </a:lnTo>
                    <a:close/>
                  </a:path>
                </a:pathLst>
              </a:custGeom>
              <a:solidFill>
                <a:srgbClr val="11468C"/>
              </a:solidFill>
            </p:spPr>
          </p:sp>
          <p:sp>
            <p:nvSpPr>
              <p:cNvPr id="259" name="TextBox 21"/>
              <p:cNvSpPr txBox="1"/>
              <p:nvPr/>
            </p:nvSpPr>
            <p:spPr>
              <a:xfrm>
                <a:off x="0" y="-38100"/>
                <a:ext cx="1025536" cy="3291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  <p:grpSp>
          <p:nvGrpSpPr>
            <p:cNvPr id="255" name="Group 22"/>
            <p:cNvGrpSpPr/>
            <p:nvPr/>
          </p:nvGrpSpPr>
          <p:grpSpPr>
            <a:xfrm>
              <a:off x="4540818" y="85642"/>
              <a:ext cx="1301915" cy="1301915"/>
              <a:chOff x="0" y="0"/>
              <a:chExt cx="812800" cy="812800"/>
            </a:xfrm>
          </p:grpSpPr>
          <p:sp>
            <p:nvSpPr>
              <p:cNvPr id="256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11468C"/>
                </a:solidFill>
                <a:prstDash val="solid"/>
                <a:miter/>
              </a:ln>
            </p:spPr>
          </p:sp>
          <p:sp>
            <p:nvSpPr>
              <p:cNvPr id="257" name="TextBox 2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</p:grpSp>
      <p:grpSp>
        <p:nvGrpSpPr>
          <p:cNvPr id="260" name="Group 25"/>
          <p:cNvGrpSpPr/>
          <p:nvPr/>
        </p:nvGrpSpPr>
        <p:grpSpPr>
          <a:xfrm>
            <a:off x="10752369" y="6380109"/>
            <a:ext cx="4382050" cy="1104900"/>
            <a:chOff x="0" y="0"/>
            <a:chExt cx="5842733" cy="1473200"/>
          </a:xfrm>
        </p:grpSpPr>
        <p:grpSp>
          <p:nvGrpSpPr>
            <p:cNvPr id="261" name="Group 26"/>
            <p:cNvGrpSpPr/>
            <p:nvPr/>
          </p:nvGrpSpPr>
          <p:grpSpPr>
            <a:xfrm>
              <a:off x="650958" y="0"/>
              <a:ext cx="5191776" cy="1473200"/>
              <a:chOff x="0" y="0"/>
              <a:chExt cx="1025536" cy="291002"/>
            </a:xfrm>
          </p:grpSpPr>
          <p:sp>
            <p:nvSpPr>
              <p:cNvPr id="265" name="Freeform 27"/>
              <p:cNvSpPr/>
              <p:nvPr/>
            </p:nvSpPr>
            <p:spPr>
              <a:xfrm>
                <a:off x="0" y="0"/>
                <a:ext cx="1025536" cy="291002"/>
              </a:xfrm>
              <a:custGeom>
                <a:avLst/>
                <a:gdLst/>
                <a:ahLst/>
                <a:cxnLst/>
                <a:rect l="l" t="t" r="r" b="b"/>
                <a:pathLst>
                  <a:path w="1025536" h="291002">
                    <a:moveTo>
                      <a:pt x="0" y="0"/>
                    </a:moveTo>
                    <a:lnTo>
                      <a:pt x="1025536" y="0"/>
                    </a:lnTo>
                    <a:lnTo>
                      <a:pt x="1025536" y="291002"/>
                    </a:lnTo>
                    <a:lnTo>
                      <a:pt x="0" y="291002"/>
                    </a:lnTo>
                    <a:close/>
                  </a:path>
                </a:pathLst>
              </a:custGeom>
              <a:solidFill>
                <a:srgbClr val="31BF8A"/>
              </a:solidFill>
            </p:spPr>
          </p:sp>
          <p:sp>
            <p:nvSpPr>
              <p:cNvPr id="266" name="TextBox 28"/>
              <p:cNvSpPr txBox="1"/>
              <p:nvPr/>
            </p:nvSpPr>
            <p:spPr>
              <a:xfrm>
                <a:off x="0" y="-38100"/>
                <a:ext cx="1025536" cy="3291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  <p:grpSp>
          <p:nvGrpSpPr>
            <p:cNvPr id="262" name="Group 29"/>
            <p:cNvGrpSpPr/>
            <p:nvPr/>
          </p:nvGrpSpPr>
          <p:grpSpPr>
            <a:xfrm>
              <a:off x="0" y="85642"/>
              <a:ext cx="1301915" cy="1301915"/>
              <a:chOff x="0" y="0"/>
              <a:chExt cx="812800" cy="812800"/>
            </a:xfrm>
          </p:grpSpPr>
          <p:sp>
            <p:nvSpPr>
              <p:cNvPr id="263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31BF8A"/>
                </a:solidFill>
                <a:prstDash val="solid"/>
                <a:miter/>
              </a:ln>
            </p:spPr>
          </p:sp>
          <p:sp>
            <p:nvSpPr>
              <p:cNvPr id="264" name="TextBox 3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</p:grpSp>
      <p:grpSp>
        <p:nvGrpSpPr>
          <p:cNvPr id="267" name="Group 32"/>
          <p:cNvGrpSpPr/>
          <p:nvPr/>
        </p:nvGrpSpPr>
        <p:grpSpPr>
          <a:xfrm>
            <a:off x="5998844" y="6380109"/>
            <a:ext cx="4382050" cy="1104900"/>
            <a:chOff x="0" y="0"/>
            <a:chExt cx="5842733" cy="1473200"/>
          </a:xfrm>
        </p:grpSpPr>
        <p:grpSp>
          <p:nvGrpSpPr>
            <p:cNvPr id="268" name="Group 33"/>
            <p:cNvGrpSpPr/>
            <p:nvPr/>
          </p:nvGrpSpPr>
          <p:grpSpPr>
            <a:xfrm>
              <a:off x="650958" y="0"/>
              <a:ext cx="5191776" cy="1473200"/>
              <a:chOff x="0" y="0"/>
              <a:chExt cx="1025536" cy="291002"/>
            </a:xfrm>
          </p:grpSpPr>
          <p:sp>
            <p:nvSpPr>
              <p:cNvPr id="272" name="Freeform 34"/>
              <p:cNvSpPr/>
              <p:nvPr/>
            </p:nvSpPr>
            <p:spPr>
              <a:xfrm>
                <a:off x="0" y="0"/>
                <a:ext cx="1025536" cy="291002"/>
              </a:xfrm>
              <a:custGeom>
                <a:avLst/>
                <a:gdLst/>
                <a:ahLst/>
                <a:cxnLst/>
                <a:rect l="l" t="t" r="r" b="b"/>
                <a:pathLst>
                  <a:path w="1025536" h="291002">
                    <a:moveTo>
                      <a:pt x="0" y="0"/>
                    </a:moveTo>
                    <a:lnTo>
                      <a:pt x="1025536" y="0"/>
                    </a:lnTo>
                    <a:lnTo>
                      <a:pt x="1025536" y="291002"/>
                    </a:lnTo>
                    <a:lnTo>
                      <a:pt x="0" y="291002"/>
                    </a:lnTo>
                    <a:close/>
                  </a:path>
                </a:pathLst>
              </a:custGeom>
              <a:solidFill>
                <a:srgbClr val="77BF60"/>
              </a:solidFill>
            </p:spPr>
          </p:sp>
          <p:sp>
            <p:nvSpPr>
              <p:cNvPr id="273" name="TextBox 35"/>
              <p:cNvSpPr txBox="1"/>
              <p:nvPr/>
            </p:nvSpPr>
            <p:spPr>
              <a:xfrm>
                <a:off x="0" y="-38100"/>
                <a:ext cx="1025536" cy="3291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  <p:grpSp>
          <p:nvGrpSpPr>
            <p:cNvPr id="269" name="Group 36"/>
            <p:cNvGrpSpPr/>
            <p:nvPr/>
          </p:nvGrpSpPr>
          <p:grpSpPr>
            <a:xfrm>
              <a:off x="0" y="85642"/>
              <a:ext cx="1301915" cy="1301915"/>
              <a:chOff x="0" y="0"/>
              <a:chExt cx="812800" cy="812800"/>
            </a:xfrm>
          </p:grpSpPr>
          <p:sp>
            <p:nvSpPr>
              <p:cNvPr id="270" name="Freeform 3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77BF60"/>
                </a:solidFill>
                <a:prstDash val="solid"/>
                <a:miter/>
              </a:ln>
            </p:spPr>
          </p:sp>
          <p:sp>
            <p:nvSpPr>
              <p:cNvPr id="271" name="TextBox 3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</p:grpSp>
      <p:grpSp>
        <p:nvGrpSpPr>
          <p:cNvPr id="274" name="Group 39"/>
          <p:cNvGrpSpPr/>
          <p:nvPr/>
        </p:nvGrpSpPr>
        <p:grpSpPr>
          <a:xfrm>
            <a:off x="1245319" y="6380109"/>
            <a:ext cx="4382050" cy="1104900"/>
            <a:chOff x="0" y="0"/>
            <a:chExt cx="5842733" cy="1473200"/>
          </a:xfrm>
        </p:grpSpPr>
        <p:grpSp>
          <p:nvGrpSpPr>
            <p:cNvPr id="275" name="Group 40"/>
            <p:cNvGrpSpPr/>
            <p:nvPr/>
          </p:nvGrpSpPr>
          <p:grpSpPr>
            <a:xfrm>
              <a:off x="650958" y="0"/>
              <a:ext cx="5191776" cy="1473200"/>
              <a:chOff x="0" y="0"/>
              <a:chExt cx="1025536" cy="291002"/>
            </a:xfrm>
          </p:grpSpPr>
          <p:sp>
            <p:nvSpPr>
              <p:cNvPr id="279" name="Freeform 41"/>
              <p:cNvSpPr/>
              <p:nvPr/>
            </p:nvSpPr>
            <p:spPr>
              <a:xfrm>
                <a:off x="0" y="0"/>
                <a:ext cx="1025536" cy="291002"/>
              </a:xfrm>
              <a:custGeom>
                <a:avLst/>
                <a:gdLst/>
                <a:ahLst/>
                <a:cxnLst/>
                <a:rect l="l" t="t" r="r" b="b"/>
                <a:pathLst>
                  <a:path w="1025536" h="291002">
                    <a:moveTo>
                      <a:pt x="0" y="0"/>
                    </a:moveTo>
                    <a:lnTo>
                      <a:pt x="1025536" y="0"/>
                    </a:lnTo>
                    <a:lnTo>
                      <a:pt x="1025536" y="291002"/>
                    </a:lnTo>
                    <a:lnTo>
                      <a:pt x="0" y="291002"/>
                    </a:lnTo>
                    <a:close/>
                  </a:path>
                </a:pathLst>
              </a:custGeom>
              <a:solidFill>
                <a:srgbClr val="519D39"/>
              </a:solidFill>
            </p:spPr>
          </p:sp>
          <p:sp>
            <p:nvSpPr>
              <p:cNvPr id="280" name="TextBox 42"/>
              <p:cNvSpPr txBox="1"/>
              <p:nvPr/>
            </p:nvSpPr>
            <p:spPr>
              <a:xfrm>
                <a:off x="0" y="-38100"/>
                <a:ext cx="1025536" cy="3291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  <p:grpSp>
          <p:nvGrpSpPr>
            <p:cNvPr id="276" name="Group 43"/>
            <p:cNvGrpSpPr/>
            <p:nvPr/>
          </p:nvGrpSpPr>
          <p:grpSpPr>
            <a:xfrm>
              <a:off x="0" y="85642"/>
              <a:ext cx="1301915" cy="1301915"/>
              <a:chOff x="0" y="0"/>
              <a:chExt cx="812800" cy="812800"/>
            </a:xfrm>
          </p:grpSpPr>
          <p:sp>
            <p:nvSpPr>
              <p:cNvPr id="277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6200" cap="sq">
                <a:solidFill>
                  <a:srgbClr val="519D39"/>
                </a:solidFill>
                <a:prstDash val="solid"/>
                <a:miter/>
              </a:ln>
            </p:spPr>
          </p:sp>
          <p:sp>
            <p:nvSpPr>
              <p:cNvPr id="278" name="TextBox 4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 dirty="0"/>
              </a:p>
            </p:txBody>
          </p:sp>
        </p:grpSp>
      </p:grpSp>
      <p:sp>
        <p:nvSpPr>
          <p:cNvPr id="282" name="TextBox 55"/>
          <p:cNvSpPr txBox="1"/>
          <p:nvPr/>
        </p:nvSpPr>
        <p:spPr>
          <a:xfrm>
            <a:off x="153408" y="3885408"/>
            <a:ext cx="5991896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100 % вчителів зазначили, що у закладі освіти створені належні умови для постійного підвищення кваліфікації педагогів, їх чергової та позачергової атестації, добровільної сертифікації</a:t>
            </a:r>
            <a:endParaRPr lang="en-US" sz="2400" b="1" dirty="0">
              <a:solidFill>
                <a:srgbClr val="1F0A49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83" name="TextBox 60"/>
          <p:cNvSpPr txBox="1"/>
          <p:nvPr/>
        </p:nvSpPr>
        <p:spPr>
          <a:xfrm>
            <a:off x="1015126" y="7637334"/>
            <a:ext cx="508734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100% відповіли, що в цілому психологічний клімат в закладі сприяє співпраці педагогів</a:t>
            </a:r>
            <a:endParaRPr lang="en-US" sz="2400" b="1" dirty="0">
              <a:solidFill>
                <a:srgbClr val="1F0A49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84" name="TextBox 61"/>
          <p:cNvSpPr txBox="1"/>
          <p:nvPr/>
        </p:nvSpPr>
        <p:spPr>
          <a:xfrm>
            <a:off x="6123679" y="3933501"/>
            <a:ext cx="466483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90.9% педагогів зазначили, що у закладі немає жодних перешкод для професійного розвитку</a:t>
            </a:r>
          </a:p>
        </p:txBody>
      </p:sp>
      <p:sp>
        <p:nvSpPr>
          <p:cNvPr id="285" name="TextBox 62"/>
          <p:cNvSpPr txBox="1"/>
          <p:nvPr/>
        </p:nvSpPr>
        <p:spPr>
          <a:xfrm>
            <a:off x="6001682" y="7693902"/>
            <a:ext cx="4908824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100 % вважають, що керівництво закладу відкрите до спілкування, вони можуть вільно висловлювати свою точку зору</a:t>
            </a:r>
            <a:endParaRPr lang="en-US" sz="2400" b="1" dirty="0">
              <a:solidFill>
                <a:srgbClr val="1F0A49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86" name="TextBox 63"/>
          <p:cNvSpPr txBox="1"/>
          <p:nvPr/>
        </p:nvSpPr>
        <p:spPr>
          <a:xfrm>
            <a:off x="1146175" y="5821554"/>
            <a:ext cx="4528880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4% відповіли, що переважно ні</a:t>
            </a:r>
          </a:p>
        </p:txBody>
      </p:sp>
      <p:sp>
        <p:nvSpPr>
          <p:cNvPr id="288" name="TextBox 65"/>
          <p:cNvSpPr txBox="1"/>
          <p:nvPr/>
        </p:nvSpPr>
        <p:spPr>
          <a:xfrm>
            <a:off x="6357320" y="5169200"/>
            <a:ext cx="4197548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9.1% - вказали на відсутність матеріального заохочення з боку керівництва </a:t>
            </a:r>
          </a:p>
        </p:txBody>
      </p:sp>
      <p:sp>
        <p:nvSpPr>
          <p:cNvPr id="289" name="TextBox 66"/>
          <p:cNvSpPr txBox="1"/>
          <p:nvPr/>
        </p:nvSpPr>
        <p:spPr>
          <a:xfrm>
            <a:off x="5904299" y="9331031"/>
            <a:ext cx="4842926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  <a:endParaRPr lang="en-US" sz="2400" b="1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2" name="TextBox 71"/>
          <p:cNvSpPr txBox="1"/>
          <p:nvPr/>
        </p:nvSpPr>
        <p:spPr>
          <a:xfrm>
            <a:off x="11160854" y="8836330"/>
            <a:ext cx="3362055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9.1%  – не завжди</a:t>
            </a:r>
            <a:endParaRPr lang="en-US" sz="2400" b="1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95" name="Freeform 34"/>
          <p:cNvSpPr/>
          <p:nvPr/>
        </p:nvSpPr>
        <p:spPr>
          <a:xfrm>
            <a:off x="1322931" y="6532567"/>
            <a:ext cx="776102" cy="744088"/>
          </a:xfrm>
          <a:custGeom>
            <a:avLst/>
            <a:gdLst/>
            <a:ahLst/>
            <a:cxnLst/>
            <a:rect l="l" t="t" r="r" b="b"/>
            <a:pathLst>
              <a:path w="776102" h="744088">
                <a:moveTo>
                  <a:pt x="0" y="0"/>
                </a:moveTo>
                <a:lnTo>
                  <a:pt x="776102" y="0"/>
                </a:lnTo>
                <a:lnTo>
                  <a:pt x="776102" y="744088"/>
                </a:lnTo>
                <a:lnTo>
                  <a:pt x="0" y="744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6" name="Freeform 35"/>
          <p:cNvSpPr/>
          <p:nvPr/>
        </p:nvSpPr>
        <p:spPr>
          <a:xfrm>
            <a:off x="4868381" y="2827080"/>
            <a:ext cx="545764" cy="648753"/>
          </a:xfrm>
          <a:custGeom>
            <a:avLst/>
            <a:gdLst/>
            <a:ahLst/>
            <a:cxnLst/>
            <a:rect l="l" t="t" r="r" b="b"/>
            <a:pathLst>
              <a:path w="545764" h="648753">
                <a:moveTo>
                  <a:pt x="0" y="0"/>
                </a:moveTo>
                <a:lnTo>
                  <a:pt x="545764" y="0"/>
                </a:lnTo>
                <a:lnTo>
                  <a:pt x="545764" y="648753"/>
                </a:lnTo>
                <a:lnTo>
                  <a:pt x="0" y="6487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7" name="Freeform 36"/>
          <p:cNvSpPr/>
          <p:nvPr/>
        </p:nvSpPr>
        <p:spPr>
          <a:xfrm>
            <a:off x="6221141" y="6546182"/>
            <a:ext cx="664909" cy="623353"/>
          </a:xfrm>
          <a:custGeom>
            <a:avLst/>
            <a:gdLst/>
            <a:ahLst/>
            <a:cxnLst/>
            <a:rect l="l" t="t" r="r" b="b"/>
            <a:pathLst>
              <a:path w="664909" h="623353">
                <a:moveTo>
                  <a:pt x="0" y="0"/>
                </a:moveTo>
                <a:lnTo>
                  <a:pt x="664909" y="0"/>
                </a:lnTo>
                <a:lnTo>
                  <a:pt x="664909" y="623352"/>
                </a:lnTo>
                <a:lnTo>
                  <a:pt x="0" y="62335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8" name="Freeform 37"/>
          <p:cNvSpPr/>
          <p:nvPr/>
        </p:nvSpPr>
        <p:spPr>
          <a:xfrm>
            <a:off x="10924592" y="6658174"/>
            <a:ext cx="708049" cy="708049"/>
          </a:xfrm>
          <a:custGeom>
            <a:avLst/>
            <a:gdLst/>
            <a:ahLst/>
            <a:cxnLst/>
            <a:rect l="l" t="t" r="r" b="b"/>
            <a:pathLst>
              <a:path w="708049" h="708049">
                <a:moveTo>
                  <a:pt x="0" y="0"/>
                </a:moveTo>
                <a:lnTo>
                  <a:pt x="708049" y="0"/>
                </a:lnTo>
                <a:lnTo>
                  <a:pt x="708049" y="708048"/>
                </a:lnTo>
                <a:lnTo>
                  <a:pt x="0" y="70804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99" name="Freeform 38"/>
          <p:cNvSpPr/>
          <p:nvPr/>
        </p:nvSpPr>
        <p:spPr>
          <a:xfrm>
            <a:off x="14379516" y="2834923"/>
            <a:ext cx="637487" cy="549035"/>
          </a:xfrm>
          <a:custGeom>
            <a:avLst/>
            <a:gdLst/>
            <a:ahLst/>
            <a:cxnLst/>
            <a:rect l="l" t="t" r="r" b="b"/>
            <a:pathLst>
              <a:path w="637487" h="549035">
                <a:moveTo>
                  <a:pt x="0" y="0"/>
                </a:moveTo>
                <a:lnTo>
                  <a:pt x="637487" y="0"/>
                </a:lnTo>
                <a:lnTo>
                  <a:pt x="637487" y="549036"/>
                </a:lnTo>
                <a:lnTo>
                  <a:pt x="0" y="5490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0" name="Freeform 30"/>
          <p:cNvSpPr/>
          <p:nvPr/>
        </p:nvSpPr>
        <p:spPr>
          <a:xfrm>
            <a:off x="9526098" y="2716949"/>
            <a:ext cx="759032" cy="803208"/>
          </a:xfrm>
          <a:custGeom>
            <a:avLst/>
            <a:gdLst/>
            <a:ahLst/>
            <a:cxnLst/>
            <a:rect l="l" t="t" r="r" b="b"/>
            <a:pathLst>
              <a:path w="759032" h="803208">
                <a:moveTo>
                  <a:pt x="0" y="0"/>
                </a:moveTo>
                <a:lnTo>
                  <a:pt x="759032" y="0"/>
                </a:lnTo>
                <a:lnTo>
                  <a:pt x="759032" y="803208"/>
                </a:lnTo>
                <a:lnTo>
                  <a:pt x="0" y="80320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3" name="TextBox 67"/>
          <p:cNvSpPr txBox="1"/>
          <p:nvPr/>
        </p:nvSpPr>
        <p:spPr>
          <a:xfrm>
            <a:off x="10910506" y="7696661"/>
            <a:ext cx="4551992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90.9% педагогів задоволені освітнім середовищем та умовами праці у закладі</a:t>
            </a:r>
          </a:p>
        </p:txBody>
      </p:sp>
      <p:sp>
        <p:nvSpPr>
          <p:cNvPr id="304" name="TextBox 71"/>
          <p:cNvSpPr txBox="1"/>
          <p:nvPr/>
        </p:nvSpPr>
        <p:spPr>
          <a:xfrm>
            <a:off x="11186535" y="4067970"/>
            <a:ext cx="4085045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ru-RU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36.4</a:t>
            </a: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% вважають, що у закладі достатня матеріально-технічна база</a:t>
            </a:r>
          </a:p>
        </p:txBody>
      </p:sp>
      <p:sp>
        <p:nvSpPr>
          <p:cNvPr id="305" name="TextBox 71"/>
          <p:cNvSpPr txBox="1"/>
          <p:nvPr/>
        </p:nvSpPr>
        <p:spPr>
          <a:xfrm>
            <a:off x="11121044" y="5178755"/>
            <a:ext cx="4085045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63.6% відповіли, що матеріально-технічну базу можна покращити</a:t>
            </a:r>
          </a:p>
        </p:txBody>
      </p:sp>
      <p:sp>
        <p:nvSpPr>
          <p:cNvPr id="306" name="Freeform 8"/>
          <p:cNvSpPr/>
          <p:nvPr/>
        </p:nvSpPr>
        <p:spPr>
          <a:xfrm>
            <a:off x="15533797" y="8394431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38627714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88" name="TextBox 11"/>
          <p:cNvSpPr txBox="1"/>
          <p:nvPr/>
        </p:nvSpPr>
        <p:spPr>
          <a:xfrm>
            <a:off x="1024685" y="551859"/>
            <a:ext cx="1409382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РЕЗУЛЬТАТИ АНКЕТУВАННЯ УЧНІВ</a:t>
            </a:r>
            <a:endParaRPr lang="ru-RU" altLang="uk-UA" sz="5400" b="1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Freeform 3"/>
          <p:cNvSpPr/>
          <p:nvPr/>
        </p:nvSpPr>
        <p:spPr>
          <a:xfrm>
            <a:off x="8436673" y="2453222"/>
            <a:ext cx="2858426" cy="5220869"/>
          </a:xfrm>
          <a:custGeom>
            <a:avLst/>
            <a:gdLst/>
            <a:ahLst/>
            <a:cxnLst/>
            <a:rect l="l" t="t" r="r" b="b"/>
            <a:pathLst>
              <a:path w="2858426" h="5220869">
                <a:moveTo>
                  <a:pt x="0" y="0"/>
                </a:moveTo>
                <a:lnTo>
                  <a:pt x="2858425" y="0"/>
                </a:lnTo>
                <a:lnTo>
                  <a:pt x="2858425" y="5220869"/>
                </a:lnTo>
                <a:lnTo>
                  <a:pt x="0" y="52208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Freeform 4"/>
          <p:cNvSpPr/>
          <p:nvPr/>
        </p:nvSpPr>
        <p:spPr>
          <a:xfrm rot="-10800000">
            <a:off x="6051110" y="2453222"/>
            <a:ext cx="2858426" cy="5220869"/>
          </a:xfrm>
          <a:custGeom>
            <a:avLst/>
            <a:gdLst/>
            <a:ahLst/>
            <a:cxnLst/>
            <a:rect l="l" t="t" r="r" b="b"/>
            <a:pathLst>
              <a:path w="2858426" h="5220869">
                <a:moveTo>
                  <a:pt x="0" y="0"/>
                </a:moveTo>
                <a:lnTo>
                  <a:pt x="2858426" y="0"/>
                </a:lnTo>
                <a:lnTo>
                  <a:pt x="2858426" y="5220869"/>
                </a:lnTo>
                <a:lnTo>
                  <a:pt x="0" y="52208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6"/>
          <p:cNvSpPr/>
          <p:nvPr/>
        </p:nvSpPr>
        <p:spPr>
          <a:xfrm>
            <a:off x="9216014" y="6401645"/>
            <a:ext cx="649871" cy="857916"/>
          </a:xfrm>
          <a:custGeom>
            <a:avLst/>
            <a:gdLst/>
            <a:ahLst/>
            <a:cxnLst/>
            <a:rect l="l" t="t" r="r" b="b"/>
            <a:pathLst>
              <a:path w="649871" h="857916">
                <a:moveTo>
                  <a:pt x="0" y="0"/>
                </a:moveTo>
                <a:lnTo>
                  <a:pt x="649872" y="0"/>
                </a:lnTo>
                <a:lnTo>
                  <a:pt x="649872" y="857916"/>
                </a:lnTo>
                <a:lnTo>
                  <a:pt x="0" y="85791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8"/>
          <p:cNvSpPr/>
          <p:nvPr/>
        </p:nvSpPr>
        <p:spPr>
          <a:xfrm>
            <a:off x="9485972" y="3003886"/>
            <a:ext cx="759828" cy="722786"/>
          </a:xfrm>
          <a:custGeom>
            <a:avLst/>
            <a:gdLst/>
            <a:ahLst/>
            <a:cxnLst/>
            <a:rect l="l" t="t" r="r" b="b"/>
            <a:pathLst>
              <a:path w="759828" h="722786">
                <a:moveTo>
                  <a:pt x="0" y="0"/>
                </a:moveTo>
                <a:lnTo>
                  <a:pt x="759827" y="0"/>
                </a:lnTo>
                <a:lnTo>
                  <a:pt x="759827" y="722786"/>
                </a:lnTo>
                <a:lnTo>
                  <a:pt x="0" y="72278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" name="Freeform 9"/>
          <p:cNvSpPr/>
          <p:nvPr/>
        </p:nvSpPr>
        <p:spPr>
          <a:xfrm>
            <a:off x="7010301" y="6070696"/>
            <a:ext cx="860218" cy="837637"/>
          </a:xfrm>
          <a:custGeom>
            <a:avLst/>
            <a:gdLst/>
            <a:ahLst/>
            <a:cxnLst/>
            <a:rect l="l" t="t" r="r" b="b"/>
            <a:pathLst>
              <a:path w="860218" h="837637">
                <a:moveTo>
                  <a:pt x="0" y="0"/>
                </a:moveTo>
                <a:lnTo>
                  <a:pt x="860218" y="0"/>
                </a:lnTo>
                <a:lnTo>
                  <a:pt x="860218" y="837637"/>
                </a:lnTo>
                <a:lnTo>
                  <a:pt x="0" y="83763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3" name="Freeform 10"/>
          <p:cNvSpPr/>
          <p:nvPr/>
        </p:nvSpPr>
        <p:spPr>
          <a:xfrm>
            <a:off x="6431214" y="4370535"/>
            <a:ext cx="733604" cy="968454"/>
          </a:xfrm>
          <a:custGeom>
            <a:avLst/>
            <a:gdLst/>
            <a:ahLst/>
            <a:cxnLst/>
            <a:rect l="l" t="t" r="r" b="b"/>
            <a:pathLst>
              <a:path w="733604" h="968454">
                <a:moveTo>
                  <a:pt x="0" y="0"/>
                </a:moveTo>
                <a:lnTo>
                  <a:pt x="733604" y="0"/>
                </a:lnTo>
                <a:lnTo>
                  <a:pt x="733604" y="968453"/>
                </a:lnTo>
                <a:lnTo>
                  <a:pt x="0" y="96845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4" name="Freeform 11"/>
          <p:cNvSpPr/>
          <p:nvPr/>
        </p:nvSpPr>
        <p:spPr>
          <a:xfrm>
            <a:off x="7480323" y="2865785"/>
            <a:ext cx="863677" cy="884688"/>
          </a:xfrm>
          <a:custGeom>
            <a:avLst/>
            <a:gdLst/>
            <a:ahLst/>
            <a:cxnLst/>
            <a:rect l="l" t="t" r="r" b="b"/>
            <a:pathLst>
              <a:path w="863677" h="884688">
                <a:moveTo>
                  <a:pt x="0" y="0"/>
                </a:moveTo>
                <a:lnTo>
                  <a:pt x="863676" y="0"/>
                </a:lnTo>
                <a:lnTo>
                  <a:pt x="863676" y="884688"/>
                </a:lnTo>
                <a:lnTo>
                  <a:pt x="0" y="8846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5" name="Freeform 35"/>
          <p:cNvSpPr/>
          <p:nvPr/>
        </p:nvSpPr>
        <p:spPr>
          <a:xfrm>
            <a:off x="10148801" y="4928591"/>
            <a:ext cx="737691" cy="820796"/>
          </a:xfrm>
          <a:custGeom>
            <a:avLst/>
            <a:gdLst/>
            <a:ahLst/>
            <a:cxnLst/>
            <a:rect l="l" t="t" r="r" b="b"/>
            <a:pathLst>
              <a:path w="737691" h="820796">
                <a:moveTo>
                  <a:pt x="0" y="0"/>
                </a:moveTo>
                <a:lnTo>
                  <a:pt x="737691" y="0"/>
                </a:lnTo>
                <a:lnTo>
                  <a:pt x="737691" y="820796"/>
                </a:lnTo>
                <a:lnTo>
                  <a:pt x="0" y="82079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6" name="TextBox 55"/>
          <p:cNvSpPr txBox="1"/>
          <p:nvPr/>
        </p:nvSpPr>
        <p:spPr>
          <a:xfrm>
            <a:off x="1370259" y="2475133"/>
            <a:ext cx="4610020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ru-RU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89% </a:t>
            </a: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здобувачів освіти зазначили, що їм подобається перебування у школі</a:t>
            </a:r>
          </a:p>
        </p:txBody>
      </p:sp>
      <p:sp>
        <p:nvSpPr>
          <p:cNvPr id="37" name="TextBox 60"/>
          <p:cNvSpPr txBox="1"/>
          <p:nvPr/>
        </p:nvSpPr>
        <p:spPr>
          <a:xfrm>
            <a:off x="1598974" y="4710984"/>
            <a:ext cx="4133145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ru-RU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55,6 % учнів </a:t>
            </a: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зауважили, що не відчувають булінгу у закладі освіти</a:t>
            </a:r>
          </a:p>
        </p:txBody>
      </p:sp>
      <p:sp>
        <p:nvSpPr>
          <p:cNvPr id="38" name="TextBox 61"/>
          <p:cNvSpPr txBox="1"/>
          <p:nvPr/>
        </p:nvSpPr>
        <p:spPr>
          <a:xfrm>
            <a:off x="11147679" y="2370800"/>
            <a:ext cx="4664831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90% зазначили, що їм комфортно у закладі освіти</a:t>
            </a:r>
          </a:p>
        </p:txBody>
      </p:sp>
      <p:sp>
        <p:nvSpPr>
          <p:cNvPr id="39" name="TextBox 62"/>
          <p:cNvSpPr txBox="1"/>
          <p:nvPr/>
        </p:nvSpPr>
        <p:spPr>
          <a:xfrm>
            <a:off x="11067416" y="6224354"/>
            <a:ext cx="4908824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89% учнів відповіли, що керівництво закладу розглядає їхні звернення</a:t>
            </a:r>
            <a:endParaRPr lang="en-US" sz="2400" b="1" dirty="0">
              <a:solidFill>
                <a:srgbClr val="1F0A49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40" name="TextBox 63"/>
          <p:cNvSpPr txBox="1"/>
          <p:nvPr/>
        </p:nvSpPr>
        <p:spPr>
          <a:xfrm>
            <a:off x="1299872" y="3751237"/>
            <a:ext cx="4528880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11% відповіли, що не дуже</a:t>
            </a:r>
          </a:p>
        </p:txBody>
      </p:sp>
      <p:sp>
        <p:nvSpPr>
          <p:cNvPr id="41" name="TextBox 64"/>
          <p:cNvSpPr txBox="1"/>
          <p:nvPr/>
        </p:nvSpPr>
        <p:spPr>
          <a:xfrm>
            <a:off x="848684" y="6073985"/>
            <a:ext cx="5080073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ru-RU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36,1% </a:t>
            </a: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відповіли щодо них були поодинокі булінгу та цькування</a:t>
            </a:r>
          </a:p>
        </p:txBody>
      </p:sp>
      <p:sp>
        <p:nvSpPr>
          <p:cNvPr id="42" name="TextBox 65"/>
          <p:cNvSpPr txBox="1"/>
          <p:nvPr/>
        </p:nvSpPr>
        <p:spPr>
          <a:xfrm>
            <a:off x="11474799" y="3334168"/>
            <a:ext cx="4197548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ru-RU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10% </a:t>
            </a: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відповіли, що не дуже комфортно</a:t>
            </a:r>
          </a:p>
        </p:txBody>
      </p:sp>
      <p:sp>
        <p:nvSpPr>
          <p:cNvPr id="43" name="TextBox 66"/>
          <p:cNvSpPr txBox="1"/>
          <p:nvPr/>
        </p:nvSpPr>
        <p:spPr>
          <a:xfrm>
            <a:off x="11067416" y="7335048"/>
            <a:ext cx="484292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ru-RU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11 % </a:t>
            </a: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зазначили, що їм невідомо про можливість звернення</a:t>
            </a:r>
          </a:p>
        </p:txBody>
      </p:sp>
      <p:sp>
        <p:nvSpPr>
          <p:cNvPr id="44" name="TextBox 71"/>
          <p:cNvSpPr txBox="1"/>
          <p:nvPr/>
        </p:nvSpPr>
        <p:spPr>
          <a:xfrm>
            <a:off x="12128169" y="5629976"/>
            <a:ext cx="3362055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7% - здебільшого ні</a:t>
            </a:r>
            <a:endParaRPr lang="en-US" sz="2400" b="1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5" name="TextBox 67"/>
          <p:cNvSpPr txBox="1"/>
          <p:nvPr/>
        </p:nvSpPr>
        <p:spPr>
          <a:xfrm>
            <a:off x="11387772" y="4440417"/>
            <a:ext cx="4986556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93% здобувачів освіти стверджують, що вони почувають себе безпечно у закладі освіти</a:t>
            </a:r>
          </a:p>
        </p:txBody>
      </p:sp>
      <p:sp>
        <p:nvSpPr>
          <p:cNvPr id="47" name="TextBox 64"/>
          <p:cNvSpPr txBox="1"/>
          <p:nvPr/>
        </p:nvSpPr>
        <p:spPr>
          <a:xfrm>
            <a:off x="1063461" y="6917343"/>
            <a:ext cx="4606593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ru-RU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5,6 % </a:t>
            </a: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зазначили, що досить часто відчувають цькування</a:t>
            </a:r>
          </a:p>
        </p:txBody>
      </p:sp>
      <p:sp>
        <p:nvSpPr>
          <p:cNvPr id="48" name="Freeform 3"/>
          <p:cNvSpPr/>
          <p:nvPr/>
        </p:nvSpPr>
        <p:spPr>
          <a:xfrm>
            <a:off x="1058022" y="8301609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Freeform 4"/>
          <p:cNvSpPr/>
          <p:nvPr/>
        </p:nvSpPr>
        <p:spPr>
          <a:xfrm>
            <a:off x="3763122" y="8301609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0" name="Freeform 5"/>
          <p:cNvSpPr/>
          <p:nvPr/>
        </p:nvSpPr>
        <p:spPr>
          <a:xfrm>
            <a:off x="6468222" y="8301609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1" name="Freeform 6"/>
          <p:cNvSpPr/>
          <p:nvPr/>
        </p:nvSpPr>
        <p:spPr>
          <a:xfrm>
            <a:off x="9173322" y="8301609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2" name="Freeform 7"/>
          <p:cNvSpPr/>
          <p:nvPr/>
        </p:nvSpPr>
        <p:spPr>
          <a:xfrm>
            <a:off x="11878422" y="8301609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3" name="Freeform 8"/>
          <p:cNvSpPr/>
          <p:nvPr/>
        </p:nvSpPr>
        <p:spPr>
          <a:xfrm>
            <a:off x="14583522" y="8301609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32334172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69419" y="9951237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40963" y="8827785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88" name="TextBox 11"/>
          <p:cNvSpPr txBox="1"/>
          <p:nvPr/>
        </p:nvSpPr>
        <p:spPr>
          <a:xfrm>
            <a:off x="307975" y="752330"/>
            <a:ext cx="1409382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5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РЕЗУЛЬТАТИ АНКЕТУВАННЯ БАТЬКІВ</a:t>
            </a:r>
            <a:endParaRPr lang="ru-RU" altLang="uk-UA" sz="5400" b="1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Freeform 3"/>
          <p:cNvSpPr/>
          <p:nvPr/>
        </p:nvSpPr>
        <p:spPr>
          <a:xfrm>
            <a:off x="1117518" y="2347189"/>
            <a:ext cx="2595796" cy="2566334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60" y="0"/>
                </a:lnTo>
                <a:lnTo>
                  <a:pt x="2540760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4"/>
          <p:cNvSpPr/>
          <p:nvPr/>
        </p:nvSpPr>
        <p:spPr>
          <a:xfrm>
            <a:off x="3974181" y="2334404"/>
            <a:ext cx="2595796" cy="2614734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5"/>
          <p:cNvSpPr/>
          <p:nvPr/>
        </p:nvSpPr>
        <p:spPr>
          <a:xfrm>
            <a:off x="5567454" y="5732299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80" y="0"/>
                </a:lnTo>
                <a:lnTo>
                  <a:pt x="5159380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6"/>
          <p:cNvSpPr/>
          <p:nvPr/>
        </p:nvSpPr>
        <p:spPr>
          <a:xfrm>
            <a:off x="16155924" y="5732299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80" y="0"/>
                </a:lnTo>
                <a:lnTo>
                  <a:pt x="5159380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7"/>
          <p:cNvSpPr/>
          <p:nvPr/>
        </p:nvSpPr>
        <p:spPr>
          <a:xfrm>
            <a:off x="67455" y="5732299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79" y="0"/>
                </a:lnTo>
                <a:lnTo>
                  <a:pt x="5159379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8"/>
          <p:cNvSpPr/>
          <p:nvPr/>
        </p:nvSpPr>
        <p:spPr>
          <a:xfrm>
            <a:off x="10996544" y="5732299"/>
            <a:ext cx="5159380" cy="212824"/>
          </a:xfrm>
          <a:custGeom>
            <a:avLst/>
            <a:gdLst/>
            <a:ahLst/>
            <a:cxnLst/>
            <a:rect l="l" t="t" r="r" b="b"/>
            <a:pathLst>
              <a:path w="5159380" h="212824">
                <a:moveTo>
                  <a:pt x="0" y="0"/>
                </a:moveTo>
                <a:lnTo>
                  <a:pt x="5159380" y="0"/>
                </a:lnTo>
                <a:lnTo>
                  <a:pt x="5159380" y="212825"/>
                </a:lnTo>
                <a:lnTo>
                  <a:pt x="0" y="2128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grpSp>
        <p:nvGrpSpPr>
          <p:cNvPr id="34" name="Group 9"/>
          <p:cNvGrpSpPr/>
          <p:nvPr/>
        </p:nvGrpSpPr>
        <p:grpSpPr>
          <a:xfrm>
            <a:off x="2012937" y="5293328"/>
            <a:ext cx="976437" cy="976437"/>
            <a:chOff x="0" y="0"/>
            <a:chExt cx="812800" cy="812800"/>
          </a:xfrm>
        </p:grpSpPr>
        <p:sp>
          <p:nvSpPr>
            <p:cNvPr id="35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36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37" name="Group 12"/>
          <p:cNvGrpSpPr/>
          <p:nvPr/>
        </p:nvGrpSpPr>
        <p:grpSpPr>
          <a:xfrm>
            <a:off x="4745209" y="5293328"/>
            <a:ext cx="976437" cy="976437"/>
            <a:chOff x="0" y="0"/>
            <a:chExt cx="812800" cy="812800"/>
          </a:xfrm>
        </p:grpSpPr>
        <p:sp>
          <p:nvSpPr>
            <p:cNvPr id="38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39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40" name="Freeform 15"/>
          <p:cNvSpPr/>
          <p:nvPr/>
        </p:nvSpPr>
        <p:spPr>
          <a:xfrm>
            <a:off x="6667013" y="2334404"/>
            <a:ext cx="2595796" cy="2614734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grpSp>
        <p:nvGrpSpPr>
          <p:cNvPr id="41" name="Group 16"/>
          <p:cNvGrpSpPr/>
          <p:nvPr/>
        </p:nvGrpSpPr>
        <p:grpSpPr>
          <a:xfrm>
            <a:off x="7477482" y="5293328"/>
            <a:ext cx="976437" cy="976437"/>
            <a:chOff x="0" y="0"/>
            <a:chExt cx="812800" cy="812800"/>
          </a:xfrm>
        </p:grpSpPr>
        <p:sp>
          <p:nvSpPr>
            <p:cNvPr id="42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43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44" name="Freeform 19"/>
          <p:cNvSpPr/>
          <p:nvPr/>
        </p:nvSpPr>
        <p:spPr>
          <a:xfrm>
            <a:off x="9399286" y="2334404"/>
            <a:ext cx="2595796" cy="2762417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45" name="Group 20"/>
          <p:cNvGrpSpPr/>
          <p:nvPr/>
        </p:nvGrpSpPr>
        <p:grpSpPr>
          <a:xfrm>
            <a:off x="10209754" y="5293328"/>
            <a:ext cx="976437" cy="976437"/>
            <a:chOff x="0" y="0"/>
            <a:chExt cx="812800" cy="812800"/>
          </a:xfrm>
        </p:grpSpPr>
        <p:sp>
          <p:nvSpPr>
            <p:cNvPr id="46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47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48" name="Freeform 23"/>
          <p:cNvSpPr/>
          <p:nvPr/>
        </p:nvSpPr>
        <p:spPr>
          <a:xfrm>
            <a:off x="12131558" y="2334404"/>
            <a:ext cx="2595796" cy="2762417"/>
          </a:xfrm>
          <a:custGeom>
            <a:avLst/>
            <a:gdLst/>
            <a:ahLst/>
            <a:cxnLst/>
            <a:rect l="l" t="t" r="r" b="b"/>
            <a:pathLst>
              <a:path w="2540759" h="3702382">
                <a:moveTo>
                  <a:pt x="0" y="0"/>
                </a:moveTo>
                <a:lnTo>
                  <a:pt x="2540759" y="0"/>
                </a:lnTo>
                <a:lnTo>
                  <a:pt x="2540759" y="3702382"/>
                </a:lnTo>
                <a:lnTo>
                  <a:pt x="0" y="370238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49" name="Group 24"/>
          <p:cNvGrpSpPr/>
          <p:nvPr/>
        </p:nvGrpSpPr>
        <p:grpSpPr>
          <a:xfrm>
            <a:off x="12942026" y="5293328"/>
            <a:ext cx="976437" cy="976437"/>
            <a:chOff x="0" y="0"/>
            <a:chExt cx="812800" cy="812800"/>
          </a:xfrm>
        </p:grpSpPr>
        <p:sp>
          <p:nvSpPr>
            <p:cNvPr id="50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51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sp>
        <p:nvSpPr>
          <p:cNvPr id="56" name="Freeform 32"/>
          <p:cNvSpPr/>
          <p:nvPr/>
        </p:nvSpPr>
        <p:spPr>
          <a:xfrm>
            <a:off x="12966393" y="3061750"/>
            <a:ext cx="987412" cy="984943"/>
          </a:xfrm>
          <a:custGeom>
            <a:avLst/>
            <a:gdLst/>
            <a:ahLst/>
            <a:cxnLst/>
            <a:rect l="l" t="t" r="r" b="b"/>
            <a:pathLst>
              <a:path w="966477" h="964060">
                <a:moveTo>
                  <a:pt x="0" y="0"/>
                </a:moveTo>
                <a:lnTo>
                  <a:pt x="966477" y="0"/>
                </a:lnTo>
                <a:lnTo>
                  <a:pt x="966477" y="964061"/>
                </a:lnTo>
                <a:lnTo>
                  <a:pt x="0" y="96406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33"/>
          <p:cNvSpPr/>
          <p:nvPr/>
        </p:nvSpPr>
        <p:spPr>
          <a:xfrm>
            <a:off x="2122059" y="2982667"/>
            <a:ext cx="740349" cy="984943"/>
          </a:xfrm>
          <a:custGeom>
            <a:avLst/>
            <a:gdLst/>
            <a:ahLst/>
            <a:cxnLst/>
            <a:rect l="l" t="t" r="r" b="b"/>
            <a:pathLst>
              <a:path w="724652" h="964060">
                <a:moveTo>
                  <a:pt x="0" y="0"/>
                </a:moveTo>
                <a:lnTo>
                  <a:pt x="724652" y="0"/>
                </a:lnTo>
                <a:lnTo>
                  <a:pt x="724652" y="964061"/>
                </a:lnTo>
                <a:lnTo>
                  <a:pt x="0" y="96406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34"/>
          <p:cNvSpPr/>
          <p:nvPr/>
        </p:nvSpPr>
        <p:spPr>
          <a:xfrm>
            <a:off x="4922713" y="3021626"/>
            <a:ext cx="695997" cy="918808"/>
          </a:xfrm>
          <a:custGeom>
            <a:avLst/>
            <a:gdLst/>
            <a:ahLst/>
            <a:cxnLst/>
            <a:rect l="l" t="t" r="r" b="b"/>
            <a:pathLst>
              <a:path w="681240" h="899327">
                <a:moveTo>
                  <a:pt x="0" y="0"/>
                </a:moveTo>
                <a:lnTo>
                  <a:pt x="681240" y="0"/>
                </a:lnTo>
                <a:lnTo>
                  <a:pt x="681240" y="899327"/>
                </a:lnTo>
                <a:lnTo>
                  <a:pt x="0" y="89932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60" name="Freeform 36"/>
          <p:cNvSpPr/>
          <p:nvPr/>
        </p:nvSpPr>
        <p:spPr>
          <a:xfrm>
            <a:off x="10252765" y="3014441"/>
            <a:ext cx="978731" cy="905326"/>
          </a:xfrm>
          <a:custGeom>
            <a:avLst/>
            <a:gdLst/>
            <a:ahLst/>
            <a:cxnLst/>
            <a:rect l="l" t="t" r="r" b="b"/>
            <a:pathLst>
              <a:path w="957980" h="886131">
                <a:moveTo>
                  <a:pt x="0" y="0"/>
                </a:moveTo>
                <a:lnTo>
                  <a:pt x="957979" y="0"/>
                </a:lnTo>
                <a:lnTo>
                  <a:pt x="957979" y="886131"/>
                </a:lnTo>
                <a:lnTo>
                  <a:pt x="0" y="88613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68" name="TextBox 52"/>
          <p:cNvSpPr txBox="1"/>
          <p:nvPr/>
        </p:nvSpPr>
        <p:spPr>
          <a:xfrm>
            <a:off x="2243601" y="5610097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11468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69" name="TextBox 53"/>
          <p:cNvSpPr txBox="1"/>
          <p:nvPr/>
        </p:nvSpPr>
        <p:spPr>
          <a:xfrm>
            <a:off x="4975874" y="5610097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70" name="TextBox 54"/>
          <p:cNvSpPr txBox="1"/>
          <p:nvPr/>
        </p:nvSpPr>
        <p:spPr>
          <a:xfrm>
            <a:off x="7708146" y="5610097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71" name="TextBox 55"/>
          <p:cNvSpPr txBox="1"/>
          <p:nvPr/>
        </p:nvSpPr>
        <p:spPr>
          <a:xfrm>
            <a:off x="10440418" y="5610097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31BF8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sp>
        <p:nvSpPr>
          <p:cNvPr id="72" name="TextBox 56"/>
          <p:cNvSpPr txBox="1"/>
          <p:nvPr/>
        </p:nvSpPr>
        <p:spPr>
          <a:xfrm>
            <a:off x="13172691" y="5610097"/>
            <a:ext cx="51510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1" dirty="0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sp>
        <p:nvSpPr>
          <p:cNvPr id="76" name="Freeform 35"/>
          <p:cNvSpPr/>
          <p:nvPr/>
        </p:nvSpPr>
        <p:spPr>
          <a:xfrm>
            <a:off x="7518509" y="2980110"/>
            <a:ext cx="753671" cy="838576"/>
          </a:xfrm>
          <a:custGeom>
            <a:avLst/>
            <a:gdLst/>
            <a:ahLst/>
            <a:cxnLst/>
            <a:rect l="l" t="t" r="r" b="b"/>
            <a:pathLst>
              <a:path w="737691" h="820796">
                <a:moveTo>
                  <a:pt x="0" y="0"/>
                </a:moveTo>
                <a:lnTo>
                  <a:pt x="737691" y="0"/>
                </a:lnTo>
                <a:lnTo>
                  <a:pt x="737691" y="820796"/>
                </a:lnTo>
                <a:lnTo>
                  <a:pt x="0" y="820796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9" name="TextBox 60"/>
          <p:cNvSpPr txBox="1"/>
          <p:nvPr/>
        </p:nvSpPr>
        <p:spPr>
          <a:xfrm>
            <a:off x="355053" y="6505009"/>
            <a:ext cx="3709654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53,6 % батьків зазначили, що їхня дитина охоче відвідує заклад освіти</a:t>
            </a:r>
            <a:endParaRPr lang="en-US" sz="2400" b="1" dirty="0">
              <a:solidFill>
                <a:srgbClr val="1F0A49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0" name="TextBox 61"/>
          <p:cNvSpPr txBox="1"/>
          <p:nvPr/>
        </p:nvSpPr>
        <p:spPr>
          <a:xfrm>
            <a:off x="11513569" y="6427429"/>
            <a:ext cx="3130864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100% батьків вважають, що учителі справедливо оцінюють навчальні досягнення їхньої дитини</a:t>
            </a:r>
          </a:p>
        </p:txBody>
      </p:sp>
      <p:sp>
        <p:nvSpPr>
          <p:cNvPr id="81" name="TextBox 62"/>
          <p:cNvSpPr txBox="1"/>
          <p:nvPr/>
        </p:nvSpPr>
        <p:spPr>
          <a:xfrm>
            <a:off x="4014551" y="6454568"/>
            <a:ext cx="3809235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92.9 % зазначили в анкетуванні, що їм вдається поспілкуватися з керівництвом закладу та досягти взаєморозуміння</a:t>
            </a:r>
            <a:endParaRPr lang="en-US" sz="2400" b="1" dirty="0">
              <a:solidFill>
                <a:srgbClr val="1F0A49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3" name="TextBox 64"/>
          <p:cNvSpPr txBox="1"/>
          <p:nvPr/>
        </p:nvSpPr>
        <p:spPr>
          <a:xfrm>
            <a:off x="389036" y="7795242"/>
            <a:ext cx="334068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32.1% батьків відповіли, що неохоче</a:t>
            </a:r>
          </a:p>
        </p:txBody>
      </p:sp>
      <p:sp>
        <p:nvSpPr>
          <p:cNvPr id="85" name="TextBox 66"/>
          <p:cNvSpPr txBox="1"/>
          <p:nvPr/>
        </p:nvSpPr>
        <p:spPr>
          <a:xfrm>
            <a:off x="3968109" y="8505213"/>
            <a:ext cx="367230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ru-RU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7.1% </a:t>
            </a: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відповіли, що здебільшого ні</a:t>
            </a:r>
            <a:endParaRPr lang="en-US" sz="2400" b="1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6" name="TextBox 71"/>
          <p:cNvSpPr txBox="1"/>
          <p:nvPr/>
        </p:nvSpPr>
        <p:spPr>
          <a:xfrm>
            <a:off x="7901425" y="8161644"/>
            <a:ext cx="3362055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uk-UA" sz="2400" b="1" dirty="0">
                <a:solidFill>
                  <a:srgbClr val="575757"/>
                </a:solidFill>
                <a:latin typeface="Canva Sans"/>
                <a:ea typeface="Canva Sans"/>
                <a:cs typeface="Canva Sans"/>
                <a:sym typeface="Canva Sans"/>
              </a:rPr>
              <a:t>14.3 %  – переважно незадоволені</a:t>
            </a:r>
            <a:endParaRPr lang="en-US" sz="2400" b="1" dirty="0">
              <a:solidFill>
                <a:srgbClr val="575757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7" name="TextBox 67"/>
          <p:cNvSpPr txBox="1"/>
          <p:nvPr/>
        </p:nvSpPr>
        <p:spPr>
          <a:xfrm>
            <a:off x="7942832" y="6467613"/>
            <a:ext cx="3357081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uk-UA" sz="24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82.1 % з опитаних батьків задоволені організацією освітнього процесу в школі</a:t>
            </a:r>
          </a:p>
        </p:txBody>
      </p:sp>
    </p:spTree>
    <p:extLst>
      <p:ext uri="{BB962C8B-B14F-4D97-AF65-F5344CB8AC3E}">
        <p14:creationId xmlns:p14="http://schemas.microsoft.com/office/powerpoint/2010/main" val="1570048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58801" y="1008701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8025852" y="-5080852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88" name="TextBox 11"/>
          <p:cNvSpPr txBox="1"/>
          <p:nvPr/>
        </p:nvSpPr>
        <p:spPr>
          <a:xfrm>
            <a:off x="179387" y="488483"/>
            <a:ext cx="1537811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4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Стратегічна ціль</a:t>
            </a:r>
            <a:r>
              <a:rPr lang="ru-RU" altLang="uk-UA" sz="44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ДОВІРА ДО </a:t>
            </a:r>
            <a:r>
              <a:rPr lang="ru-RU" altLang="uk-UA" sz="4400" b="1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ДІЯЛЬНОСТІ ЗАКЛАДУ</a:t>
            </a:r>
            <a:endParaRPr lang="ru-RU" altLang="uk-UA" sz="4400" b="1" dirty="0">
              <a:solidFill>
                <a:prstClr val="white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90684" y="2194308"/>
            <a:ext cx="487231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000"/>
              </a:lnSpc>
            </a:pPr>
            <a:r>
              <a:rPr lang="ru-RU" sz="48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ВИСВІТЛЕННЯ ПУБЛІЧНОЇ ІНФОРМАЦІЇ</a:t>
            </a:r>
          </a:p>
          <a:p>
            <a:pPr lvl="0" algn="ctr">
              <a:lnSpc>
                <a:spcPts val="5000"/>
              </a:lnSpc>
            </a:pPr>
            <a:r>
              <a:rPr lang="ru-RU" sz="48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НА  САЙТІ ЗАКЛАДУ ОСВІТИ</a:t>
            </a:r>
          </a:p>
        </p:txBody>
      </p:sp>
      <p:sp>
        <p:nvSpPr>
          <p:cNvPr id="22" name="AutoShape 42"/>
          <p:cNvSpPr>
            <a:spLocks noChangeArrowheads="1"/>
          </p:cNvSpPr>
          <p:nvPr/>
        </p:nvSpPr>
        <p:spPr bwMode="auto">
          <a:xfrm>
            <a:off x="6611787" y="2387414"/>
            <a:ext cx="5497693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AutoShape 55"/>
          <p:cNvSpPr>
            <a:spLocks noChangeArrowheads="1"/>
          </p:cNvSpPr>
          <p:nvPr/>
        </p:nvSpPr>
        <p:spPr bwMode="auto">
          <a:xfrm>
            <a:off x="904875" y="2387414"/>
            <a:ext cx="5469508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AutoShape 42"/>
          <p:cNvSpPr>
            <a:spLocks noChangeArrowheads="1"/>
          </p:cNvSpPr>
          <p:nvPr/>
        </p:nvSpPr>
        <p:spPr bwMode="auto">
          <a:xfrm>
            <a:off x="904875" y="6111330"/>
            <a:ext cx="5486459" cy="385382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AutoShape 55"/>
          <p:cNvSpPr>
            <a:spLocks noChangeArrowheads="1"/>
          </p:cNvSpPr>
          <p:nvPr/>
        </p:nvSpPr>
        <p:spPr bwMode="auto">
          <a:xfrm>
            <a:off x="6657313" y="6159404"/>
            <a:ext cx="5489161" cy="3805747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AutoShape 42"/>
          <p:cNvSpPr>
            <a:spLocks noChangeArrowheads="1"/>
          </p:cNvSpPr>
          <p:nvPr/>
        </p:nvSpPr>
        <p:spPr bwMode="auto">
          <a:xfrm>
            <a:off x="12431047" y="6111330"/>
            <a:ext cx="5486459" cy="385382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D8BE61-23A3-407D-9A36-63FED2933C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8" y="2680021"/>
            <a:ext cx="5305581" cy="29843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6AC582-25E6-4CEA-9A49-284651D6CA6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159" y="2675432"/>
            <a:ext cx="5313737" cy="29889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0114F4-0DC2-44CF-B612-91F0ED827F3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13" y="6482836"/>
            <a:ext cx="5305581" cy="29843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CA6AE5-B577-4192-B268-390D5AE0381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985" y="6482836"/>
            <a:ext cx="5315436" cy="29899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234221-AA52-4EDC-9CC1-78A91F72672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260" y="6470946"/>
            <a:ext cx="5326718" cy="299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29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 dirty="0"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88" name="TextBox 11"/>
          <p:cNvSpPr txBox="1"/>
          <p:nvPr/>
        </p:nvSpPr>
        <p:spPr>
          <a:xfrm>
            <a:off x="467550" y="509778"/>
            <a:ext cx="14093825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Основні </a:t>
            </a:r>
            <a:r>
              <a:rPr lang="uk-UA" altLang="uk-UA" sz="4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концептуальні  завдання розвитку закладу на 2025-2026 навчальний  рік</a:t>
            </a:r>
          </a:p>
        </p:txBody>
      </p:sp>
      <p:grpSp>
        <p:nvGrpSpPr>
          <p:cNvPr id="17" name="Group 2"/>
          <p:cNvGrpSpPr/>
          <p:nvPr/>
        </p:nvGrpSpPr>
        <p:grpSpPr>
          <a:xfrm>
            <a:off x="1081187" y="1923761"/>
            <a:ext cx="15362162" cy="1454060"/>
            <a:chOff x="0" y="0"/>
            <a:chExt cx="812800" cy="382962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7CD4D2"/>
            </a:solidFill>
          </p:spPr>
        </p:sp>
        <p:sp>
          <p:nvSpPr>
            <p:cNvPr id="19" name="TextBox 4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21" name="Group 5"/>
          <p:cNvGrpSpPr/>
          <p:nvPr/>
        </p:nvGrpSpPr>
        <p:grpSpPr>
          <a:xfrm>
            <a:off x="228312" y="1923761"/>
            <a:ext cx="852876" cy="1454060"/>
            <a:chOff x="0" y="0"/>
            <a:chExt cx="224626" cy="382962"/>
          </a:xfrm>
        </p:grpSpPr>
        <p:sp>
          <p:nvSpPr>
            <p:cNvPr id="22" name="Freeform 6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E0F4F4"/>
            </a:solidFill>
          </p:spPr>
        </p:sp>
        <p:sp>
          <p:nvSpPr>
            <p:cNvPr id="23" name="TextBox 7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7CD4D2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01</a:t>
              </a:r>
            </a:p>
          </p:txBody>
        </p:sp>
      </p:grpSp>
      <p:grpSp>
        <p:nvGrpSpPr>
          <p:cNvPr id="34" name="Group 11"/>
          <p:cNvGrpSpPr/>
          <p:nvPr/>
        </p:nvGrpSpPr>
        <p:grpSpPr>
          <a:xfrm>
            <a:off x="1099262" y="3659690"/>
            <a:ext cx="15362161" cy="1454060"/>
            <a:chOff x="0" y="0"/>
            <a:chExt cx="812800" cy="382962"/>
          </a:xfrm>
        </p:grpSpPr>
        <p:sp>
          <p:nvSpPr>
            <p:cNvPr id="35" name="Freeform 12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4AB1B4"/>
            </a:solidFill>
          </p:spPr>
        </p:sp>
        <p:sp>
          <p:nvSpPr>
            <p:cNvPr id="36" name="TextBox 13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37" name="Group 14"/>
          <p:cNvGrpSpPr/>
          <p:nvPr/>
        </p:nvGrpSpPr>
        <p:grpSpPr>
          <a:xfrm>
            <a:off x="228312" y="3617646"/>
            <a:ext cx="852876" cy="1454060"/>
            <a:chOff x="0" y="0"/>
            <a:chExt cx="224626" cy="382962"/>
          </a:xfrm>
        </p:grpSpPr>
        <p:sp>
          <p:nvSpPr>
            <p:cNvPr id="38" name="Freeform 15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2F1F1"/>
            </a:solidFill>
          </p:spPr>
        </p:sp>
        <p:sp>
          <p:nvSpPr>
            <p:cNvPr id="39" name="TextBox 16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4AB1B4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02</a:t>
              </a:r>
            </a:p>
          </p:txBody>
        </p:sp>
      </p:grpSp>
      <p:grpSp>
        <p:nvGrpSpPr>
          <p:cNvPr id="40" name="Group 20"/>
          <p:cNvGrpSpPr/>
          <p:nvPr/>
        </p:nvGrpSpPr>
        <p:grpSpPr>
          <a:xfrm>
            <a:off x="1081188" y="5311531"/>
            <a:ext cx="15362160" cy="1454060"/>
            <a:chOff x="0" y="0"/>
            <a:chExt cx="812800" cy="382962"/>
          </a:xfrm>
        </p:grpSpPr>
        <p:sp>
          <p:nvSpPr>
            <p:cNvPr id="41" name="Freeform 21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37C9EF"/>
            </a:solidFill>
          </p:spPr>
        </p:sp>
        <p:sp>
          <p:nvSpPr>
            <p:cNvPr id="42" name="TextBox 22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43" name="Group 23"/>
          <p:cNvGrpSpPr/>
          <p:nvPr/>
        </p:nvGrpSpPr>
        <p:grpSpPr>
          <a:xfrm>
            <a:off x="228312" y="5311531"/>
            <a:ext cx="852876" cy="1454060"/>
            <a:chOff x="0" y="0"/>
            <a:chExt cx="224626" cy="382962"/>
          </a:xfrm>
        </p:grpSpPr>
        <p:sp>
          <p:nvSpPr>
            <p:cNvPr id="44" name="Freeform 24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45" name="TextBox 25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37C9EF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03</a:t>
              </a:r>
            </a:p>
          </p:txBody>
        </p:sp>
      </p:grpSp>
      <p:grpSp>
        <p:nvGrpSpPr>
          <p:cNvPr id="46" name="Group 29"/>
          <p:cNvGrpSpPr/>
          <p:nvPr/>
        </p:nvGrpSpPr>
        <p:grpSpPr>
          <a:xfrm>
            <a:off x="1081188" y="7005416"/>
            <a:ext cx="15362160" cy="1454060"/>
            <a:chOff x="0" y="0"/>
            <a:chExt cx="812800" cy="382962"/>
          </a:xfrm>
        </p:grpSpPr>
        <p:sp>
          <p:nvSpPr>
            <p:cNvPr id="47" name="Freeform 30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2C92D5"/>
            </a:solidFill>
          </p:spPr>
        </p:sp>
        <p:sp>
          <p:nvSpPr>
            <p:cNvPr id="48" name="TextBox 31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49" name="Group 32"/>
          <p:cNvGrpSpPr/>
          <p:nvPr/>
        </p:nvGrpSpPr>
        <p:grpSpPr>
          <a:xfrm>
            <a:off x="228312" y="7005416"/>
            <a:ext cx="852876" cy="1454060"/>
            <a:chOff x="0" y="0"/>
            <a:chExt cx="224626" cy="382962"/>
          </a:xfrm>
        </p:grpSpPr>
        <p:sp>
          <p:nvSpPr>
            <p:cNvPr id="50" name="Freeform 33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D3F2FB"/>
            </a:solidFill>
          </p:spPr>
        </p:sp>
        <p:sp>
          <p:nvSpPr>
            <p:cNvPr id="51" name="TextBox 34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2C92D5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04</a:t>
              </a:r>
            </a:p>
          </p:txBody>
        </p:sp>
      </p:grpSp>
      <p:grpSp>
        <p:nvGrpSpPr>
          <p:cNvPr id="52" name="Group 38"/>
          <p:cNvGrpSpPr/>
          <p:nvPr/>
        </p:nvGrpSpPr>
        <p:grpSpPr>
          <a:xfrm>
            <a:off x="1081188" y="8699301"/>
            <a:ext cx="15362160" cy="1454060"/>
            <a:chOff x="0" y="0"/>
            <a:chExt cx="812800" cy="382962"/>
          </a:xfrm>
        </p:grpSpPr>
        <p:sp>
          <p:nvSpPr>
            <p:cNvPr id="53" name="Freeform 39"/>
            <p:cNvSpPr/>
            <p:nvPr/>
          </p:nvSpPr>
          <p:spPr>
            <a:xfrm>
              <a:off x="0" y="0"/>
              <a:ext cx="812800" cy="382962"/>
            </a:xfrm>
            <a:custGeom>
              <a:avLst/>
              <a:gdLst/>
              <a:ahLst/>
              <a:cxnLst/>
              <a:rect l="l" t="t" r="r" b="b"/>
              <a:pathLst>
                <a:path w="812800" h="382962">
                  <a:moveTo>
                    <a:pt x="0" y="0"/>
                  </a:moveTo>
                  <a:lnTo>
                    <a:pt x="812800" y="0"/>
                  </a:lnTo>
                  <a:lnTo>
                    <a:pt x="812800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13538A"/>
            </a:solidFill>
          </p:spPr>
        </p:sp>
        <p:sp>
          <p:nvSpPr>
            <p:cNvPr id="54" name="TextBox 40"/>
            <p:cNvSpPr txBox="1"/>
            <p:nvPr/>
          </p:nvSpPr>
          <p:spPr>
            <a:xfrm>
              <a:off x="0" y="-57150"/>
              <a:ext cx="812800" cy="440112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3640"/>
                </a:lnSpc>
              </a:pPr>
              <a:endParaRPr lang="en-US" sz="2600" i="1" spc="234" dirty="0">
                <a:solidFill>
                  <a:srgbClr val="FFFFFF"/>
                </a:solidFill>
                <a:latin typeface="Aileron Italics"/>
                <a:ea typeface="Aileron Italics"/>
                <a:cs typeface="Aileron Italics"/>
                <a:sym typeface="Aileron Italics"/>
              </a:endParaRPr>
            </a:p>
          </p:txBody>
        </p:sp>
      </p:grpSp>
      <p:grpSp>
        <p:nvGrpSpPr>
          <p:cNvPr id="55" name="Group 41"/>
          <p:cNvGrpSpPr/>
          <p:nvPr/>
        </p:nvGrpSpPr>
        <p:grpSpPr>
          <a:xfrm>
            <a:off x="228312" y="8699301"/>
            <a:ext cx="852876" cy="1454060"/>
            <a:chOff x="0" y="0"/>
            <a:chExt cx="224626" cy="382962"/>
          </a:xfrm>
        </p:grpSpPr>
        <p:sp>
          <p:nvSpPr>
            <p:cNvPr id="56" name="Freeform 42"/>
            <p:cNvSpPr/>
            <p:nvPr/>
          </p:nvSpPr>
          <p:spPr>
            <a:xfrm>
              <a:off x="0" y="0"/>
              <a:ext cx="224626" cy="382962"/>
            </a:xfrm>
            <a:custGeom>
              <a:avLst/>
              <a:gdLst/>
              <a:ahLst/>
              <a:cxnLst/>
              <a:rect l="l" t="t" r="r" b="b"/>
              <a:pathLst>
                <a:path w="224626" h="382962">
                  <a:moveTo>
                    <a:pt x="0" y="0"/>
                  </a:moveTo>
                  <a:lnTo>
                    <a:pt x="224626" y="0"/>
                  </a:lnTo>
                  <a:lnTo>
                    <a:pt x="224626" y="382962"/>
                  </a:lnTo>
                  <a:lnTo>
                    <a:pt x="0" y="382962"/>
                  </a:lnTo>
                  <a:close/>
                </a:path>
              </a:pathLst>
            </a:custGeom>
            <a:solidFill>
              <a:srgbClr val="CFE4F5"/>
            </a:solidFill>
          </p:spPr>
        </p:sp>
        <p:sp>
          <p:nvSpPr>
            <p:cNvPr id="57" name="TextBox 43"/>
            <p:cNvSpPr txBox="1"/>
            <p:nvPr/>
          </p:nvSpPr>
          <p:spPr>
            <a:xfrm>
              <a:off x="0" y="-47625"/>
              <a:ext cx="224626" cy="4305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b="1" dirty="0">
                  <a:solidFill>
                    <a:srgbClr val="13538A"/>
                  </a:solidFill>
                  <a:latin typeface="Aileron Bold"/>
                  <a:ea typeface="Aileron Bold"/>
                  <a:cs typeface="Aileron Bold"/>
                  <a:sym typeface="Aileron Bold"/>
                </a:rPr>
                <a:t>05</a:t>
              </a:r>
            </a:p>
          </p:txBody>
        </p:sp>
      </p:grpSp>
      <p:sp>
        <p:nvSpPr>
          <p:cNvPr id="58" name="TextBox 60"/>
          <p:cNvSpPr txBox="1"/>
          <p:nvPr/>
        </p:nvSpPr>
        <p:spPr>
          <a:xfrm>
            <a:off x="1567614" y="2150786"/>
            <a:ext cx="13989886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uk-UA" sz="3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Формування безпечного освітнього простору навчального закладу для всіх учасників освітнього процесу, створення безпечних умов для здобуття освіти,  її доступності та якості </a:t>
            </a:r>
          </a:p>
        </p:txBody>
      </p:sp>
      <p:sp>
        <p:nvSpPr>
          <p:cNvPr id="59" name="TextBox 60"/>
          <p:cNvSpPr txBox="1"/>
          <p:nvPr/>
        </p:nvSpPr>
        <p:spPr>
          <a:xfrm>
            <a:off x="1785399" y="3902204"/>
            <a:ext cx="13989886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uk-UA" sz="3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Створення умов для реалізації можливостей  очного та змішаного навчання, забезпечення якості надання освітніх послуг відповідно до державних стандартів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785399" y="5636873"/>
            <a:ext cx="13989886" cy="744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uk-UA" sz="3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Виховання відповідальних громадян, які здатні до свідомого суспільного вибору.  Патріотичне, громадянське та </a:t>
            </a:r>
            <a:r>
              <a:rPr lang="uk-UA" sz="3200" b="1" dirty="0" err="1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мілітарне</a:t>
            </a:r>
            <a:r>
              <a:rPr lang="uk-UA" sz="3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виховання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19499" y="7294722"/>
            <a:ext cx="13989886" cy="744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uk-UA" sz="3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Формування цінностей і компетенцій необхідних для самореалізації здобувачів освіти, якостей успішної людини творця свого майбутнього</a:t>
            </a:r>
          </a:p>
        </p:txBody>
      </p:sp>
      <p:sp>
        <p:nvSpPr>
          <p:cNvPr id="62" name="TextBox 60"/>
          <p:cNvSpPr txBox="1"/>
          <p:nvPr/>
        </p:nvSpPr>
        <p:spPr>
          <a:xfrm>
            <a:off x="1614398" y="8868486"/>
            <a:ext cx="13989886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79"/>
              </a:lnSpc>
            </a:pPr>
            <a:r>
              <a:rPr lang="uk-UA" sz="3200" b="1" dirty="0">
                <a:solidFill>
                  <a:schemeClr val="bg1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Розвиток у здобувачів освіти пізнавальних інтересів і здібностей, потреб глибокого і творчого оволодіння знаннями, розвиток критичного мислення та емоційного інтелекту, навчання самостійного набуття знань</a:t>
            </a:r>
          </a:p>
        </p:txBody>
      </p:sp>
    </p:spTree>
    <p:extLst>
      <p:ext uri="{BB962C8B-B14F-4D97-AF65-F5344CB8AC3E}">
        <p14:creationId xmlns:p14="http://schemas.microsoft.com/office/powerpoint/2010/main" val="42740897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87376" y="997267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159846" y="-181928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1" name="TextBox 43"/>
          <p:cNvSpPr txBox="1"/>
          <p:nvPr/>
        </p:nvSpPr>
        <p:spPr>
          <a:xfrm>
            <a:off x="5013601" y="9310036"/>
            <a:ext cx="371067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25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rPr>
              <a:t>асистентів-вчителів</a:t>
            </a:r>
          </a:p>
        </p:txBody>
      </p:sp>
      <p:sp>
        <p:nvSpPr>
          <p:cNvPr id="246" name="TextBox 17"/>
          <p:cNvSpPr txBox="1"/>
          <p:nvPr/>
        </p:nvSpPr>
        <p:spPr>
          <a:xfrm rot="16200000">
            <a:off x="6531015" y="-5072095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8" name="TextBox 11"/>
          <p:cNvSpPr txBox="1"/>
          <p:nvPr/>
        </p:nvSpPr>
        <p:spPr>
          <a:xfrm>
            <a:off x="256214" y="922638"/>
            <a:ext cx="1409382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k-UA" sz="48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ПРІОРИТЕТНІ НАПРЯМИ РОБОТИ ЗАКЛАДУ</a:t>
            </a:r>
          </a:p>
        </p:txBody>
      </p:sp>
      <p:sp>
        <p:nvSpPr>
          <p:cNvPr id="48" name="TextBox 31"/>
          <p:cNvSpPr txBox="1"/>
          <p:nvPr/>
        </p:nvSpPr>
        <p:spPr>
          <a:xfrm>
            <a:off x="1122118" y="6749982"/>
            <a:ext cx="15362160" cy="1671052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algn="ctr">
              <a:lnSpc>
                <a:spcPts val="3640"/>
              </a:lnSpc>
            </a:pPr>
            <a:endParaRPr lang="en-US" sz="2600" i="1" spc="234" dirty="0">
              <a:solidFill>
                <a:srgbClr val="FFFFFF"/>
              </a:solidFill>
              <a:latin typeface="Aileron Italics"/>
              <a:ea typeface="Aileron Italics"/>
              <a:cs typeface="Aileron Italics"/>
              <a:sym typeface="Aileron Italics"/>
            </a:endParaRPr>
          </a:p>
        </p:txBody>
      </p:sp>
      <p:sp>
        <p:nvSpPr>
          <p:cNvPr id="162" name="Freeform 3"/>
          <p:cNvSpPr/>
          <p:nvPr/>
        </p:nvSpPr>
        <p:spPr>
          <a:xfrm>
            <a:off x="1252205" y="5246297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3" name="Freeform 4"/>
          <p:cNvSpPr/>
          <p:nvPr/>
        </p:nvSpPr>
        <p:spPr>
          <a:xfrm>
            <a:off x="3957305" y="5246297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4" name="Freeform 5"/>
          <p:cNvSpPr/>
          <p:nvPr/>
        </p:nvSpPr>
        <p:spPr>
          <a:xfrm>
            <a:off x="6662405" y="5246297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5" name="Freeform 6"/>
          <p:cNvSpPr/>
          <p:nvPr/>
        </p:nvSpPr>
        <p:spPr>
          <a:xfrm>
            <a:off x="9367505" y="5246297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6" name="Freeform 7"/>
          <p:cNvSpPr/>
          <p:nvPr/>
        </p:nvSpPr>
        <p:spPr>
          <a:xfrm>
            <a:off x="12072605" y="5246297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7" name="Freeform 8"/>
          <p:cNvSpPr/>
          <p:nvPr/>
        </p:nvSpPr>
        <p:spPr>
          <a:xfrm>
            <a:off x="14777705" y="5246297"/>
            <a:ext cx="2705100" cy="1525000"/>
          </a:xfrm>
          <a:custGeom>
            <a:avLst/>
            <a:gdLst/>
            <a:ahLst/>
            <a:cxnLst/>
            <a:rect l="l" t="t" r="r" b="b"/>
            <a:pathLst>
              <a:path w="2705100" h="1525000">
                <a:moveTo>
                  <a:pt x="0" y="0"/>
                </a:moveTo>
                <a:lnTo>
                  <a:pt x="2705100" y="0"/>
                </a:lnTo>
                <a:lnTo>
                  <a:pt x="2705100" y="1525000"/>
                </a:lnTo>
                <a:lnTo>
                  <a:pt x="0" y="1525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68" name="Group 9"/>
          <p:cNvGrpSpPr/>
          <p:nvPr/>
        </p:nvGrpSpPr>
        <p:grpSpPr>
          <a:xfrm>
            <a:off x="1787251" y="3631535"/>
            <a:ext cx="1138512" cy="1138512"/>
            <a:chOff x="0" y="0"/>
            <a:chExt cx="812800" cy="812800"/>
          </a:xfrm>
        </p:grpSpPr>
        <p:sp>
          <p:nvSpPr>
            <p:cNvPr id="169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170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71" name="Group 12"/>
          <p:cNvGrpSpPr/>
          <p:nvPr/>
        </p:nvGrpSpPr>
        <p:grpSpPr>
          <a:xfrm>
            <a:off x="4496584" y="7247547"/>
            <a:ext cx="1138512" cy="1138512"/>
            <a:chOff x="0" y="0"/>
            <a:chExt cx="812800" cy="812800"/>
          </a:xfrm>
        </p:grpSpPr>
        <p:sp>
          <p:nvSpPr>
            <p:cNvPr id="172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173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74" name="Group 15"/>
          <p:cNvGrpSpPr/>
          <p:nvPr/>
        </p:nvGrpSpPr>
        <p:grpSpPr>
          <a:xfrm>
            <a:off x="7196391" y="3631535"/>
            <a:ext cx="1138512" cy="1138512"/>
            <a:chOff x="0" y="0"/>
            <a:chExt cx="812800" cy="812800"/>
          </a:xfrm>
        </p:grpSpPr>
        <p:sp>
          <p:nvSpPr>
            <p:cNvPr id="175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176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77" name="Group 18"/>
          <p:cNvGrpSpPr/>
          <p:nvPr/>
        </p:nvGrpSpPr>
        <p:grpSpPr>
          <a:xfrm>
            <a:off x="9905549" y="7247547"/>
            <a:ext cx="1138512" cy="1138512"/>
            <a:chOff x="0" y="0"/>
            <a:chExt cx="812800" cy="812800"/>
          </a:xfrm>
        </p:grpSpPr>
        <p:sp>
          <p:nvSpPr>
            <p:cNvPr id="178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179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80" name="Group 21"/>
          <p:cNvGrpSpPr/>
          <p:nvPr/>
        </p:nvGrpSpPr>
        <p:grpSpPr>
          <a:xfrm>
            <a:off x="12601124" y="3631535"/>
            <a:ext cx="1138512" cy="1138512"/>
            <a:chOff x="0" y="0"/>
            <a:chExt cx="812800" cy="812800"/>
          </a:xfrm>
        </p:grpSpPr>
        <p:sp>
          <p:nvSpPr>
            <p:cNvPr id="181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82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83" name="Group 24"/>
          <p:cNvGrpSpPr/>
          <p:nvPr/>
        </p:nvGrpSpPr>
        <p:grpSpPr>
          <a:xfrm>
            <a:off x="15315749" y="7247547"/>
            <a:ext cx="1138512" cy="1138512"/>
            <a:chOff x="0" y="0"/>
            <a:chExt cx="812800" cy="812800"/>
          </a:xfrm>
        </p:grpSpPr>
        <p:sp>
          <p:nvSpPr>
            <p:cNvPr id="184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19D39"/>
              </a:solidFill>
              <a:prstDash val="solid"/>
              <a:miter/>
            </a:ln>
          </p:spPr>
        </p:sp>
        <p:sp>
          <p:nvSpPr>
            <p:cNvPr id="185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86" name="AutoShape 27"/>
          <p:cNvSpPr/>
          <p:nvPr/>
        </p:nvSpPr>
        <p:spPr>
          <a:xfrm flipV="1">
            <a:off x="2356507" y="4770047"/>
            <a:ext cx="0" cy="476250"/>
          </a:xfrm>
          <a:prstGeom prst="line">
            <a:avLst/>
          </a:prstGeom>
          <a:ln w="38100" cap="flat">
            <a:solidFill>
              <a:srgbClr val="11468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7" name="AutoShape 28"/>
          <p:cNvSpPr/>
          <p:nvPr/>
        </p:nvSpPr>
        <p:spPr>
          <a:xfrm flipV="1">
            <a:off x="5065840" y="6771297"/>
            <a:ext cx="0" cy="476250"/>
          </a:xfrm>
          <a:prstGeom prst="line">
            <a:avLst/>
          </a:prstGeom>
          <a:ln w="38100" cap="flat">
            <a:solidFill>
              <a:srgbClr val="1D8BC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8" name="AutoShape 29"/>
          <p:cNvSpPr/>
          <p:nvPr/>
        </p:nvSpPr>
        <p:spPr>
          <a:xfrm flipV="1">
            <a:off x="7765647" y="4770047"/>
            <a:ext cx="0" cy="476250"/>
          </a:xfrm>
          <a:prstGeom prst="line">
            <a:avLst/>
          </a:prstGeom>
          <a:ln w="38100" cap="flat">
            <a:solidFill>
              <a:srgbClr val="2BC5C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9" name="AutoShape 30"/>
          <p:cNvSpPr/>
          <p:nvPr/>
        </p:nvSpPr>
        <p:spPr>
          <a:xfrm flipV="1">
            <a:off x="10474805" y="6771297"/>
            <a:ext cx="0" cy="476250"/>
          </a:xfrm>
          <a:prstGeom prst="line">
            <a:avLst/>
          </a:prstGeom>
          <a:ln w="38100" cap="flat">
            <a:solidFill>
              <a:srgbClr val="31BF8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0" name="AutoShape 31"/>
          <p:cNvSpPr/>
          <p:nvPr/>
        </p:nvSpPr>
        <p:spPr>
          <a:xfrm flipV="1">
            <a:off x="13170380" y="4770047"/>
            <a:ext cx="0" cy="476250"/>
          </a:xfrm>
          <a:prstGeom prst="line">
            <a:avLst/>
          </a:prstGeom>
          <a:ln w="38100" cap="flat">
            <a:solidFill>
              <a:srgbClr val="77BF6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1" name="AutoShape 32"/>
          <p:cNvSpPr/>
          <p:nvPr/>
        </p:nvSpPr>
        <p:spPr>
          <a:xfrm flipV="1">
            <a:off x="15885005" y="6771297"/>
            <a:ext cx="0" cy="476250"/>
          </a:xfrm>
          <a:prstGeom prst="line">
            <a:avLst/>
          </a:prstGeom>
          <a:ln w="38100" cap="flat">
            <a:solidFill>
              <a:srgbClr val="519D3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2" name="Freeform 34"/>
          <p:cNvSpPr/>
          <p:nvPr/>
        </p:nvSpPr>
        <p:spPr>
          <a:xfrm>
            <a:off x="1968456" y="3828747"/>
            <a:ext cx="776102" cy="744088"/>
          </a:xfrm>
          <a:custGeom>
            <a:avLst/>
            <a:gdLst/>
            <a:ahLst/>
            <a:cxnLst/>
            <a:rect l="l" t="t" r="r" b="b"/>
            <a:pathLst>
              <a:path w="776102" h="744088">
                <a:moveTo>
                  <a:pt x="0" y="0"/>
                </a:moveTo>
                <a:lnTo>
                  <a:pt x="776102" y="0"/>
                </a:lnTo>
                <a:lnTo>
                  <a:pt x="776102" y="744088"/>
                </a:lnTo>
                <a:lnTo>
                  <a:pt x="0" y="744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3" name="Freeform 35"/>
          <p:cNvSpPr/>
          <p:nvPr/>
        </p:nvSpPr>
        <p:spPr>
          <a:xfrm>
            <a:off x="4792958" y="7492426"/>
            <a:ext cx="545764" cy="648753"/>
          </a:xfrm>
          <a:custGeom>
            <a:avLst/>
            <a:gdLst/>
            <a:ahLst/>
            <a:cxnLst/>
            <a:rect l="l" t="t" r="r" b="b"/>
            <a:pathLst>
              <a:path w="545764" h="648753">
                <a:moveTo>
                  <a:pt x="0" y="0"/>
                </a:moveTo>
                <a:lnTo>
                  <a:pt x="545764" y="0"/>
                </a:lnTo>
                <a:lnTo>
                  <a:pt x="545764" y="648753"/>
                </a:lnTo>
                <a:lnTo>
                  <a:pt x="0" y="648753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4" name="Freeform 36"/>
          <p:cNvSpPr/>
          <p:nvPr/>
        </p:nvSpPr>
        <p:spPr>
          <a:xfrm>
            <a:off x="7433193" y="3889115"/>
            <a:ext cx="664909" cy="623353"/>
          </a:xfrm>
          <a:custGeom>
            <a:avLst/>
            <a:gdLst/>
            <a:ahLst/>
            <a:cxnLst/>
            <a:rect l="l" t="t" r="r" b="b"/>
            <a:pathLst>
              <a:path w="664909" h="623353">
                <a:moveTo>
                  <a:pt x="0" y="0"/>
                </a:moveTo>
                <a:lnTo>
                  <a:pt x="664909" y="0"/>
                </a:lnTo>
                <a:lnTo>
                  <a:pt x="664909" y="623352"/>
                </a:lnTo>
                <a:lnTo>
                  <a:pt x="0" y="62335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5" name="Freeform 37"/>
          <p:cNvSpPr/>
          <p:nvPr/>
        </p:nvSpPr>
        <p:spPr>
          <a:xfrm>
            <a:off x="12816355" y="3846767"/>
            <a:ext cx="708049" cy="708049"/>
          </a:xfrm>
          <a:custGeom>
            <a:avLst/>
            <a:gdLst/>
            <a:ahLst/>
            <a:cxnLst/>
            <a:rect l="l" t="t" r="r" b="b"/>
            <a:pathLst>
              <a:path w="708049" h="708049">
                <a:moveTo>
                  <a:pt x="0" y="0"/>
                </a:moveTo>
                <a:lnTo>
                  <a:pt x="708049" y="0"/>
                </a:lnTo>
                <a:lnTo>
                  <a:pt x="708049" y="708048"/>
                </a:lnTo>
                <a:lnTo>
                  <a:pt x="0" y="70804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6" name="Freeform 38"/>
          <p:cNvSpPr/>
          <p:nvPr/>
        </p:nvSpPr>
        <p:spPr>
          <a:xfrm>
            <a:off x="15566261" y="7542285"/>
            <a:ext cx="637487" cy="549035"/>
          </a:xfrm>
          <a:custGeom>
            <a:avLst/>
            <a:gdLst/>
            <a:ahLst/>
            <a:cxnLst/>
            <a:rect l="l" t="t" r="r" b="b"/>
            <a:pathLst>
              <a:path w="637487" h="549035">
                <a:moveTo>
                  <a:pt x="0" y="0"/>
                </a:moveTo>
                <a:lnTo>
                  <a:pt x="637487" y="0"/>
                </a:lnTo>
                <a:lnTo>
                  <a:pt x="637487" y="549036"/>
                </a:lnTo>
                <a:lnTo>
                  <a:pt x="0" y="5490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8" name="TextBox 43"/>
          <p:cNvSpPr txBox="1"/>
          <p:nvPr/>
        </p:nvSpPr>
        <p:spPr>
          <a:xfrm>
            <a:off x="1787251" y="5846872"/>
            <a:ext cx="1235967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199" name="TextBox 44"/>
          <p:cNvSpPr txBox="1"/>
          <p:nvPr/>
        </p:nvSpPr>
        <p:spPr>
          <a:xfrm>
            <a:off x="4491528" y="5846872"/>
            <a:ext cx="1235967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200" name="TextBox 45"/>
          <p:cNvSpPr txBox="1"/>
          <p:nvPr/>
        </p:nvSpPr>
        <p:spPr>
          <a:xfrm>
            <a:off x="3343113" y="3619640"/>
            <a:ext cx="3032960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оновлення змісту освіти</a:t>
            </a:r>
          </a:p>
        </p:txBody>
      </p:sp>
      <p:sp>
        <p:nvSpPr>
          <p:cNvPr id="202" name="TextBox 50"/>
          <p:cNvSpPr txBox="1"/>
          <p:nvPr/>
        </p:nvSpPr>
        <p:spPr>
          <a:xfrm>
            <a:off x="11613317" y="7141686"/>
            <a:ext cx="3102365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наскрізний процес виховання</a:t>
            </a:r>
          </a:p>
        </p:txBody>
      </p:sp>
      <p:sp>
        <p:nvSpPr>
          <p:cNvPr id="204" name="TextBox 54"/>
          <p:cNvSpPr txBox="1"/>
          <p:nvPr/>
        </p:nvSpPr>
        <p:spPr>
          <a:xfrm>
            <a:off x="14049688" y="3724530"/>
            <a:ext cx="3320684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орієнтація на потреби учня</a:t>
            </a:r>
          </a:p>
        </p:txBody>
      </p:sp>
      <p:sp>
        <p:nvSpPr>
          <p:cNvPr id="205" name="TextBox 56"/>
          <p:cNvSpPr txBox="1"/>
          <p:nvPr/>
        </p:nvSpPr>
        <p:spPr>
          <a:xfrm>
            <a:off x="7195805" y="5846872"/>
            <a:ext cx="1235967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206" name="TextBox 57"/>
          <p:cNvSpPr txBox="1"/>
          <p:nvPr/>
        </p:nvSpPr>
        <p:spPr>
          <a:xfrm>
            <a:off x="9905549" y="5846872"/>
            <a:ext cx="1235967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sp>
        <p:nvSpPr>
          <p:cNvPr id="207" name="TextBox 58"/>
          <p:cNvSpPr txBox="1"/>
          <p:nvPr/>
        </p:nvSpPr>
        <p:spPr>
          <a:xfrm>
            <a:off x="12610649" y="5846872"/>
            <a:ext cx="1235967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sp>
        <p:nvSpPr>
          <p:cNvPr id="208" name="TextBox 59"/>
          <p:cNvSpPr txBox="1"/>
          <p:nvPr/>
        </p:nvSpPr>
        <p:spPr>
          <a:xfrm>
            <a:off x="15311105" y="5846872"/>
            <a:ext cx="1235967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06</a:t>
            </a:r>
          </a:p>
        </p:txBody>
      </p:sp>
      <p:sp>
        <p:nvSpPr>
          <p:cNvPr id="209" name="Freeform 34"/>
          <p:cNvSpPr/>
          <p:nvPr/>
        </p:nvSpPr>
        <p:spPr>
          <a:xfrm>
            <a:off x="10128603" y="7403509"/>
            <a:ext cx="776102" cy="744088"/>
          </a:xfrm>
          <a:custGeom>
            <a:avLst/>
            <a:gdLst/>
            <a:ahLst/>
            <a:cxnLst/>
            <a:rect l="l" t="t" r="r" b="b"/>
            <a:pathLst>
              <a:path w="776102" h="744088">
                <a:moveTo>
                  <a:pt x="0" y="0"/>
                </a:moveTo>
                <a:lnTo>
                  <a:pt x="776102" y="0"/>
                </a:lnTo>
                <a:lnTo>
                  <a:pt x="776102" y="744088"/>
                </a:lnTo>
                <a:lnTo>
                  <a:pt x="0" y="744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0" name="TextBox 50"/>
          <p:cNvSpPr txBox="1"/>
          <p:nvPr/>
        </p:nvSpPr>
        <p:spPr>
          <a:xfrm>
            <a:off x="8803198" y="3634222"/>
            <a:ext cx="3102365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професійний розвиток педагогів</a:t>
            </a:r>
          </a:p>
        </p:txBody>
      </p:sp>
      <p:sp>
        <p:nvSpPr>
          <p:cNvPr id="211" name="TextBox 50"/>
          <p:cNvSpPr txBox="1"/>
          <p:nvPr/>
        </p:nvSpPr>
        <p:spPr>
          <a:xfrm>
            <a:off x="6128010" y="7053656"/>
            <a:ext cx="3102365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педагогіка партнерства</a:t>
            </a:r>
          </a:p>
        </p:txBody>
      </p:sp>
      <p:sp>
        <p:nvSpPr>
          <p:cNvPr id="212" name="TextBox 50"/>
          <p:cNvSpPr txBox="1"/>
          <p:nvPr/>
        </p:nvSpPr>
        <p:spPr>
          <a:xfrm>
            <a:off x="1121338" y="7125511"/>
            <a:ext cx="3102365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сучасне освітнє середовище</a:t>
            </a:r>
          </a:p>
        </p:txBody>
      </p:sp>
      <p:sp>
        <p:nvSpPr>
          <p:cNvPr id="213" name="TextBox 50"/>
          <p:cNvSpPr txBox="1"/>
          <p:nvPr/>
        </p:nvSpPr>
        <p:spPr>
          <a:xfrm>
            <a:off x="6115869" y="8300700"/>
            <a:ext cx="3102365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uk-UA" sz="4000" b="1" dirty="0">
                <a:solidFill>
                  <a:srgbClr val="1F0A4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ефективне управління</a:t>
            </a:r>
          </a:p>
        </p:txBody>
      </p:sp>
      <p:sp>
        <p:nvSpPr>
          <p:cNvPr id="214" name="Freeform 3"/>
          <p:cNvSpPr/>
          <p:nvPr/>
        </p:nvSpPr>
        <p:spPr>
          <a:xfrm>
            <a:off x="1443485" y="2355991"/>
            <a:ext cx="3138723" cy="786205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5" name="Freeform 5"/>
          <p:cNvSpPr/>
          <p:nvPr/>
        </p:nvSpPr>
        <p:spPr>
          <a:xfrm>
            <a:off x="4180767" y="2355991"/>
            <a:ext cx="3138723" cy="786205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6" name="Freeform 6"/>
          <p:cNvSpPr/>
          <p:nvPr/>
        </p:nvSpPr>
        <p:spPr>
          <a:xfrm>
            <a:off x="6918049" y="2355991"/>
            <a:ext cx="3138723" cy="786205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7" name="Freeform 7"/>
          <p:cNvSpPr/>
          <p:nvPr/>
        </p:nvSpPr>
        <p:spPr>
          <a:xfrm>
            <a:off x="9655331" y="2355991"/>
            <a:ext cx="3138723" cy="786205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8" name="Freeform 8"/>
          <p:cNvSpPr/>
          <p:nvPr/>
        </p:nvSpPr>
        <p:spPr>
          <a:xfrm>
            <a:off x="12392613" y="2355991"/>
            <a:ext cx="3138723" cy="786205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4" y="0"/>
                </a:lnTo>
                <a:lnTo>
                  <a:pt x="3411074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19" name="Freeform 9"/>
          <p:cNvSpPr/>
          <p:nvPr/>
        </p:nvSpPr>
        <p:spPr>
          <a:xfrm>
            <a:off x="15129894" y="2355991"/>
            <a:ext cx="3138723" cy="786205"/>
          </a:xfrm>
          <a:custGeom>
            <a:avLst/>
            <a:gdLst/>
            <a:ahLst/>
            <a:cxnLst/>
            <a:rect l="l" t="t" r="r" b="b"/>
            <a:pathLst>
              <a:path w="3411074" h="1552039">
                <a:moveTo>
                  <a:pt x="0" y="0"/>
                </a:moveTo>
                <a:lnTo>
                  <a:pt x="3411075" y="0"/>
                </a:lnTo>
                <a:lnTo>
                  <a:pt x="3411075" y="1552039"/>
                </a:lnTo>
                <a:lnTo>
                  <a:pt x="0" y="1552039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20" name="AutoShape 33"/>
          <p:cNvSpPr/>
          <p:nvPr/>
        </p:nvSpPr>
        <p:spPr>
          <a:xfrm flipV="1">
            <a:off x="16092312" y="3304234"/>
            <a:ext cx="0" cy="166348"/>
          </a:xfrm>
          <a:prstGeom prst="line">
            <a:avLst/>
          </a:prstGeom>
          <a:ln w="38100" cap="flat">
            <a:solidFill>
              <a:srgbClr val="519D39"/>
            </a:solidFill>
            <a:prstDash val="solid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9098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rot="5400000">
            <a:off x="8282193" y="5992953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-1799558" y="-3681520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8" y="0"/>
                </a:lnTo>
                <a:lnTo>
                  <a:pt x="6341418" y="7363040"/>
                </a:lnTo>
                <a:lnTo>
                  <a:pt x="0" y="73630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1011594" y="5216660"/>
            <a:ext cx="6628826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 flipH="1" flipV="1">
            <a:off x="12494810" y="-603620"/>
            <a:ext cx="7880947" cy="3979878"/>
          </a:xfrm>
          <a:custGeom>
            <a:avLst/>
            <a:gdLst/>
            <a:ahLst/>
            <a:cxnLst/>
            <a:rect l="l" t="t" r="r" b="b"/>
            <a:pathLst>
              <a:path w="7880947" h="3979878">
                <a:moveTo>
                  <a:pt x="7880947" y="3979878"/>
                </a:moveTo>
                <a:lnTo>
                  <a:pt x="0" y="3979878"/>
                </a:lnTo>
                <a:lnTo>
                  <a:pt x="0" y="0"/>
                </a:lnTo>
                <a:lnTo>
                  <a:pt x="7880947" y="0"/>
                </a:lnTo>
                <a:lnTo>
                  <a:pt x="7880947" y="397987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3864047" y="6503763"/>
            <a:ext cx="8038344" cy="4682336"/>
          </a:xfrm>
          <a:custGeom>
            <a:avLst/>
            <a:gdLst/>
            <a:ahLst/>
            <a:cxnLst/>
            <a:rect l="l" t="t" r="r" b="b"/>
            <a:pathLst>
              <a:path w="8038344" h="4682336">
                <a:moveTo>
                  <a:pt x="8038344" y="0"/>
                </a:moveTo>
                <a:lnTo>
                  <a:pt x="0" y="0"/>
                </a:lnTo>
                <a:lnTo>
                  <a:pt x="0" y="4682336"/>
                </a:lnTo>
                <a:lnTo>
                  <a:pt x="8038344" y="4682336"/>
                </a:lnTo>
                <a:lnTo>
                  <a:pt x="803834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220200" y="1135330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5523184"/>
            <a:ext cx="16230600" cy="1276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uk-UA" sz="3000" spc="-105" dirty="0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Створити школу, в якій буде приємно навчатися, яка крім знань, даватиме учням компетентності та уміння прикладного характеру, які вони зможуть ефективно застосовувати з користю для себе, суспільства та країни впродовж всього життя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11594" y="4013073"/>
            <a:ext cx="7011833" cy="1002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3"/>
              </a:lnSpc>
            </a:pPr>
            <a:r>
              <a:rPr lang="uk-UA" sz="8000" b="1" spc="-326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Головна мета</a:t>
            </a:r>
            <a:endParaRPr lang="en-US" sz="8000" b="1" spc="-326" dirty="0">
              <a:solidFill>
                <a:srgbClr val="144724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9629524" y="5619987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3209666" y="5619987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719781" y="6563270"/>
            <a:ext cx="7160284" cy="85876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 dirty="0"/>
          </a:p>
        </p:txBody>
      </p:sp>
      <p:sp>
        <p:nvSpPr>
          <p:cNvPr id="26" name="Freeform 26"/>
          <p:cNvSpPr/>
          <p:nvPr/>
        </p:nvSpPr>
        <p:spPr>
          <a:xfrm>
            <a:off x="1840995" y="6006243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4"/>
                </a:lnTo>
                <a:lnTo>
                  <a:pt x="0" y="2809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840995" y="6924518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840995" y="7838649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2188089" y="6817596"/>
            <a:ext cx="484508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Ocean Acidification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188089" y="7731727"/>
            <a:ext cx="3614472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Air Pollution</a:t>
            </a:r>
          </a:p>
        </p:txBody>
      </p:sp>
      <p:sp>
        <p:nvSpPr>
          <p:cNvPr id="33" name="Freeform 33"/>
          <p:cNvSpPr/>
          <p:nvPr/>
        </p:nvSpPr>
        <p:spPr>
          <a:xfrm>
            <a:off x="1023596" y="957202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35" name="Freeform 35"/>
          <p:cNvSpPr/>
          <p:nvPr/>
        </p:nvSpPr>
        <p:spPr>
          <a:xfrm flipH="1">
            <a:off x="4603738" y="957202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9753600" y="4936292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47" name="Freeform 47"/>
          <p:cNvSpPr/>
          <p:nvPr/>
        </p:nvSpPr>
        <p:spPr>
          <a:xfrm>
            <a:off x="9642789" y="6924518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>
            <a:off x="9642789" y="7838649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5371886" y="452830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5821840" y="1824236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54" name="Freeform 54"/>
          <p:cNvSpPr/>
          <p:nvPr/>
        </p:nvSpPr>
        <p:spPr>
          <a:xfrm flipH="1">
            <a:off x="8952028" y="452830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55" name="Freeform 55"/>
          <p:cNvSpPr/>
          <p:nvPr/>
        </p:nvSpPr>
        <p:spPr>
          <a:xfrm flipH="1">
            <a:off x="9401982" y="1824236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56" name="Freeform 56"/>
          <p:cNvSpPr/>
          <p:nvPr/>
        </p:nvSpPr>
        <p:spPr>
          <a:xfrm flipH="1">
            <a:off x="13333742" y="4936292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sp>
        <p:nvSpPr>
          <p:cNvPr id="57" name="TextBox 14"/>
          <p:cNvSpPr txBox="1"/>
          <p:nvPr/>
        </p:nvSpPr>
        <p:spPr>
          <a:xfrm>
            <a:off x="1028700" y="7123426"/>
            <a:ext cx="8961184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3"/>
              </a:lnSpc>
            </a:pPr>
            <a:r>
              <a:rPr lang="uk-UA" sz="8000" b="1" spc="-326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Призначення школи</a:t>
            </a:r>
            <a:endParaRPr lang="en-US" sz="8000" b="1" spc="-326" dirty="0">
              <a:solidFill>
                <a:srgbClr val="144724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58" name="TextBox 12"/>
          <p:cNvSpPr txBox="1"/>
          <p:nvPr/>
        </p:nvSpPr>
        <p:spPr>
          <a:xfrm>
            <a:off x="1112592" y="8533174"/>
            <a:ext cx="1623060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uk-UA" sz="3000" spc="-105" dirty="0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Реалізація права дитини на здобуття середньої загальної освіти,  її фізичний, розумовий і духовний розвиток, соціальну адаптацію та готовність продовжувати освіту на подальших етапах.</a:t>
            </a:r>
          </a:p>
        </p:txBody>
      </p:sp>
      <p:sp>
        <p:nvSpPr>
          <p:cNvPr id="59" name="AutoShape 8"/>
          <p:cNvSpPr/>
          <p:nvPr/>
        </p:nvSpPr>
        <p:spPr>
          <a:xfrm>
            <a:off x="1011595" y="8158466"/>
            <a:ext cx="6628826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60" name="AutoShape 8"/>
          <p:cNvSpPr/>
          <p:nvPr/>
        </p:nvSpPr>
        <p:spPr>
          <a:xfrm>
            <a:off x="7640421" y="8158466"/>
            <a:ext cx="6628826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61" name="TextBox 14"/>
          <p:cNvSpPr txBox="1"/>
          <p:nvPr/>
        </p:nvSpPr>
        <p:spPr>
          <a:xfrm>
            <a:off x="1011594" y="595140"/>
            <a:ext cx="7011833" cy="1025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3"/>
              </a:lnSpc>
            </a:pPr>
            <a:r>
              <a:rPr lang="uk-UA" sz="8000" b="1" spc="-326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Пріоритети</a:t>
            </a:r>
            <a:endParaRPr lang="en-US" sz="8000" b="1" spc="-326" dirty="0">
              <a:solidFill>
                <a:srgbClr val="144724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62" name="AutoShape 8"/>
          <p:cNvSpPr/>
          <p:nvPr/>
        </p:nvSpPr>
        <p:spPr>
          <a:xfrm>
            <a:off x="1023596" y="1565321"/>
            <a:ext cx="6628826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65" name="TextBox 5"/>
          <p:cNvSpPr txBox="1"/>
          <p:nvPr/>
        </p:nvSpPr>
        <p:spPr>
          <a:xfrm>
            <a:off x="480153" y="1361646"/>
            <a:ext cx="16230600" cy="348652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 dirty="0"/>
          </a:p>
        </p:txBody>
      </p:sp>
      <p:grpSp>
        <p:nvGrpSpPr>
          <p:cNvPr id="66" name="Group 17"/>
          <p:cNvGrpSpPr/>
          <p:nvPr/>
        </p:nvGrpSpPr>
        <p:grpSpPr>
          <a:xfrm>
            <a:off x="1114414" y="2332837"/>
            <a:ext cx="7160284" cy="714106"/>
            <a:chOff x="0" y="0"/>
            <a:chExt cx="1885836" cy="188077"/>
          </a:xfrm>
        </p:grpSpPr>
        <p:sp>
          <p:nvSpPr>
            <p:cNvPr id="67" name="Freeform 18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68" name="TextBox 19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69" name="Group 20"/>
          <p:cNvGrpSpPr/>
          <p:nvPr/>
        </p:nvGrpSpPr>
        <p:grpSpPr>
          <a:xfrm>
            <a:off x="1112592" y="3265110"/>
            <a:ext cx="7160284" cy="714106"/>
            <a:chOff x="0" y="0"/>
            <a:chExt cx="1885836" cy="188077"/>
          </a:xfrm>
        </p:grpSpPr>
        <p:sp>
          <p:nvSpPr>
            <p:cNvPr id="70" name="Freeform 21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71" name="TextBox 22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75" name="Freeform 26"/>
          <p:cNvSpPr/>
          <p:nvPr/>
        </p:nvSpPr>
        <p:spPr>
          <a:xfrm>
            <a:off x="1331128" y="2549423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4"/>
                </a:lnTo>
                <a:lnTo>
                  <a:pt x="0" y="2809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6" name="Freeform 27"/>
          <p:cNvSpPr/>
          <p:nvPr/>
        </p:nvSpPr>
        <p:spPr>
          <a:xfrm>
            <a:off x="1331128" y="3467698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7" name="TextBox 29"/>
          <p:cNvSpPr txBox="1"/>
          <p:nvPr/>
        </p:nvSpPr>
        <p:spPr>
          <a:xfrm>
            <a:off x="1678222" y="2442501"/>
            <a:ext cx="6917231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Законів України «Про освіту»</a:t>
            </a:r>
          </a:p>
        </p:txBody>
      </p:sp>
      <p:sp>
        <p:nvSpPr>
          <p:cNvPr id="78" name="TextBox 30"/>
          <p:cNvSpPr txBox="1"/>
          <p:nvPr/>
        </p:nvSpPr>
        <p:spPr>
          <a:xfrm>
            <a:off x="1678222" y="3360776"/>
            <a:ext cx="484508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концепції НУШ </a:t>
            </a:r>
            <a:endParaRPr lang="en-US" sz="3000" b="1" spc="-105" dirty="0">
              <a:solidFill>
                <a:srgbClr val="FFFFFF"/>
              </a:solidFill>
              <a:latin typeface="Be Vietnam Medium"/>
              <a:ea typeface="Be Vietnam Medium"/>
              <a:cs typeface="Be Vietnam Medium"/>
              <a:sym typeface="Be Vietnam Medium"/>
            </a:endParaRPr>
          </a:p>
        </p:txBody>
      </p:sp>
      <p:sp>
        <p:nvSpPr>
          <p:cNvPr id="81" name="Freeform 36"/>
          <p:cNvSpPr/>
          <p:nvPr/>
        </p:nvSpPr>
        <p:spPr>
          <a:xfrm>
            <a:off x="8916208" y="445049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2409" r="-50370"/>
            </a:stretch>
          </a:blipFill>
        </p:spPr>
      </p:sp>
      <p:grpSp>
        <p:nvGrpSpPr>
          <p:cNvPr id="82" name="Group 37"/>
          <p:cNvGrpSpPr/>
          <p:nvPr/>
        </p:nvGrpSpPr>
        <p:grpSpPr>
          <a:xfrm>
            <a:off x="8916208" y="2332837"/>
            <a:ext cx="7160284" cy="714106"/>
            <a:chOff x="0" y="0"/>
            <a:chExt cx="1885836" cy="188077"/>
          </a:xfrm>
        </p:grpSpPr>
        <p:sp>
          <p:nvSpPr>
            <p:cNvPr id="83" name="Freeform 38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84" name="TextBox 39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85" name="Group 40"/>
          <p:cNvGrpSpPr/>
          <p:nvPr/>
        </p:nvGrpSpPr>
        <p:grpSpPr>
          <a:xfrm>
            <a:off x="8916208" y="3251111"/>
            <a:ext cx="7160284" cy="714106"/>
            <a:chOff x="0" y="0"/>
            <a:chExt cx="1885836" cy="188077"/>
          </a:xfrm>
        </p:grpSpPr>
        <p:sp>
          <p:nvSpPr>
            <p:cNvPr id="86" name="Freeform 41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87" name="TextBox 42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91" name="Freeform 46"/>
          <p:cNvSpPr/>
          <p:nvPr/>
        </p:nvSpPr>
        <p:spPr>
          <a:xfrm>
            <a:off x="9094242" y="2549423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4"/>
                </a:lnTo>
                <a:lnTo>
                  <a:pt x="0" y="2809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2" name="Freeform 47"/>
          <p:cNvSpPr/>
          <p:nvPr/>
        </p:nvSpPr>
        <p:spPr>
          <a:xfrm>
            <a:off x="9094242" y="3467698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4" name="TextBox 49"/>
          <p:cNvSpPr txBox="1"/>
          <p:nvPr/>
        </p:nvSpPr>
        <p:spPr>
          <a:xfrm>
            <a:off x="9441337" y="2442501"/>
            <a:ext cx="6813189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ru-RU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«Про </a:t>
            </a: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повну загальну середню освіту</a:t>
            </a:r>
            <a:r>
              <a:rPr lang="ru-RU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»</a:t>
            </a:r>
            <a:endParaRPr lang="en-US" sz="3000" b="1" spc="-105" dirty="0">
              <a:solidFill>
                <a:srgbClr val="FFFFFF"/>
              </a:solidFill>
              <a:latin typeface="Be Vietnam Medium"/>
              <a:ea typeface="Be Vietnam Medium"/>
              <a:cs typeface="Be Vietnam Medium"/>
              <a:sym typeface="Be Vietnam Medium"/>
            </a:endParaRPr>
          </a:p>
        </p:txBody>
      </p:sp>
      <p:sp>
        <p:nvSpPr>
          <p:cNvPr id="95" name="TextBox 50"/>
          <p:cNvSpPr txBox="1"/>
          <p:nvPr/>
        </p:nvSpPr>
        <p:spPr>
          <a:xfrm>
            <a:off x="9441337" y="3360776"/>
            <a:ext cx="6635155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Державних стандартів освіти</a:t>
            </a:r>
            <a:endParaRPr lang="en-US" sz="3000" b="1" spc="-105" dirty="0">
              <a:solidFill>
                <a:srgbClr val="FFFFFF"/>
              </a:solidFill>
              <a:latin typeface="Be Vietnam Medium"/>
              <a:ea typeface="Be Vietnam Medium"/>
              <a:cs typeface="Be Vietnam Medium"/>
              <a:sym typeface="Be Vietnam Medium"/>
            </a:endParaRPr>
          </a:p>
        </p:txBody>
      </p:sp>
      <p:sp>
        <p:nvSpPr>
          <p:cNvPr id="97" name="TextBox 12"/>
          <p:cNvSpPr txBox="1"/>
          <p:nvPr/>
        </p:nvSpPr>
        <p:spPr>
          <a:xfrm>
            <a:off x="1112592" y="1769263"/>
            <a:ext cx="635500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uk-UA" sz="4000" b="1" spc="-105" dirty="0">
                <a:solidFill>
                  <a:srgbClr val="000000"/>
                </a:solidFill>
                <a:latin typeface="Be Vietnam"/>
                <a:ea typeface="Be Vietnam"/>
                <a:cs typeface="Be Vietnam"/>
                <a:sym typeface="Be Vietnam"/>
              </a:rPr>
              <a:t>Реалізація положень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58801" y="1008701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057400" y="-1890379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6" name="TextBox 17"/>
          <p:cNvSpPr txBox="1"/>
          <p:nvPr/>
        </p:nvSpPr>
        <p:spPr>
          <a:xfrm rot="16200000">
            <a:off x="8025852" y="-5080852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8" name="TextBox 11"/>
          <p:cNvSpPr txBox="1"/>
          <p:nvPr/>
        </p:nvSpPr>
        <p:spPr>
          <a:xfrm>
            <a:off x="212273" y="528265"/>
            <a:ext cx="15378113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72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СУЧАСНА УСПІШНА ШКОЛА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749" y="2222371"/>
            <a:ext cx="16524798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500"/>
              </a:lnSpc>
            </a:pPr>
            <a:r>
              <a:rPr lang="uk-UA" sz="54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Щоб отримати сучасний успішний заклад освіти, нам потрібно забезпечити</a:t>
            </a:r>
          </a:p>
        </p:txBody>
      </p:sp>
      <p:sp>
        <p:nvSpPr>
          <p:cNvPr id="97" name="Freeform 38"/>
          <p:cNvSpPr/>
          <p:nvPr/>
        </p:nvSpPr>
        <p:spPr>
          <a:xfrm>
            <a:off x="15765840" y="3033296"/>
            <a:ext cx="833588" cy="768984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3" name="Freeform 29"/>
          <p:cNvSpPr/>
          <p:nvPr/>
        </p:nvSpPr>
        <p:spPr>
          <a:xfrm>
            <a:off x="205304" y="3175982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grpSp>
        <p:nvGrpSpPr>
          <p:cNvPr id="60" name="Group 3"/>
          <p:cNvGrpSpPr/>
          <p:nvPr/>
        </p:nvGrpSpPr>
        <p:grpSpPr>
          <a:xfrm>
            <a:off x="1326923" y="8731185"/>
            <a:ext cx="2823558" cy="335748"/>
            <a:chOff x="0" y="0"/>
            <a:chExt cx="827188" cy="98361"/>
          </a:xfrm>
        </p:grpSpPr>
        <p:sp>
          <p:nvSpPr>
            <p:cNvPr id="61" name="Freeform 4"/>
            <p:cNvSpPr/>
            <p:nvPr/>
          </p:nvSpPr>
          <p:spPr>
            <a:xfrm>
              <a:off x="0" y="0"/>
              <a:ext cx="827188" cy="98361"/>
            </a:xfrm>
            <a:custGeom>
              <a:avLst/>
              <a:gdLst/>
              <a:ahLst/>
              <a:cxnLst/>
              <a:rect l="l" t="t" r="r" b="b"/>
              <a:pathLst>
                <a:path w="827188" h="98361">
                  <a:moveTo>
                    <a:pt x="41129" y="0"/>
                  </a:moveTo>
                  <a:lnTo>
                    <a:pt x="786059" y="0"/>
                  </a:lnTo>
                  <a:cubicBezTo>
                    <a:pt x="808774" y="0"/>
                    <a:pt x="827188" y="18414"/>
                    <a:pt x="827188" y="41129"/>
                  </a:cubicBezTo>
                  <a:lnTo>
                    <a:pt x="827188" y="57232"/>
                  </a:lnTo>
                  <a:cubicBezTo>
                    <a:pt x="827188" y="79947"/>
                    <a:pt x="808774" y="98361"/>
                    <a:pt x="786059" y="98361"/>
                  </a:cubicBezTo>
                  <a:lnTo>
                    <a:pt x="41129" y="98361"/>
                  </a:lnTo>
                  <a:cubicBezTo>
                    <a:pt x="18414" y="98361"/>
                    <a:pt x="0" y="79947"/>
                    <a:pt x="0" y="57232"/>
                  </a:cubicBezTo>
                  <a:lnTo>
                    <a:pt x="0" y="41129"/>
                  </a:lnTo>
                  <a:cubicBezTo>
                    <a:pt x="0" y="18414"/>
                    <a:pt x="18414" y="0"/>
                    <a:pt x="41129" y="0"/>
                  </a:cubicBez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63" name="TextBox 5"/>
            <p:cNvSpPr txBox="1"/>
            <p:nvPr/>
          </p:nvSpPr>
          <p:spPr>
            <a:xfrm>
              <a:off x="0" y="-38100"/>
              <a:ext cx="827188" cy="13646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64" name="Group 6"/>
          <p:cNvGrpSpPr/>
          <p:nvPr/>
        </p:nvGrpSpPr>
        <p:grpSpPr>
          <a:xfrm rot="-10800000">
            <a:off x="1326923" y="4661415"/>
            <a:ext cx="2823558" cy="3795750"/>
            <a:chOff x="0" y="0"/>
            <a:chExt cx="588338" cy="790911"/>
          </a:xfrm>
        </p:grpSpPr>
        <p:sp>
          <p:nvSpPr>
            <p:cNvPr id="66" name="Freeform 7"/>
            <p:cNvSpPr/>
            <p:nvPr/>
          </p:nvSpPr>
          <p:spPr>
            <a:xfrm>
              <a:off x="0" y="0"/>
              <a:ext cx="588338" cy="786759"/>
            </a:xfrm>
            <a:custGeom>
              <a:avLst/>
              <a:gdLst/>
              <a:ahLst/>
              <a:cxnLst/>
              <a:rect l="l" t="t" r="r" b="b"/>
              <a:pathLst>
                <a:path w="588338" h="786759">
                  <a:moveTo>
                    <a:pt x="588338" y="32132"/>
                  </a:moveTo>
                  <a:lnTo>
                    <a:pt x="588338" y="644479"/>
                  </a:lnTo>
                  <a:cubicBezTo>
                    <a:pt x="588338" y="663850"/>
                    <a:pt x="576443" y="681232"/>
                    <a:pt x="558387" y="688248"/>
                  </a:cubicBezTo>
                  <a:lnTo>
                    <a:pt x="324119" y="779273"/>
                  </a:lnTo>
                  <a:cubicBezTo>
                    <a:pt x="304854" y="786759"/>
                    <a:pt x="283484" y="786759"/>
                    <a:pt x="264219" y="779273"/>
                  </a:cubicBezTo>
                  <a:lnTo>
                    <a:pt x="29950" y="688248"/>
                  </a:lnTo>
                  <a:cubicBezTo>
                    <a:pt x="11895" y="681232"/>
                    <a:pt x="0" y="663850"/>
                    <a:pt x="0" y="644479"/>
                  </a:cubicBezTo>
                  <a:lnTo>
                    <a:pt x="0" y="32132"/>
                  </a:lnTo>
                  <a:cubicBezTo>
                    <a:pt x="0" y="14386"/>
                    <a:pt x="14386" y="0"/>
                    <a:pt x="32132" y="0"/>
                  </a:cubicBezTo>
                  <a:lnTo>
                    <a:pt x="556206" y="0"/>
                  </a:lnTo>
                  <a:cubicBezTo>
                    <a:pt x="564728" y="0"/>
                    <a:pt x="572901" y="3385"/>
                    <a:pt x="578926" y="9411"/>
                  </a:cubicBezTo>
                  <a:cubicBezTo>
                    <a:pt x="584952" y="15437"/>
                    <a:pt x="588338" y="23610"/>
                    <a:pt x="588338" y="32132"/>
                  </a:cubicBez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67" name="TextBox 8"/>
            <p:cNvSpPr txBox="1"/>
            <p:nvPr/>
          </p:nvSpPr>
          <p:spPr>
            <a:xfrm>
              <a:off x="0" y="-38100"/>
              <a:ext cx="588338" cy="71471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69" name="Group 9"/>
          <p:cNvGrpSpPr/>
          <p:nvPr/>
        </p:nvGrpSpPr>
        <p:grpSpPr>
          <a:xfrm rot="-10800000">
            <a:off x="4529218" y="4661415"/>
            <a:ext cx="2823558" cy="3795750"/>
            <a:chOff x="0" y="0"/>
            <a:chExt cx="588338" cy="790911"/>
          </a:xfrm>
        </p:grpSpPr>
        <p:sp>
          <p:nvSpPr>
            <p:cNvPr id="95" name="Freeform 10"/>
            <p:cNvSpPr/>
            <p:nvPr/>
          </p:nvSpPr>
          <p:spPr>
            <a:xfrm>
              <a:off x="0" y="0"/>
              <a:ext cx="588338" cy="786759"/>
            </a:xfrm>
            <a:custGeom>
              <a:avLst/>
              <a:gdLst/>
              <a:ahLst/>
              <a:cxnLst/>
              <a:rect l="l" t="t" r="r" b="b"/>
              <a:pathLst>
                <a:path w="588338" h="786759">
                  <a:moveTo>
                    <a:pt x="588338" y="32132"/>
                  </a:moveTo>
                  <a:lnTo>
                    <a:pt x="588338" y="644479"/>
                  </a:lnTo>
                  <a:cubicBezTo>
                    <a:pt x="588338" y="663850"/>
                    <a:pt x="576443" y="681232"/>
                    <a:pt x="558387" y="688248"/>
                  </a:cubicBezTo>
                  <a:lnTo>
                    <a:pt x="324119" y="779273"/>
                  </a:lnTo>
                  <a:cubicBezTo>
                    <a:pt x="304854" y="786759"/>
                    <a:pt x="283484" y="786759"/>
                    <a:pt x="264219" y="779273"/>
                  </a:cubicBezTo>
                  <a:lnTo>
                    <a:pt x="29950" y="688248"/>
                  </a:lnTo>
                  <a:cubicBezTo>
                    <a:pt x="11895" y="681232"/>
                    <a:pt x="0" y="663850"/>
                    <a:pt x="0" y="644479"/>
                  </a:cubicBezTo>
                  <a:lnTo>
                    <a:pt x="0" y="32132"/>
                  </a:lnTo>
                  <a:cubicBezTo>
                    <a:pt x="0" y="14386"/>
                    <a:pt x="14386" y="0"/>
                    <a:pt x="32132" y="0"/>
                  </a:cubicBezTo>
                  <a:lnTo>
                    <a:pt x="556206" y="0"/>
                  </a:lnTo>
                  <a:cubicBezTo>
                    <a:pt x="564728" y="0"/>
                    <a:pt x="572901" y="3385"/>
                    <a:pt x="578926" y="9411"/>
                  </a:cubicBezTo>
                  <a:cubicBezTo>
                    <a:pt x="584952" y="15437"/>
                    <a:pt x="588338" y="23610"/>
                    <a:pt x="588338" y="32132"/>
                  </a:cubicBez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98" name="TextBox 11"/>
            <p:cNvSpPr txBox="1"/>
            <p:nvPr/>
          </p:nvSpPr>
          <p:spPr>
            <a:xfrm>
              <a:off x="0" y="-38100"/>
              <a:ext cx="588338" cy="71471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99" name="Group 12"/>
          <p:cNvGrpSpPr/>
          <p:nvPr/>
        </p:nvGrpSpPr>
        <p:grpSpPr>
          <a:xfrm rot="-10800000">
            <a:off x="7731514" y="4661415"/>
            <a:ext cx="2823558" cy="3795750"/>
            <a:chOff x="0" y="0"/>
            <a:chExt cx="588338" cy="790911"/>
          </a:xfrm>
        </p:grpSpPr>
        <p:sp>
          <p:nvSpPr>
            <p:cNvPr id="100" name="Freeform 13"/>
            <p:cNvSpPr/>
            <p:nvPr/>
          </p:nvSpPr>
          <p:spPr>
            <a:xfrm>
              <a:off x="0" y="0"/>
              <a:ext cx="588338" cy="786759"/>
            </a:xfrm>
            <a:custGeom>
              <a:avLst/>
              <a:gdLst/>
              <a:ahLst/>
              <a:cxnLst/>
              <a:rect l="l" t="t" r="r" b="b"/>
              <a:pathLst>
                <a:path w="588338" h="786759">
                  <a:moveTo>
                    <a:pt x="588338" y="32132"/>
                  </a:moveTo>
                  <a:lnTo>
                    <a:pt x="588338" y="644479"/>
                  </a:lnTo>
                  <a:cubicBezTo>
                    <a:pt x="588338" y="663850"/>
                    <a:pt x="576443" y="681232"/>
                    <a:pt x="558387" y="688248"/>
                  </a:cubicBezTo>
                  <a:lnTo>
                    <a:pt x="324119" y="779273"/>
                  </a:lnTo>
                  <a:cubicBezTo>
                    <a:pt x="304854" y="786759"/>
                    <a:pt x="283484" y="786759"/>
                    <a:pt x="264219" y="779273"/>
                  </a:cubicBezTo>
                  <a:lnTo>
                    <a:pt x="29950" y="688248"/>
                  </a:lnTo>
                  <a:cubicBezTo>
                    <a:pt x="11895" y="681232"/>
                    <a:pt x="0" y="663850"/>
                    <a:pt x="0" y="644479"/>
                  </a:cubicBezTo>
                  <a:lnTo>
                    <a:pt x="0" y="32132"/>
                  </a:lnTo>
                  <a:cubicBezTo>
                    <a:pt x="0" y="14386"/>
                    <a:pt x="14386" y="0"/>
                    <a:pt x="32132" y="0"/>
                  </a:cubicBezTo>
                  <a:lnTo>
                    <a:pt x="556206" y="0"/>
                  </a:lnTo>
                  <a:cubicBezTo>
                    <a:pt x="564728" y="0"/>
                    <a:pt x="572901" y="3385"/>
                    <a:pt x="578926" y="9411"/>
                  </a:cubicBezTo>
                  <a:cubicBezTo>
                    <a:pt x="584952" y="15437"/>
                    <a:pt x="588338" y="23610"/>
                    <a:pt x="588338" y="32132"/>
                  </a:cubicBezTo>
                  <a:close/>
                </a:path>
              </a:pathLst>
            </a:custGeom>
            <a:solidFill>
              <a:srgbClr val="408789"/>
            </a:solidFill>
          </p:spPr>
        </p:sp>
        <p:sp>
          <p:nvSpPr>
            <p:cNvPr id="101" name="TextBox 14"/>
            <p:cNvSpPr txBox="1"/>
            <p:nvPr/>
          </p:nvSpPr>
          <p:spPr>
            <a:xfrm>
              <a:off x="0" y="-38100"/>
              <a:ext cx="588338" cy="71471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02" name="Group 15"/>
          <p:cNvGrpSpPr/>
          <p:nvPr/>
        </p:nvGrpSpPr>
        <p:grpSpPr>
          <a:xfrm rot="-10800000">
            <a:off x="10933809" y="4661415"/>
            <a:ext cx="2932159" cy="3795750"/>
            <a:chOff x="0" y="0"/>
            <a:chExt cx="588338" cy="790911"/>
          </a:xfrm>
        </p:grpSpPr>
        <p:sp>
          <p:nvSpPr>
            <p:cNvPr id="103" name="Freeform 16"/>
            <p:cNvSpPr/>
            <p:nvPr/>
          </p:nvSpPr>
          <p:spPr>
            <a:xfrm>
              <a:off x="0" y="0"/>
              <a:ext cx="588338" cy="786759"/>
            </a:xfrm>
            <a:custGeom>
              <a:avLst/>
              <a:gdLst/>
              <a:ahLst/>
              <a:cxnLst/>
              <a:rect l="l" t="t" r="r" b="b"/>
              <a:pathLst>
                <a:path w="588338" h="786759">
                  <a:moveTo>
                    <a:pt x="588338" y="32132"/>
                  </a:moveTo>
                  <a:lnTo>
                    <a:pt x="588338" y="644479"/>
                  </a:lnTo>
                  <a:cubicBezTo>
                    <a:pt x="588338" y="663850"/>
                    <a:pt x="576443" y="681232"/>
                    <a:pt x="558387" y="688248"/>
                  </a:cubicBezTo>
                  <a:lnTo>
                    <a:pt x="324119" y="779273"/>
                  </a:lnTo>
                  <a:cubicBezTo>
                    <a:pt x="304854" y="786759"/>
                    <a:pt x="283484" y="786759"/>
                    <a:pt x="264219" y="779273"/>
                  </a:cubicBezTo>
                  <a:lnTo>
                    <a:pt x="29950" y="688248"/>
                  </a:lnTo>
                  <a:cubicBezTo>
                    <a:pt x="11895" y="681232"/>
                    <a:pt x="0" y="663850"/>
                    <a:pt x="0" y="644479"/>
                  </a:cubicBezTo>
                  <a:lnTo>
                    <a:pt x="0" y="32132"/>
                  </a:lnTo>
                  <a:cubicBezTo>
                    <a:pt x="0" y="14386"/>
                    <a:pt x="14386" y="0"/>
                    <a:pt x="32132" y="0"/>
                  </a:cubicBezTo>
                  <a:lnTo>
                    <a:pt x="556206" y="0"/>
                  </a:lnTo>
                  <a:cubicBezTo>
                    <a:pt x="564728" y="0"/>
                    <a:pt x="572901" y="3385"/>
                    <a:pt x="578926" y="9411"/>
                  </a:cubicBezTo>
                  <a:cubicBezTo>
                    <a:pt x="584952" y="15437"/>
                    <a:pt x="588338" y="23610"/>
                    <a:pt x="588338" y="32132"/>
                  </a:cubicBez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04" name="TextBox 17"/>
            <p:cNvSpPr txBox="1"/>
            <p:nvPr/>
          </p:nvSpPr>
          <p:spPr>
            <a:xfrm>
              <a:off x="0" y="-38100"/>
              <a:ext cx="588338" cy="71471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09" name="Group 18"/>
          <p:cNvGrpSpPr/>
          <p:nvPr/>
        </p:nvGrpSpPr>
        <p:grpSpPr>
          <a:xfrm rot="-10800000">
            <a:off x="14136105" y="4661415"/>
            <a:ext cx="2823558" cy="3795750"/>
            <a:chOff x="0" y="0"/>
            <a:chExt cx="588338" cy="790911"/>
          </a:xfrm>
        </p:grpSpPr>
        <p:sp>
          <p:nvSpPr>
            <p:cNvPr id="112" name="Freeform 19"/>
            <p:cNvSpPr/>
            <p:nvPr/>
          </p:nvSpPr>
          <p:spPr>
            <a:xfrm>
              <a:off x="0" y="0"/>
              <a:ext cx="588338" cy="786759"/>
            </a:xfrm>
            <a:custGeom>
              <a:avLst/>
              <a:gdLst/>
              <a:ahLst/>
              <a:cxnLst/>
              <a:rect l="l" t="t" r="r" b="b"/>
              <a:pathLst>
                <a:path w="588338" h="786759">
                  <a:moveTo>
                    <a:pt x="588338" y="32132"/>
                  </a:moveTo>
                  <a:lnTo>
                    <a:pt x="588338" y="644479"/>
                  </a:lnTo>
                  <a:cubicBezTo>
                    <a:pt x="588338" y="663850"/>
                    <a:pt x="576443" y="681232"/>
                    <a:pt x="558387" y="688248"/>
                  </a:cubicBezTo>
                  <a:lnTo>
                    <a:pt x="324119" y="779273"/>
                  </a:lnTo>
                  <a:cubicBezTo>
                    <a:pt x="304854" y="786759"/>
                    <a:pt x="283484" y="786759"/>
                    <a:pt x="264219" y="779273"/>
                  </a:cubicBezTo>
                  <a:lnTo>
                    <a:pt x="29950" y="688248"/>
                  </a:lnTo>
                  <a:cubicBezTo>
                    <a:pt x="11895" y="681232"/>
                    <a:pt x="0" y="663850"/>
                    <a:pt x="0" y="644479"/>
                  </a:cubicBezTo>
                  <a:lnTo>
                    <a:pt x="0" y="32132"/>
                  </a:lnTo>
                  <a:cubicBezTo>
                    <a:pt x="0" y="14386"/>
                    <a:pt x="14386" y="0"/>
                    <a:pt x="32132" y="0"/>
                  </a:cubicBezTo>
                  <a:lnTo>
                    <a:pt x="556206" y="0"/>
                  </a:lnTo>
                  <a:cubicBezTo>
                    <a:pt x="564728" y="0"/>
                    <a:pt x="572901" y="3385"/>
                    <a:pt x="578926" y="9411"/>
                  </a:cubicBezTo>
                  <a:cubicBezTo>
                    <a:pt x="584952" y="15437"/>
                    <a:pt x="588338" y="23610"/>
                    <a:pt x="588338" y="32132"/>
                  </a:cubicBez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114" name="TextBox 20"/>
            <p:cNvSpPr txBox="1"/>
            <p:nvPr/>
          </p:nvSpPr>
          <p:spPr>
            <a:xfrm>
              <a:off x="0" y="-38100"/>
              <a:ext cx="588338" cy="71471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15" name="Group 29"/>
          <p:cNvGrpSpPr>
            <a:grpSpLocks noChangeAspect="1"/>
          </p:cNvGrpSpPr>
          <p:nvPr/>
        </p:nvGrpSpPr>
        <p:grpSpPr>
          <a:xfrm>
            <a:off x="1995923" y="3849965"/>
            <a:ext cx="1622901" cy="1622901"/>
            <a:chOff x="0" y="0"/>
            <a:chExt cx="495300" cy="495300"/>
          </a:xfrm>
        </p:grpSpPr>
        <p:sp>
          <p:nvSpPr>
            <p:cNvPr id="116" name="Freeform 30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117" name="Freeform 31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8" name="Group 32"/>
          <p:cNvGrpSpPr>
            <a:grpSpLocks noChangeAspect="1"/>
          </p:cNvGrpSpPr>
          <p:nvPr/>
        </p:nvGrpSpPr>
        <p:grpSpPr>
          <a:xfrm>
            <a:off x="5129547" y="3849965"/>
            <a:ext cx="1622901" cy="1622901"/>
            <a:chOff x="0" y="0"/>
            <a:chExt cx="495300" cy="495300"/>
          </a:xfrm>
        </p:grpSpPr>
        <p:sp>
          <p:nvSpPr>
            <p:cNvPr id="119" name="Freeform 33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120" name="Freeform 34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1" name="Group 35"/>
          <p:cNvGrpSpPr/>
          <p:nvPr/>
        </p:nvGrpSpPr>
        <p:grpSpPr>
          <a:xfrm>
            <a:off x="4529218" y="8731185"/>
            <a:ext cx="2823558" cy="335748"/>
            <a:chOff x="0" y="0"/>
            <a:chExt cx="827188" cy="98361"/>
          </a:xfrm>
        </p:grpSpPr>
        <p:sp>
          <p:nvSpPr>
            <p:cNvPr id="122" name="Freeform 36"/>
            <p:cNvSpPr/>
            <p:nvPr/>
          </p:nvSpPr>
          <p:spPr>
            <a:xfrm>
              <a:off x="0" y="0"/>
              <a:ext cx="827188" cy="98361"/>
            </a:xfrm>
            <a:custGeom>
              <a:avLst/>
              <a:gdLst/>
              <a:ahLst/>
              <a:cxnLst/>
              <a:rect l="l" t="t" r="r" b="b"/>
              <a:pathLst>
                <a:path w="827188" h="98361">
                  <a:moveTo>
                    <a:pt x="41129" y="0"/>
                  </a:moveTo>
                  <a:lnTo>
                    <a:pt x="786059" y="0"/>
                  </a:lnTo>
                  <a:cubicBezTo>
                    <a:pt x="808774" y="0"/>
                    <a:pt x="827188" y="18414"/>
                    <a:pt x="827188" y="41129"/>
                  </a:cubicBezTo>
                  <a:lnTo>
                    <a:pt x="827188" y="57232"/>
                  </a:lnTo>
                  <a:cubicBezTo>
                    <a:pt x="827188" y="79947"/>
                    <a:pt x="808774" y="98361"/>
                    <a:pt x="786059" y="98361"/>
                  </a:cubicBezTo>
                  <a:lnTo>
                    <a:pt x="41129" y="98361"/>
                  </a:lnTo>
                  <a:cubicBezTo>
                    <a:pt x="18414" y="98361"/>
                    <a:pt x="0" y="79947"/>
                    <a:pt x="0" y="57232"/>
                  </a:cubicBezTo>
                  <a:lnTo>
                    <a:pt x="0" y="41129"/>
                  </a:lnTo>
                  <a:cubicBezTo>
                    <a:pt x="0" y="18414"/>
                    <a:pt x="18414" y="0"/>
                    <a:pt x="41129" y="0"/>
                  </a:cubicBez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123" name="TextBox 37"/>
            <p:cNvSpPr txBox="1"/>
            <p:nvPr/>
          </p:nvSpPr>
          <p:spPr>
            <a:xfrm>
              <a:off x="0" y="-38100"/>
              <a:ext cx="827188" cy="13646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24" name="Group 44"/>
          <p:cNvGrpSpPr/>
          <p:nvPr/>
        </p:nvGrpSpPr>
        <p:grpSpPr>
          <a:xfrm>
            <a:off x="7977305" y="8296030"/>
            <a:ext cx="2331977" cy="596291"/>
            <a:chOff x="0" y="0"/>
            <a:chExt cx="1589350" cy="406400"/>
          </a:xfrm>
        </p:grpSpPr>
        <p:sp>
          <p:nvSpPr>
            <p:cNvPr id="125" name="Freeform 45"/>
            <p:cNvSpPr/>
            <p:nvPr/>
          </p:nvSpPr>
          <p:spPr>
            <a:xfrm>
              <a:off x="0" y="0"/>
              <a:ext cx="1589350" cy="406400"/>
            </a:xfrm>
            <a:custGeom>
              <a:avLst/>
              <a:gdLst/>
              <a:ahLst/>
              <a:cxnLst/>
              <a:rect l="l" t="t" r="r" b="b"/>
              <a:pathLst>
                <a:path w="1589350" h="406400">
                  <a:moveTo>
                    <a:pt x="1386150" y="0"/>
                  </a:moveTo>
                  <a:lnTo>
                    <a:pt x="203200" y="0"/>
                  </a:lnTo>
                  <a:lnTo>
                    <a:pt x="0" y="203200"/>
                  </a:lnTo>
                  <a:lnTo>
                    <a:pt x="203200" y="406400"/>
                  </a:lnTo>
                  <a:lnTo>
                    <a:pt x="1386150" y="406400"/>
                  </a:lnTo>
                  <a:lnTo>
                    <a:pt x="1589350" y="203200"/>
                  </a:lnTo>
                  <a:lnTo>
                    <a:pt x="138615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6" name="TextBox 46"/>
            <p:cNvSpPr txBox="1"/>
            <p:nvPr/>
          </p:nvSpPr>
          <p:spPr>
            <a:xfrm>
              <a:off x="152400" y="-38100"/>
              <a:ext cx="1284550" cy="444500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27" name="Group 47"/>
          <p:cNvGrpSpPr/>
          <p:nvPr/>
        </p:nvGrpSpPr>
        <p:grpSpPr>
          <a:xfrm>
            <a:off x="10933810" y="8731185"/>
            <a:ext cx="2823558" cy="335748"/>
            <a:chOff x="0" y="0"/>
            <a:chExt cx="827188" cy="98361"/>
          </a:xfrm>
        </p:grpSpPr>
        <p:sp>
          <p:nvSpPr>
            <p:cNvPr id="128" name="Freeform 48"/>
            <p:cNvSpPr/>
            <p:nvPr/>
          </p:nvSpPr>
          <p:spPr>
            <a:xfrm>
              <a:off x="0" y="0"/>
              <a:ext cx="827188" cy="98361"/>
            </a:xfrm>
            <a:custGeom>
              <a:avLst/>
              <a:gdLst/>
              <a:ahLst/>
              <a:cxnLst/>
              <a:rect l="l" t="t" r="r" b="b"/>
              <a:pathLst>
                <a:path w="827188" h="98361">
                  <a:moveTo>
                    <a:pt x="41129" y="0"/>
                  </a:moveTo>
                  <a:lnTo>
                    <a:pt x="786059" y="0"/>
                  </a:lnTo>
                  <a:cubicBezTo>
                    <a:pt x="808774" y="0"/>
                    <a:pt x="827188" y="18414"/>
                    <a:pt x="827188" y="41129"/>
                  </a:cubicBezTo>
                  <a:lnTo>
                    <a:pt x="827188" y="57232"/>
                  </a:lnTo>
                  <a:cubicBezTo>
                    <a:pt x="827188" y="79947"/>
                    <a:pt x="808774" y="98361"/>
                    <a:pt x="786059" y="98361"/>
                  </a:cubicBezTo>
                  <a:lnTo>
                    <a:pt x="41129" y="98361"/>
                  </a:lnTo>
                  <a:cubicBezTo>
                    <a:pt x="18414" y="98361"/>
                    <a:pt x="0" y="79947"/>
                    <a:pt x="0" y="57232"/>
                  </a:cubicBezTo>
                  <a:lnTo>
                    <a:pt x="0" y="41129"/>
                  </a:lnTo>
                  <a:cubicBezTo>
                    <a:pt x="0" y="18414"/>
                    <a:pt x="18414" y="0"/>
                    <a:pt x="41129" y="0"/>
                  </a:cubicBez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29" name="TextBox 49"/>
            <p:cNvSpPr txBox="1"/>
            <p:nvPr/>
          </p:nvSpPr>
          <p:spPr>
            <a:xfrm>
              <a:off x="0" y="-38100"/>
              <a:ext cx="827188" cy="13646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30" name="Group 53"/>
          <p:cNvGrpSpPr/>
          <p:nvPr/>
        </p:nvGrpSpPr>
        <p:grpSpPr>
          <a:xfrm>
            <a:off x="14136105" y="8731185"/>
            <a:ext cx="2823558" cy="335748"/>
            <a:chOff x="0" y="0"/>
            <a:chExt cx="827188" cy="98361"/>
          </a:xfrm>
        </p:grpSpPr>
        <p:sp>
          <p:nvSpPr>
            <p:cNvPr id="131" name="Freeform 54"/>
            <p:cNvSpPr/>
            <p:nvPr/>
          </p:nvSpPr>
          <p:spPr>
            <a:xfrm>
              <a:off x="0" y="0"/>
              <a:ext cx="827188" cy="98361"/>
            </a:xfrm>
            <a:custGeom>
              <a:avLst/>
              <a:gdLst/>
              <a:ahLst/>
              <a:cxnLst/>
              <a:rect l="l" t="t" r="r" b="b"/>
              <a:pathLst>
                <a:path w="827188" h="98361">
                  <a:moveTo>
                    <a:pt x="41129" y="0"/>
                  </a:moveTo>
                  <a:lnTo>
                    <a:pt x="786059" y="0"/>
                  </a:lnTo>
                  <a:cubicBezTo>
                    <a:pt x="808774" y="0"/>
                    <a:pt x="827188" y="18414"/>
                    <a:pt x="827188" y="41129"/>
                  </a:cubicBezTo>
                  <a:lnTo>
                    <a:pt x="827188" y="57232"/>
                  </a:lnTo>
                  <a:cubicBezTo>
                    <a:pt x="827188" y="79947"/>
                    <a:pt x="808774" y="98361"/>
                    <a:pt x="786059" y="98361"/>
                  </a:cubicBezTo>
                  <a:lnTo>
                    <a:pt x="41129" y="98361"/>
                  </a:lnTo>
                  <a:cubicBezTo>
                    <a:pt x="18414" y="98361"/>
                    <a:pt x="0" y="79947"/>
                    <a:pt x="0" y="57232"/>
                  </a:cubicBezTo>
                  <a:lnTo>
                    <a:pt x="0" y="41129"/>
                  </a:lnTo>
                  <a:cubicBezTo>
                    <a:pt x="0" y="18414"/>
                    <a:pt x="18414" y="0"/>
                    <a:pt x="41129" y="0"/>
                  </a:cubicBez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132" name="TextBox 55"/>
            <p:cNvSpPr txBox="1"/>
            <p:nvPr/>
          </p:nvSpPr>
          <p:spPr>
            <a:xfrm>
              <a:off x="0" y="-38100"/>
              <a:ext cx="827188" cy="136461"/>
            </a:xfrm>
            <a:prstGeom prst="rect">
              <a:avLst/>
            </a:prstGeom>
          </p:spPr>
          <p:txBody>
            <a:bodyPr lIns="45667" tIns="45667" rIns="45667" bIns="45667" rtlCol="0" anchor="ctr"/>
            <a:lstStyle/>
            <a:p>
              <a:pPr algn="ctr">
                <a:lnSpc>
                  <a:spcPts val="2768"/>
                </a:lnSpc>
              </a:pPr>
              <a:endParaRPr/>
            </a:p>
          </p:txBody>
        </p:sp>
      </p:grpSp>
      <p:grpSp>
        <p:nvGrpSpPr>
          <p:cNvPr id="133" name="Group 62"/>
          <p:cNvGrpSpPr>
            <a:grpSpLocks noChangeAspect="1"/>
          </p:cNvGrpSpPr>
          <p:nvPr/>
        </p:nvGrpSpPr>
        <p:grpSpPr>
          <a:xfrm>
            <a:off x="8331842" y="3849965"/>
            <a:ext cx="1622901" cy="1622901"/>
            <a:chOff x="0" y="0"/>
            <a:chExt cx="495300" cy="495300"/>
          </a:xfrm>
        </p:grpSpPr>
        <p:sp>
          <p:nvSpPr>
            <p:cNvPr id="134" name="Freeform 63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408789"/>
            </a:solidFill>
          </p:spPr>
        </p:sp>
        <p:sp>
          <p:nvSpPr>
            <p:cNvPr id="135" name="Freeform 64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6" name="Group 65"/>
          <p:cNvGrpSpPr>
            <a:grpSpLocks noChangeAspect="1"/>
          </p:cNvGrpSpPr>
          <p:nvPr/>
        </p:nvGrpSpPr>
        <p:grpSpPr>
          <a:xfrm>
            <a:off x="11534138" y="3849965"/>
            <a:ext cx="1622901" cy="1622901"/>
            <a:chOff x="0" y="0"/>
            <a:chExt cx="495300" cy="495300"/>
          </a:xfrm>
        </p:grpSpPr>
        <p:sp>
          <p:nvSpPr>
            <p:cNvPr id="137" name="Freeform 66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38" name="Freeform 67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9" name="Group 68"/>
          <p:cNvGrpSpPr>
            <a:grpSpLocks noChangeAspect="1"/>
          </p:cNvGrpSpPr>
          <p:nvPr/>
        </p:nvGrpSpPr>
        <p:grpSpPr>
          <a:xfrm>
            <a:off x="14736434" y="3849965"/>
            <a:ext cx="1622901" cy="1622901"/>
            <a:chOff x="0" y="0"/>
            <a:chExt cx="495300" cy="495300"/>
          </a:xfrm>
        </p:grpSpPr>
        <p:sp>
          <p:nvSpPr>
            <p:cNvPr id="140" name="Freeform 69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141" name="Freeform 70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2" name="Freeform 71"/>
          <p:cNvSpPr/>
          <p:nvPr/>
        </p:nvSpPr>
        <p:spPr>
          <a:xfrm>
            <a:off x="2524345" y="4432870"/>
            <a:ext cx="566057" cy="457091"/>
          </a:xfrm>
          <a:custGeom>
            <a:avLst/>
            <a:gdLst/>
            <a:ahLst/>
            <a:cxnLst/>
            <a:rect l="l" t="t" r="r" b="b"/>
            <a:pathLst>
              <a:path w="566057" h="457091">
                <a:moveTo>
                  <a:pt x="0" y="0"/>
                </a:moveTo>
                <a:lnTo>
                  <a:pt x="566057" y="0"/>
                </a:lnTo>
                <a:lnTo>
                  <a:pt x="566057" y="457091"/>
                </a:lnTo>
                <a:lnTo>
                  <a:pt x="0" y="45709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143" name="Freeform 72"/>
          <p:cNvSpPr/>
          <p:nvPr/>
        </p:nvSpPr>
        <p:spPr>
          <a:xfrm>
            <a:off x="5659813" y="4369275"/>
            <a:ext cx="562370" cy="584280"/>
          </a:xfrm>
          <a:custGeom>
            <a:avLst/>
            <a:gdLst/>
            <a:ahLst/>
            <a:cxnLst/>
            <a:rect l="l" t="t" r="r" b="b"/>
            <a:pathLst>
              <a:path w="562370" h="584280">
                <a:moveTo>
                  <a:pt x="0" y="0"/>
                </a:moveTo>
                <a:lnTo>
                  <a:pt x="562369" y="0"/>
                </a:lnTo>
                <a:lnTo>
                  <a:pt x="562369" y="584280"/>
                </a:lnTo>
                <a:lnTo>
                  <a:pt x="0" y="58428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44" name="Freeform 73"/>
          <p:cNvSpPr/>
          <p:nvPr/>
        </p:nvSpPr>
        <p:spPr>
          <a:xfrm>
            <a:off x="15297020" y="4410551"/>
            <a:ext cx="501729" cy="501729"/>
          </a:xfrm>
          <a:custGeom>
            <a:avLst/>
            <a:gdLst/>
            <a:ahLst/>
            <a:cxnLst/>
            <a:rect l="l" t="t" r="r" b="b"/>
            <a:pathLst>
              <a:path w="501729" h="501729">
                <a:moveTo>
                  <a:pt x="0" y="0"/>
                </a:moveTo>
                <a:lnTo>
                  <a:pt x="501729" y="0"/>
                </a:lnTo>
                <a:lnTo>
                  <a:pt x="501729" y="501729"/>
                </a:lnTo>
                <a:lnTo>
                  <a:pt x="0" y="50172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45" name="Freeform 74"/>
          <p:cNvSpPr/>
          <p:nvPr/>
        </p:nvSpPr>
        <p:spPr>
          <a:xfrm>
            <a:off x="12063080" y="4378907"/>
            <a:ext cx="565017" cy="565017"/>
          </a:xfrm>
          <a:custGeom>
            <a:avLst/>
            <a:gdLst/>
            <a:ahLst/>
            <a:cxnLst/>
            <a:rect l="l" t="t" r="r" b="b"/>
            <a:pathLst>
              <a:path w="565017" h="565017">
                <a:moveTo>
                  <a:pt x="0" y="0"/>
                </a:moveTo>
                <a:lnTo>
                  <a:pt x="565017" y="0"/>
                </a:lnTo>
                <a:lnTo>
                  <a:pt x="565017" y="565017"/>
                </a:lnTo>
                <a:lnTo>
                  <a:pt x="0" y="5650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6" name="Freeform 75"/>
          <p:cNvSpPr/>
          <p:nvPr/>
        </p:nvSpPr>
        <p:spPr>
          <a:xfrm>
            <a:off x="8900753" y="4418875"/>
            <a:ext cx="485080" cy="485080"/>
          </a:xfrm>
          <a:custGeom>
            <a:avLst/>
            <a:gdLst/>
            <a:ahLst/>
            <a:cxnLst/>
            <a:rect l="l" t="t" r="r" b="b"/>
            <a:pathLst>
              <a:path w="485080" h="485080">
                <a:moveTo>
                  <a:pt x="0" y="0"/>
                </a:moveTo>
                <a:lnTo>
                  <a:pt x="485080" y="0"/>
                </a:lnTo>
                <a:lnTo>
                  <a:pt x="485080" y="485080"/>
                </a:lnTo>
                <a:lnTo>
                  <a:pt x="0" y="4850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7" name="TextBox 77"/>
          <p:cNvSpPr txBox="1"/>
          <p:nvPr/>
        </p:nvSpPr>
        <p:spPr>
          <a:xfrm>
            <a:off x="2197387" y="8367480"/>
            <a:ext cx="108262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01</a:t>
            </a:r>
          </a:p>
        </p:txBody>
      </p:sp>
      <p:sp>
        <p:nvSpPr>
          <p:cNvPr id="148" name="TextBox 78"/>
          <p:cNvSpPr txBox="1"/>
          <p:nvPr/>
        </p:nvSpPr>
        <p:spPr>
          <a:xfrm>
            <a:off x="1482741" y="5432279"/>
            <a:ext cx="2556338" cy="2975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1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Розширення співробітництва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1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між школою та громадськістю,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1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вихід на всеукраїнський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1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та міжнародний рівні</a:t>
            </a:r>
          </a:p>
        </p:txBody>
      </p:sp>
      <p:sp>
        <p:nvSpPr>
          <p:cNvPr id="149" name="TextBox 80"/>
          <p:cNvSpPr txBox="1"/>
          <p:nvPr/>
        </p:nvSpPr>
        <p:spPr>
          <a:xfrm>
            <a:off x="5399683" y="8367480"/>
            <a:ext cx="108262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02</a:t>
            </a:r>
          </a:p>
        </p:txBody>
      </p:sp>
      <p:sp>
        <p:nvSpPr>
          <p:cNvPr id="150" name="TextBox 81"/>
          <p:cNvSpPr txBox="1"/>
          <p:nvPr/>
        </p:nvSpPr>
        <p:spPr>
          <a:xfrm>
            <a:off x="4529216" y="5712485"/>
            <a:ext cx="2712513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Висока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результативність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 участі в обласних,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Всеукраїнських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конкурсах</a:t>
            </a:r>
          </a:p>
        </p:txBody>
      </p:sp>
      <p:sp>
        <p:nvSpPr>
          <p:cNvPr id="151" name="TextBox 83"/>
          <p:cNvSpPr txBox="1"/>
          <p:nvPr/>
        </p:nvSpPr>
        <p:spPr>
          <a:xfrm>
            <a:off x="8601978" y="8367480"/>
            <a:ext cx="108262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03</a:t>
            </a:r>
          </a:p>
        </p:txBody>
      </p:sp>
      <p:sp>
        <p:nvSpPr>
          <p:cNvPr id="152" name="TextBox 84"/>
          <p:cNvSpPr txBox="1"/>
          <p:nvPr/>
        </p:nvSpPr>
        <p:spPr>
          <a:xfrm>
            <a:off x="11804274" y="8367480"/>
            <a:ext cx="108262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04</a:t>
            </a:r>
          </a:p>
        </p:txBody>
      </p:sp>
      <p:sp>
        <p:nvSpPr>
          <p:cNvPr id="153" name="TextBox 85"/>
          <p:cNvSpPr txBox="1"/>
          <p:nvPr/>
        </p:nvSpPr>
        <p:spPr>
          <a:xfrm>
            <a:off x="15006569" y="8367480"/>
            <a:ext cx="108262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spc="10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05</a:t>
            </a:r>
          </a:p>
        </p:txBody>
      </p:sp>
      <p:sp>
        <p:nvSpPr>
          <p:cNvPr id="154" name="TextBox 86"/>
          <p:cNvSpPr txBox="1"/>
          <p:nvPr/>
        </p:nvSpPr>
        <p:spPr>
          <a:xfrm>
            <a:off x="7976405" y="5614391"/>
            <a:ext cx="2333777" cy="223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Сучасна матеріально-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технічна база та сучасний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естетичний вигляд</a:t>
            </a:r>
          </a:p>
        </p:txBody>
      </p:sp>
      <p:sp>
        <p:nvSpPr>
          <p:cNvPr id="155" name="TextBox 88"/>
          <p:cNvSpPr txBox="1"/>
          <p:nvPr/>
        </p:nvSpPr>
        <p:spPr>
          <a:xfrm>
            <a:off x="11001954" y="5712485"/>
            <a:ext cx="2687268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Прогресивна команда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адміністрації, високий рівень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професіоналізму вчителів</a:t>
            </a:r>
          </a:p>
        </p:txBody>
      </p:sp>
      <p:sp>
        <p:nvSpPr>
          <p:cNvPr id="157" name="TextBox 90"/>
          <p:cNvSpPr txBox="1"/>
          <p:nvPr/>
        </p:nvSpPr>
        <p:spPr>
          <a:xfrm>
            <a:off x="14380996" y="5614391"/>
            <a:ext cx="2333777" cy="260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Позитивний мікроклімат </a:t>
            </a:r>
          </a:p>
          <a:p>
            <a:pPr marL="0" lvl="1" indent="0" algn="ctr">
              <a:lnSpc>
                <a:spcPts val="2940"/>
              </a:lnSpc>
              <a:spcBef>
                <a:spcPct val="0"/>
              </a:spcBef>
            </a:pPr>
            <a:r>
              <a:rPr lang="uk-UA" sz="2400" b="1" spc="67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у колективі, спільна ідея, підвищення іміджу закладу освіти</a:t>
            </a:r>
          </a:p>
        </p:txBody>
      </p:sp>
      <p:sp>
        <p:nvSpPr>
          <p:cNvPr id="158" name="Freeform 42"/>
          <p:cNvSpPr/>
          <p:nvPr/>
        </p:nvSpPr>
        <p:spPr>
          <a:xfrm>
            <a:off x="7731514" y="8795897"/>
            <a:ext cx="2823558" cy="335748"/>
          </a:xfrm>
          <a:custGeom>
            <a:avLst/>
            <a:gdLst/>
            <a:ahLst/>
            <a:cxnLst/>
            <a:rect l="l" t="t" r="r" b="b"/>
            <a:pathLst>
              <a:path w="827188" h="98361">
                <a:moveTo>
                  <a:pt x="41129" y="0"/>
                </a:moveTo>
                <a:lnTo>
                  <a:pt x="786059" y="0"/>
                </a:lnTo>
                <a:cubicBezTo>
                  <a:pt x="808774" y="0"/>
                  <a:pt x="827188" y="18414"/>
                  <a:pt x="827188" y="41129"/>
                </a:cubicBezTo>
                <a:lnTo>
                  <a:pt x="827188" y="57232"/>
                </a:lnTo>
                <a:cubicBezTo>
                  <a:pt x="827188" y="79947"/>
                  <a:pt x="808774" y="98361"/>
                  <a:pt x="786059" y="98361"/>
                </a:cubicBezTo>
                <a:lnTo>
                  <a:pt x="41129" y="98361"/>
                </a:lnTo>
                <a:cubicBezTo>
                  <a:pt x="18414" y="98361"/>
                  <a:pt x="0" y="79947"/>
                  <a:pt x="0" y="57232"/>
                </a:cubicBezTo>
                <a:lnTo>
                  <a:pt x="0" y="41129"/>
                </a:lnTo>
                <a:cubicBezTo>
                  <a:pt x="0" y="18414"/>
                  <a:pt x="18414" y="0"/>
                  <a:pt x="41129" y="0"/>
                </a:cubicBezTo>
                <a:close/>
              </a:path>
            </a:pathLst>
          </a:custGeom>
          <a:solidFill>
            <a:srgbClr val="408789"/>
          </a:solidFill>
        </p:spPr>
      </p:sp>
      <p:sp>
        <p:nvSpPr>
          <p:cNvPr id="159" name="Freeform 29"/>
          <p:cNvSpPr/>
          <p:nvPr/>
        </p:nvSpPr>
        <p:spPr>
          <a:xfrm>
            <a:off x="15143463" y="3315812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191385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58801" y="1008701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057400" y="-1890379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6" name="TextBox 17"/>
          <p:cNvSpPr txBox="1"/>
          <p:nvPr/>
        </p:nvSpPr>
        <p:spPr>
          <a:xfrm rot="16200000">
            <a:off x="8025852" y="-5080852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8" name="TextBox 11"/>
          <p:cNvSpPr txBox="1"/>
          <p:nvPr/>
        </p:nvSpPr>
        <p:spPr>
          <a:xfrm>
            <a:off x="212273" y="528265"/>
            <a:ext cx="15378113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72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КАДРОВА ПОЛІТИКА ЗАКЛАДУ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349265" y="2312522"/>
            <a:ext cx="16524798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000"/>
              </a:lnSpc>
            </a:pPr>
            <a:r>
              <a:rPr lang="ru-RU" sz="54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ПЕРШОЧЕРГОВІ ЗАВДАННЯ</a:t>
            </a:r>
          </a:p>
        </p:txBody>
      </p:sp>
      <p:sp>
        <p:nvSpPr>
          <p:cNvPr id="97" name="Freeform 38"/>
          <p:cNvSpPr/>
          <p:nvPr/>
        </p:nvSpPr>
        <p:spPr>
          <a:xfrm>
            <a:off x="15765840" y="3033296"/>
            <a:ext cx="833588" cy="768984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3" name="Freeform 29"/>
          <p:cNvSpPr/>
          <p:nvPr/>
        </p:nvSpPr>
        <p:spPr>
          <a:xfrm>
            <a:off x="-126464" y="2504429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6" name="Freeform 6"/>
          <p:cNvSpPr/>
          <p:nvPr/>
        </p:nvSpPr>
        <p:spPr>
          <a:xfrm flipV="1">
            <a:off x="1971465" y="6951865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1" y="1190731"/>
                </a:lnTo>
                <a:lnTo>
                  <a:pt x="2381461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7" name="Freeform 7"/>
          <p:cNvSpPr/>
          <p:nvPr/>
        </p:nvSpPr>
        <p:spPr>
          <a:xfrm flipV="1">
            <a:off x="4643288" y="7008090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1383748"/>
                </a:moveTo>
                <a:lnTo>
                  <a:pt x="2767496" y="1383748"/>
                </a:lnTo>
                <a:lnTo>
                  <a:pt x="2767496" y="0"/>
                </a:lnTo>
                <a:lnTo>
                  <a:pt x="0" y="0"/>
                </a:lnTo>
                <a:lnTo>
                  <a:pt x="0" y="1383748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8" name="Freeform 8"/>
          <p:cNvSpPr/>
          <p:nvPr/>
        </p:nvSpPr>
        <p:spPr>
          <a:xfrm flipV="1">
            <a:off x="10399833" y="7008090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1383748"/>
                </a:moveTo>
                <a:lnTo>
                  <a:pt x="2767497" y="1383748"/>
                </a:lnTo>
                <a:lnTo>
                  <a:pt x="2767497" y="0"/>
                </a:lnTo>
                <a:lnTo>
                  <a:pt x="0" y="0"/>
                </a:lnTo>
                <a:lnTo>
                  <a:pt x="0" y="1383748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9" name="Group 9"/>
          <p:cNvGrpSpPr/>
          <p:nvPr/>
        </p:nvGrpSpPr>
        <p:grpSpPr>
          <a:xfrm>
            <a:off x="4221140" y="6951865"/>
            <a:ext cx="754179" cy="271053"/>
            <a:chOff x="0" y="0"/>
            <a:chExt cx="212545" cy="76389"/>
          </a:xfrm>
        </p:grpSpPr>
        <p:sp>
          <p:nvSpPr>
            <p:cNvPr id="110" name="Freeform 10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235A5B"/>
            </a:solidFill>
            <a:ln cap="sq">
              <a:noFill/>
              <a:prstDash val="solid"/>
              <a:miter/>
            </a:ln>
          </p:spPr>
        </p:sp>
        <p:sp>
          <p:nvSpPr>
            <p:cNvPr id="111" name="TextBox 11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2" name="Freeform 12"/>
          <p:cNvSpPr/>
          <p:nvPr/>
        </p:nvSpPr>
        <p:spPr>
          <a:xfrm>
            <a:off x="1765015" y="5391702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0"/>
                </a:moveTo>
                <a:lnTo>
                  <a:pt x="2767497" y="0"/>
                </a:lnTo>
                <a:lnTo>
                  <a:pt x="2767497" y="1383748"/>
                </a:lnTo>
                <a:lnTo>
                  <a:pt x="0" y="138374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14" name="Freeform 13"/>
          <p:cNvSpPr/>
          <p:nvPr/>
        </p:nvSpPr>
        <p:spPr>
          <a:xfrm>
            <a:off x="7521560" y="5391702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0"/>
                </a:moveTo>
                <a:lnTo>
                  <a:pt x="2767497" y="0"/>
                </a:lnTo>
                <a:lnTo>
                  <a:pt x="2767497" y="1383748"/>
                </a:lnTo>
                <a:lnTo>
                  <a:pt x="0" y="138374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5" name="Group 14"/>
          <p:cNvGrpSpPr/>
          <p:nvPr/>
        </p:nvGrpSpPr>
        <p:grpSpPr>
          <a:xfrm>
            <a:off x="1322207" y="6557609"/>
            <a:ext cx="754179" cy="271053"/>
            <a:chOff x="0" y="0"/>
            <a:chExt cx="212545" cy="76389"/>
          </a:xfrm>
        </p:grpSpPr>
        <p:sp>
          <p:nvSpPr>
            <p:cNvPr id="116" name="Freeform 15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38194" y="0"/>
                  </a:moveTo>
                  <a:lnTo>
                    <a:pt x="174350" y="0"/>
                  </a:lnTo>
                  <a:cubicBezTo>
                    <a:pt x="184480" y="0"/>
                    <a:pt x="194195" y="4024"/>
                    <a:pt x="201358" y="11187"/>
                  </a:cubicBezTo>
                  <a:cubicBezTo>
                    <a:pt x="208521" y="18350"/>
                    <a:pt x="212545" y="28065"/>
                    <a:pt x="212545" y="38194"/>
                  </a:cubicBezTo>
                  <a:lnTo>
                    <a:pt x="212545" y="38194"/>
                  </a:lnTo>
                  <a:cubicBezTo>
                    <a:pt x="212545" y="59289"/>
                    <a:pt x="195444" y="76389"/>
                    <a:pt x="174350" y="76389"/>
                  </a:cubicBezTo>
                  <a:lnTo>
                    <a:pt x="38194" y="76389"/>
                  </a:lnTo>
                  <a:cubicBezTo>
                    <a:pt x="28065" y="76389"/>
                    <a:pt x="18350" y="72365"/>
                    <a:pt x="11187" y="65202"/>
                  </a:cubicBezTo>
                  <a:cubicBezTo>
                    <a:pt x="4024" y="58039"/>
                    <a:pt x="0" y="48324"/>
                    <a:pt x="0" y="38194"/>
                  </a:cubicBezTo>
                  <a:lnTo>
                    <a:pt x="0" y="38194"/>
                  </a:lnTo>
                  <a:cubicBezTo>
                    <a:pt x="0" y="28065"/>
                    <a:pt x="4024" y="18350"/>
                    <a:pt x="11187" y="11187"/>
                  </a:cubicBezTo>
                  <a:cubicBezTo>
                    <a:pt x="18350" y="4024"/>
                    <a:pt x="28065" y="0"/>
                    <a:pt x="38194" y="0"/>
                  </a:cubicBezTo>
                  <a:close/>
                </a:path>
              </a:pathLst>
            </a:custGeom>
            <a:solidFill>
              <a:srgbClr val="235A5B"/>
            </a:solidFill>
            <a:ln cap="rnd">
              <a:noFill/>
              <a:prstDash val="solid"/>
              <a:round/>
            </a:ln>
          </p:spPr>
        </p:sp>
        <p:sp>
          <p:nvSpPr>
            <p:cNvPr id="117" name="TextBox 16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8" name="Freeform 17"/>
          <p:cNvSpPr/>
          <p:nvPr/>
        </p:nvSpPr>
        <p:spPr>
          <a:xfrm flipV="1">
            <a:off x="4843534" y="6828663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1" y="1190731"/>
                </a:lnTo>
                <a:lnTo>
                  <a:pt x="2381461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19" name="Freeform 18"/>
          <p:cNvSpPr/>
          <p:nvPr/>
        </p:nvSpPr>
        <p:spPr>
          <a:xfrm>
            <a:off x="1971465" y="5637932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1" y="0"/>
                </a:lnTo>
                <a:lnTo>
                  <a:pt x="2381461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0" name="Freeform 19"/>
          <p:cNvSpPr/>
          <p:nvPr/>
        </p:nvSpPr>
        <p:spPr>
          <a:xfrm>
            <a:off x="4843534" y="5637932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1" y="0"/>
                </a:lnTo>
                <a:lnTo>
                  <a:pt x="2381461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1" name="Group 21"/>
          <p:cNvGrpSpPr/>
          <p:nvPr/>
        </p:nvGrpSpPr>
        <p:grpSpPr>
          <a:xfrm>
            <a:off x="2283308" y="6014785"/>
            <a:ext cx="1757774" cy="1757774"/>
            <a:chOff x="0" y="0"/>
            <a:chExt cx="812800" cy="812800"/>
          </a:xfrm>
        </p:grpSpPr>
        <p:sp>
          <p:nvSpPr>
            <p:cNvPr id="1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3" name="TextBox 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4" name="Group 24"/>
          <p:cNvGrpSpPr/>
          <p:nvPr/>
        </p:nvGrpSpPr>
        <p:grpSpPr>
          <a:xfrm>
            <a:off x="5155377" y="6014785"/>
            <a:ext cx="1757774" cy="1757774"/>
            <a:chOff x="0" y="0"/>
            <a:chExt cx="812800" cy="812800"/>
          </a:xfrm>
        </p:grpSpPr>
        <p:sp>
          <p:nvSpPr>
            <p:cNvPr id="1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6" name="TextBox 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7" name="Group 27"/>
          <p:cNvGrpSpPr/>
          <p:nvPr/>
        </p:nvGrpSpPr>
        <p:grpSpPr>
          <a:xfrm>
            <a:off x="7091182" y="6951865"/>
            <a:ext cx="754179" cy="271053"/>
            <a:chOff x="0" y="0"/>
            <a:chExt cx="212545" cy="76389"/>
          </a:xfrm>
        </p:grpSpPr>
        <p:sp>
          <p:nvSpPr>
            <p:cNvPr id="128" name="Freeform 28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327576"/>
            </a:solidFill>
            <a:ln cap="sq">
              <a:noFill/>
              <a:prstDash val="solid"/>
              <a:miter/>
            </a:ln>
          </p:spPr>
        </p:sp>
        <p:sp>
          <p:nvSpPr>
            <p:cNvPr id="129" name="TextBox 29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30" name="Freeform 30"/>
          <p:cNvSpPr/>
          <p:nvPr/>
        </p:nvSpPr>
        <p:spPr>
          <a:xfrm flipV="1">
            <a:off x="7714578" y="6951865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1" y="1190731"/>
                </a:lnTo>
                <a:lnTo>
                  <a:pt x="2381461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1" name="Freeform 31"/>
          <p:cNvSpPr/>
          <p:nvPr/>
        </p:nvSpPr>
        <p:spPr>
          <a:xfrm>
            <a:off x="7714578" y="5637932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1" y="0"/>
                </a:lnTo>
                <a:lnTo>
                  <a:pt x="2381461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grpSp>
        <p:nvGrpSpPr>
          <p:cNvPr id="132" name="Group 32"/>
          <p:cNvGrpSpPr/>
          <p:nvPr/>
        </p:nvGrpSpPr>
        <p:grpSpPr>
          <a:xfrm>
            <a:off x="8026422" y="6014785"/>
            <a:ext cx="1757774" cy="1757774"/>
            <a:chOff x="0" y="0"/>
            <a:chExt cx="812800" cy="812800"/>
          </a:xfrm>
        </p:grpSpPr>
        <p:sp>
          <p:nvSpPr>
            <p:cNvPr id="1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4" name="TextBox 3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35" name="Group 35"/>
          <p:cNvGrpSpPr/>
          <p:nvPr/>
        </p:nvGrpSpPr>
        <p:grpSpPr>
          <a:xfrm>
            <a:off x="9961223" y="6951865"/>
            <a:ext cx="754179" cy="271053"/>
            <a:chOff x="0" y="0"/>
            <a:chExt cx="212545" cy="76389"/>
          </a:xfrm>
        </p:grpSpPr>
        <p:sp>
          <p:nvSpPr>
            <p:cNvPr id="136" name="Freeform 36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408789"/>
            </a:solidFill>
          </p:spPr>
        </p:sp>
        <p:sp>
          <p:nvSpPr>
            <p:cNvPr id="137" name="TextBox 37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38" name="Freeform 38"/>
          <p:cNvSpPr/>
          <p:nvPr/>
        </p:nvSpPr>
        <p:spPr>
          <a:xfrm flipV="1">
            <a:off x="10585622" y="6951865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2" y="1190731"/>
                </a:lnTo>
                <a:lnTo>
                  <a:pt x="2381462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39" name="Freeform 39"/>
          <p:cNvSpPr/>
          <p:nvPr/>
        </p:nvSpPr>
        <p:spPr>
          <a:xfrm>
            <a:off x="10585622" y="5637932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2" y="0"/>
                </a:lnTo>
                <a:lnTo>
                  <a:pt x="2381462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40" name="Group 40"/>
          <p:cNvGrpSpPr/>
          <p:nvPr/>
        </p:nvGrpSpPr>
        <p:grpSpPr>
          <a:xfrm>
            <a:off x="10897466" y="6014785"/>
            <a:ext cx="1757774" cy="1757774"/>
            <a:chOff x="0" y="0"/>
            <a:chExt cx="812800" cy="812800"/>
          </a:xfrm>
        </p:grpSpPr>
        <p:sp>
          <p:nvSpPr>
            <p:cNvPr id="1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2" name="TextBox 4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3" name="Group 43"/>
          <p:cNvGrpSpPr/>
          <p:nvPr/>
        </p:nvGrpSpPr>
        <p:grpSpPr>
          <a:xfrm>
            <a:off x="12831264" y="6951865"/>
            <a:ext cx="754179" cy="271053"/>
            <a:chOff x="0" y="0"/>
            <a:chExt cx="212545" cy="76389"/>
          </a:xfrm>
        </p:grpSpPr>
        <p:sp>
          <p:nvSpPr>
            <p:cNvPr id="144" name="Freeform 44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0" y="0"/>
                  </a:moveTo>
                  <a:lnTo>
                    <a:pt x="212545" y="0"/>
                  </a:lnTo>
                  <a:lnTo>
                    <a:pt x="212545" y="76389"/>
                  </a:lnTo>
                  <a:lnTo>
                    <a:pt x="0" y="76389"/>
                  </a:ln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45" name="TextBox 45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6" name="Freeform 46"/>
          <p:cNvSpPr/>
          <p:nvPr/>
        </p:nvSpPr>
        <p:spPr>
          <a:xfrm flipV="1">
            <a:off x="13456666" y="6951865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1190731"/>
                </a:moveTo>
                <a:lnTo>
                  <a:pt x="2381462" y="1190731"/>
                </a:lnTo>
                <a:lnTo>
                  <a:pt x="2381462" y="0"/>
                </a:lnTo>
                <a:lnTo>
                  <a:pt x="0" y="0"/>
                </a:lnTo>
                <a:lnTo>
                  <a:pt x="0" y="1190731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50" name="Group 51"/>
          <p:cNvGrpSpPr/>
          <p:nvPr/>
        </p:nvGrpSpPr>
        <p:grpSpPr>
          <a:xfrm>
            <a:off x="15701305" y="6951865"/>
            <a:ext cx="754179" cy="271053"/>
            <a:chOff x="0" y="0"/>
            <a:chExt cx="212545" cy="76389"/>
          </a:xfrm>
        </p:grpSpPr>
        <p:sp>
          <p:nvSpPr>
            <p:cNvPr id="151" name="Freeform 52"/>
            <p:cNvSpPr/>
            <p:nvPr/>
          </p:nvSpPr>
          <p:spPr>
            <a:xfrm>
              <a:off x="0" y="0"/>
              <a:ext cx="212545" cy="76389"/>
            </a:xfrm>
            <a:custGeom>
              <a:avLst/>
              <a:gdLst/>
              <a:ahLst/>
              <a:cxnLst/>
              <a:rect l="l" t="t" r="r" b="b"/>
              <a:pathLst>
                <a:path w="212545" h="76389">
                  <a:moveTo>
                    <a:pt x="38194" y="0"/>
                  </a:moveTo>
                  <a:lnTo>
                    <a:pt x="174350" y="0"/>
                  </a:lnTo>
                  <a:cubicBezTo>
                    <a:pt x="184480" y="0"/>
                    <a:pt x="194195" y="4024"/>
                    <a:pt x="201358" y="11187"/>
                  </a:cubicBezTo>
                  <a:cubicBezTo>
                    <a:pt x="208521" y="18350"/>
                    <a:pt x="212545" y="28065"/>
                    <a:pt x="212545" y="38194"/>
                  </a:cubicBezTo>
                  <a:lnTo>
                    <a:pt x="212545" y="38194"/>
                  </a:lnTo>
                  <a:cubicBezTo>
                    <a:pt x="212545" y="59289"/>
                    <a:pt x="195444" y="76389"/>
                    <a:pt x="174350" y="76389"/>
                  </a:cubicBezTo>
                  <a:lnTo>
                    <a:pt x="38194" y="76389"/>
                  </a:lnTo>
                  <a:cubicBezTo>
                    <a:pt x="28065" y="76389"/>
                    <a:pt x="18350" y="72365"/>
                    <a:pt x="11187" y="65202"/>
                  </a:cubicBezTo>
                  <a:cubicBezTo>
                    <a:pt x="4024" y="58039"/>
                    <a:pt x="0" y="48324"/>
                    <a:pt x="0" y="38194"/>
                  </a:cubicBezTo>
                  <a:lnTo>
                    <a:pt x="0" y="38194"/>
                  </a:lnTo>
                  <a:cubicBezTo>
                    <a:pt x="0" y="28065"/>
                    <a:pt x="4024" y="18350"/>
                    <a:pt x="11187" y="11187"/>
                  </a:cubicBezTo>
                  <a:cubicBezTo>
                    <a:pt x="18350" y="4024"/>
                    <a:pt x="28065" y="0"/>
                    <a:pt x="38194" y="0"/>
                  </a:cubicBez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152" name="TextBox 53"/>
            <p:cNvSpPr txBox="1"/>
            <p:nvPr/>
          </p:nvSpPr>
          <p:spPr>
            <a:xfrm>
              <a:off x="0" y="-47625"/>
              <a:ext cx="212545" cy="124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53" name="Freeform 54"/>
          <p:cNvSpPr/>
          <p:nvPr/>
        </p:nvSpPr>
        <p:spPr>
          <a:xfrm>
            <a:off x="2778525" y="6557609"/>
            <a:ext cx="740477" cy="597935"/>
          </a:xfrm>
          <a:custGeom>
            <a:avLst/>
            <a:gdLst/>
            <a:ahLst/>
            <a:cxnLst/>
            <a:rect l="l" t="t" r="r" b="b"/>
            <a:pathLst>
              <a:path w="740477" h="597935">
                <a:moveTo>
                  <a:pt x="0" y="0"/>
                </a:moveTo>
                <a:lnTo>
                  <a:pt x="740477" y="0"/>
                </a:lnTo>
                <a:lnTo>
                  <a:pt x="740477" y="597935"/>
                </a:lnTo>
                <a:lnTo>
                  <a:pt x="0" y="597935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154" name="Freeform 55"/>
          <p:cNvSpPr/>
          <p:nvPr/>
        </p:nvSpPr>
        <p:spPr>
          <a:xfrm>
            <a:off x="11398963" y="6444044"/>
            <a:ext cx="769236" cy="769236"/>
          </a:xfrm>
          <a:custGeom>
            <a:avLst/>
            <a:gdLst/>
            <a:ahLst/>
            <a:cxnLst/>
            <a:rect l="l" t="t" r="r" b="b"/>
            <a:pathLst>
              <a:path w="769236" h="769236">
                <a:moveTo>
                  <a:pt x="0" y="0"/>
                </a:moveTo>
                <a:lnTo>
                  <a:pt x="769236" y="0"/>
                </a:lnTo>
                <a:lnTo>
                  <a:pt x="769236" y="769237"/>
                </a:lnTo>
                <a:lnTo>
                  <a:pt x="0" y="7692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5" name="Freeform 56"/>
          <p:cNvSpPr/>
          <p:nvPr/>
        </p:nvSpPr>
        <p:spPr>
          <a:xfrm>
            <a:off x="13278105" y="5391702"/>
            <a:ext cx="2767497" cy="1383748"/>
          </a:xfrm>
          <a:custGeom>
            <a:avLst/>
            <a:gdLst/>
            <a:ahLst/>
            <a:cxnLst/>
            <a:rect l="l" t="t" r="r" b="b"/>
            <a:pathLst>
              <a:path w="2767497" h="1383748">
                <a:moveTo>
                  <a:pt x="0" y="0"/>
                </a:moveTo>
                <a:lnTo>
                  <a:pt x="2767497" y="0"/>
                </a:lnTo>
                <a:lnTo>
                  <a:pt x="2767497" y="1383748"/>
                </a:lnTo>
                <a:lnTo>
                  <a:pt x="0" y="1383748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6" name="Freeform 60"/>
          <p:cNvSpPr/>
          <p:nvPr/>
        </p:nvSpPr>
        <p:spPr>
          <a:xfrm>
            <a:off x="5651199" y="6466096"/>
            <a:ext cx="751675" cy="780961"/>
          </a:xfrm>
          <a:custGeom>
            <a:avLst/>
            <a:gdLst/>
            <a:ahLst/>
            <a:cxnLst/>
            <a:rect l="l" t="t" r="r" b="b"/>
            <a:pathLst>
              <a:path w="751675" h="780961">
                <a:moveTo>
                  <a:pt x="0" y="0"/>
                </a:moveTo>
                <a:lnTo>
                  <a:pt x="751674" y="0"/>
                </a:lnTo>
                <a:lnTo>
                  <a:pt x="751674" y="780961"/>
                </a:lnTo>
                <a:lnTo>
                  <a:pt x="0" y="780961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157" name="Freeform 61"/>
          <p:cNvSpPr/>
          <p:nvPr/>
        </p:nvSpPr>
        <p:spPr>
          <a:xfrm>
            <a:off x="8578898" y="6525925"/>
            <a:ext cx="661303" cy="661303"/>
          </a:xfrm>
          <a:custGeom>
            <a:avLst/>
            <a:gdLst/>
            <a:ahLst/>
            <a:cxnLst/>
            <a:rect l="l" t="t" r="r" b="b"/>
            <a:pathLst>
              <a:path w="661303" h="661303">
                <a:moveTo>
                  <a:pt x="0" y="0"/>
                </a:moveTo>
                <a:lnTo>
                  <a:pt x="661303" y="0"/>
                </a:lnTo>
                <a:lnTo>
                  <a:pt x="661303" y="661303"/>
                </a:lnTo>
                <a:lnTo>
                  <a:pt x="0" y="6613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158" name="Freeform 62"/>
          <p:cNvSpPr/>
          <p:nvPr/>
        </p:nvSpPr>
        <p:spPr>
          <a:xfrm>
            <a:off x="14301837" y="6563982"/>
            <a:ext cx="683074" cy="683074"/>
          </a:xfrm>
          <a:custGeom>
            <a:avLst/>
            <a:gdLst/>
            <a:ahLst/>
            <a:cxnLst/>
            <a:rect l="l" t="t" r="r" b="b"/>
            <a:pathLst>
              <a:path w="683074" h="683074">
                <a:moveTo>
                  <a:pt x="0" y="0"/>
                </a:moveTo>
                <a:lnTo>
                  <a:pt x="683075" y="0"/>
                </a:lnTo>
                <a:lnTo>
                  <a:pt x="683075" y="683075"/>
                </a:lnTo>
                <a:lnTo>
                  <a:pt x="0" y="683075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grpSp>
        <p:nvGrpSpPr>
          <p:cNvPr id="160" name="Group 65"/>
          <p:cNvGrpSpPr/>
          <p:nvPr/>
        </p:nvGrpSpPr>
        <p:grpSpPr>
          <a:xfrm>
            <a:off x="1227794" y="3424898"/>
            <a:ext cx="141372" cy="784473"/>
            <a:chOff x="0" y="0"/>
            <a:chExt cx="43872" cy="243446"/>
          </a:xfrm>
        </p:grpSpPr>
        <p:sp>
          <p:nvSpPr>
            <p:cNvPr id="161" name="Freeform 66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235A5B"/>
            </a:solidFill>
          </p:spPr>
        </p:sp>
        <p:sp>
          <p:nvSpPr>
            <p:cNvPr id="162" name="TextBox 67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3" name="TextBox 68"/>
          <p:cNvSpPr txBox="1"/>
          <p:nvPr/>
        </p:nvSpPr>
        <p:spPr>
          <a:xfrm>
            <a:off x="13513974" y="3027817"/>
            <a:ext cx="4266283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>
              <a:lnSpc>
                <a:spcPts val="2940"/>
              </a:lnSpc>
              <a:spcBef>
                <a:spcPct val="0"/>
              </a:spcBef>
            </a:pPr>
            <a:r>
              <a:rPr lang="uk-UA" sz="3200" b="1" spc="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Покращення соціально-психологічного</a:t>
            </a:r>
          </a:p>
          <a:p>
            <a:pPr marL="0" lvl="1">
              <a:lnSpc>
                <a:spcPts val="2940"/>
              </a:lnSpc>
              <a:spcBef>
                <a:spcPct val="0"/>
              </a:spcBef>
            </a:pPr>
            <a:r>
              <a:rPr lang="uk-UA" sz="3200" b="1" spc="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клімату в педагогічному колективі</a:t>
            </a:r>
          </a:p>
        </p:txBody>
      </p:sp>
      <p:grpSp>
        <p:nvGrpSpPr>
          <p:cNvPr id="164" name="Group 70"/>
          <p:cNvGrpSpPr/>
          <p:nvPr/>
        </p:nvGrpSpPr>
        <p:grpSpPr>
          <a:xfrm>
            <a:off x="5562216" y="8782947"/>
            <a:ext cx="141372" cy="784473"/>
            <a:chOff x="0" y="0"/>
            <a:chExt cx="43872" cy="243446"/>
          </a:xfrm>
        </p:grpSpPr>
        <p:sp>
          <p:nvSpPr>
            <p:cNvPr id="165" name="Freeform 71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327576"/>
            </a:solidFill>
          </p:spPr>
        </p:sp>
        <p:sp>
          <p:nvSpPr>
            <p:cNvPr id="166" name="TextBox 72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67" name="TextBox 73"/>
          <p:cNvSpPr txBox="1"/>
          <p:nvPr/>
        </p:nvSpPr>
        <p:spPr>
          <a:xfrm>
            <a:off x="6383416" y="8782947"/>
            <a:ext cx="6426069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>
              <a:lnSpc>
                <a:spcPts val="2940"/>
              </a:lnSpc>
              <a:spcBef>
                <a:spcPct val="0"/>
              </a:spcBef>
            </a:pPr>
            <a:r>
              <a:rPr lang="uk-UA" sz="3200" b="1" spc="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Створення атмосфери спільної відповідальності за результати освітньої діяльності </a:t>
            </a:r>
          </a:p>
        </p:txBody>
      </p:sp>
      <p:grpSp>
        <p:nvGrpSpPr>
          <p:cNvPr id="168" name="Group 75"/>
          <p:cNvGrpSpPr/>
          <p:nvPr/>
        </p:nvGrpSpPr>
        <p:grpSpPr>
          <a:xfrm>
            <a:off x="13096644" y="8702096"/>
            <a:ext cx="141372" cy="784473"/>
            <a:chOff x="0" y="0"/>
            <a:chExt cx="43872" cy="243446"/>
          </a:xfrm>
        </p:grpSpPr>
        <p:sp>
          <p:nvSpPr>
            <p:cNvPr id="169" name="Freeform 76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639C9D"/>
            </a:solidFill>
          </p:spPr>
        </p:sp>
        <p:sp>
          <p:nvSpPr>
            <p:cNvPr id="170" name="TextBox 77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1" name="TextBox 78"/>
          <p:cNvSpPr txBox="1"/>
          <p:nvPr/>
        </p:nvSpPr>
        <p:spPr>
          <a:xfrm>
            <a:off x="7531939" y="3361151"/>
            <a:ext cx="3405831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940"/>
              </a:lnSpc>
              <a:spcBef>
                <a:spcPct val="0"/>
              </a:spcBef>
            </a:pPr>
            <a:r>
              <a:rPr lang="uk-UA" sz="3200" b="1" spc="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Заохочення до професійного зростання працівників</a:t>
            </a:r>
          </a:p>
        </p:txBody>
      </p:sp>
      <p:grpSp>
        <p:nvGrpSpPr>
          <p:cNvPr id="173" name="Group 80"/>
          <p:cNvGrpSpPr/>
          <p:nvPr/>
        </p:nvGrpSpPr>
        <p:grpSpPr>
          <a:xfrm>
            <a:off x="6982627" y="3424898"/>
            <a:ext cx="141372" cy="784473"/>
            <a:chOff x="0" y="0"/>
            <a:chExt cx="43872" cy="243446"/>
          </a:xfrm>
        </p:grpSpPr>
        <p:sp>
          <p:nvSpPr>
            <p:cNvPr id="174" name="Freeform 81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408789"/>
            </a:solidFill>
          </p:spPr>
        </p:sp>
        <p:sp>
          <p:nvSpPr>
            <p:cNvPr id="175" name="TextBox 82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6" name="TextBox 83"/>
          <p:cNvSpPr txBox="1"/>
          <p:nvPr/>
        </p:nvSpPr>
        <p:spPr>
          <a:xfrm>
            <a:off x="1945201" y="3307713"/>
            <a:ext cx="3538152" cy="185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ts val="2940"/>
              </a:lnSpc>
              <a:spcBef>
                <a:spcPct val="0"/>
              </a:spcBef>
            </a:pPr>
            <a:r>
              <a:rPr lang="uk-UA" sz="3200" b="1" spc="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Створення умов для зростання професійної компетентності педагогів</a:t>
            </a:r>
          </a:p>
        </p:txBody>
      </p:sp>
      <p:grpSp>
        <p:nvGrpSpPr>
          <p:cNvPr id="177" name="Group 85"/>
          <p:cNvGrpSpPr/>
          <p:nvPr/>
        </p:nvGrpSpPr>
        <p:grpSpPr>
          <a:xfrm>
            <a:off x="12738799" y="3424898"/>
            <a:ext cx="141372" cy="784473"/>
            <a:chOff x="0" y="0"/>
            <a:chExt cx="43872" cy="243446"/>
          </a:xfrm>
        </p:grpSpPr>
        <p:sp>
          <p:nvSpPr>
            <p:cNvPr id="178" name="Freeform 86"/>
            <p:cNvSpPr/>
            <p:nvPr/>
          </p:nvSpPr>
          <p:spPr>
            <a:xfrm>
              <a:off x="0" y="0"/>
              <a:ext cx="43872" cy="243446"/>
            </a:xfrm>
            <a:custGeom>
              <a:avLst/>
              <a:gdLst/>
              <a:ahLst/>
              <a:cxnLst/>
              <a:rect l="l" t="t" r="r" b="b"/>
              <a:pathLst>
                <a:path w="43872" h="243446">
                  <a:moveTo>
                    <a:pt x="0" y="0"/>
                  </a:moveTo>
                  <a:lnTo>
                    <a:pt x="43872" y="0"/>
                  </a:lnTo>
                  <a:lnTo>
                    <a:pt x="43872" y="243446"/>
                  </a:lnTo>
                  <a:lnTo>
                    <a:pt x="0" y="243446"/>
                  </a:lnTo>
                  <a:close/>
                </a:path>
              </a:pathLst>
            </a:custGeom>
            <a:solidFill>
              <a:srgbClr val="92BEBF"/>
            </a:solidFill>
          </p:spPr>
        </p:sp>
        <p:sp>
          <p:nvSpPr>
            <p:cNvPr id="179" name="TextBox 87"/>
            <p:cNvSpPr txBox="1"/>
            <p:nvPr/>
          </p:nvSpPr>
          <p:spPr>
            <a:xfrm>
              <a:off x="0" y="-47625"/>
              <a:ext cx="43872" cy="291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81" name="Freeform 47"/>
          <p:cNvSpPr/>
          <p:nvPr/>
        </p:nvSpPr>
        <p:spPr>
          <a:xfrm>
            <a:off x="13471122" y="5579354"/>
            <a:ext cx="2381462" cy="1190731"/>
          </a:xfrm>
          <a:custGeom>
            <a:avLst/>
            <a:gdLst/>
            <a:ahLst/>
            <a:cxnLst/>
            <a:rect l="l" t="t" r="r" b="b"/>
            <a:pathLst>
              <a:path w="2381462" h="1190731">
                <a:moveTo>
                  <a:pt x="0" y="0"/>
                </a:moveTo>
                <a:lnTo>
                  <a:pt x="2381462" y="0"/>
                </a:lnTo>
                <a:lnTo>
                  <a:pt x="2381462" y="1190730"/>
                </a:lnTo>
                <a:lnTo>
                  <a:pt x="0" y="119073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grpSp>
        <p:nvGrpSpPr>
          <p:cNvPr id="147" name="Group 48"/>
          <p:cNvGrpSpPr/>
          <p:nvPr/>
        </p:nvGrpSpPr>
        <p:grpSpPr>
          <a:xfrm>
            <a:off x="13816534" y="6014785"/>
            <a:ext cx="1757774" cy="1757774"/>
            <a:chOff x="0" y="0"/>
            <a:chExt cx="812800" cy="812800"/>
          </a:xfrm>
        </p:grpSpPr>
        <p:sp>
          <p:nvSpPr>
            <p:cNvPr id="148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9" name="TextBox 5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82" name="Freeform 62"/>
          <p:cNvSpPr/>
          <p:nvPr/>
        </p:nvSpPr>
        <p:spPr>
          <a:xfrm>
            <a:off x="14353883" y="6581891"/>
            <a:ext cx="683074" cy="683074"/>
          </a:xfrm>
          <a:custGeom>
            <a:avLst/>
            <a:gdLst/>
            <a:ahLst/>
            <a:cxnLst/>
            <a:rect l="l" t="t" r="r" b="b"/>
            <a:pathLst>
              <a:path w="683074" h="683074">
                <a:moveTo>
                  <a:pt x="0" y="0"/>
                </a:moveTo>
                <a:lnTo>
                  <a:pt x="683075" y="0"/>
                </a:lnTo>
                <a:lnTo>
                  <a:pt x="683075" y="683075"/>
                </a:lnTo>
                <a:lnTo>
                  <a:pt x="0" y="683075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487971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58801" y="1008701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057400" y="-1890379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6" name="TextBox 17"/>
          <p:cNvSpPr txBox="1"/>
          <p:nvPr/>
        </p:nvSpPr>
        <p:spPr>
          <a:xfrm rot="16200000">
            <a:off x="8025852" y="-5080852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746099" y="3161712"/>
            <a:ext cx="1652479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6000"/>
              </a:lnSpc>
            </a:pPr>
            <a:r>
              <a:rPr lang="uk-UA" sz="54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«Ми підготуємо дітей до робочих місць, яких ЩЕ немає, до використання інформаційних ресурсів, яких ПОКИ не існує, до вирішення проблем, про існування яких ми ЩЕ не знаємо»</a:t>
            </a:r>
          </a:p>
        </p:txBody>
      </p:sp>
      <p:sp>
        <p:nvSpPr>
          <p:cNvPr id="97" name="Freeform 38"/>
          <p:cNvSpPr/>
          <p:nvPr/>
        </p:nvSpPr>
        <p:spPr>
          <a:xfrm>
            <a:off x="15765840" y="3033296"/>
            <a:ext cx="833588" cy="768984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3" name="Freeform 29"/>
          <p:cNvSpPr/>
          <p:nvPr/>
        </p:nvSpPr>
        <p:spPr>
          <a:xfrm>
            <a:off x="-126464" y="2504429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29"/>
          <p:cNvSpPr/>
          <p:nvPr/>
        </p:nvSpPr>
        <p:spPr>
          <a:xfrm>
            <a:off x="15557500" y="8711933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78"/>
          <p:cNvSpPr txBox="1"/>
          <p:nvPr/>
        </p:nvSpPr>
        <p:spPr>
          <a:xfrm>
            <a:off x="9710723" y="7600693"/>
            <a:ext cx="8577277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>
              <a:lnSpc>
                <a:spcPts val="2940"/>
              </a:lnSpc>
              <a:spcBef>
                <a:spcPct val="0"/>
              </a:spcBef>
            </a:pPr>
            <a:r>
              <a:rPr lang="uk-UA" sz="3600" b="1" spc="67" dirty="0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Концепція «Нова українська школа»</a:t>
            </a:r>
          </a:p>
        </p:txBody>
      </p:sp>
    </p:spTree>
    <p:extLst>
      <p:ext uri="{BB962C8B-B14F-4D97-AF65-F5344CB8AC3E}">
        <p14:creationId xmlns:p14="http://schemas.microsoft.com/office/powerpoint/2010/main" val="12467042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58801" y="1008701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057400" y="-1890379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6" name="TextBox 17"/>
          <p:cNvSpPr txBox="1"/>
          <p:nvPr/>
        </p:nvSpPr>
        <p:spPr>
          <a:xfrm rot="16200000">
            <a:off x="8025852" y="-5080852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8" name="TextBox 11"/>
          <p:cNvSpPr txBox="1"/>
          <p:nvPr/>
        </p:nvSpPr>
        <p:spPr>
          <a:xfrm>
            <a:off x="212273" y="528265"/>
            <a:ext cx="15378113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altLang="uk-UA" sz="72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СУЧАСНА УСПІШНА ШКОЛА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9424" y="2587453"/>
            <a:ext cx="16524798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5000"/>
              </a:lnSpc>
            </a:pPr>
            <a:r>
              <a:rPr lang="ru-RU" sz="6000" b="1" dirty="0">
                <a:solidFill>
                  <a:srgbClr val="1F0A4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nva Sans Bold"/>
              </a:rPr>
              <a:t>ВИПУСКНИК СУЧАСНОЇ ШКОЛИ</a:t>
            </a:r>
          </a:p>
        </p:txBody>
      </p:sp>
      <p:sp>
        <p:nvSpPr>
          <p:cNvPr id="97" name="Freeform 38"/>
          <p:cNvSpPr/>
          <p:nvPr/>
        </p:nvSpPr>
        <p:spPr>
          <a:xfrm>
            <a:off x="15765840" y="3033296"/>
            <a:ext cx="833588" cy="768984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3" name="Freeform 29"/>
          <p:cNvSpPr/>
          <p:nvPr/>
        </p:nvSpPr>
        <p:spPr>
          <a:xfrm>
            <a:off x="-126464" y="2504429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2" y="0"/>
                </a:lnTo>
                <a:lnTo>
                  <a:pt x="2516312" y="449791"/>
                </a:lnTo>
                <a:lnTo>
                  <a:pt x="0" y="4497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84" name="Freeform 3"/>
          <p:cNvSpPr/>
          <p:nvPr/>
        </p:nvSpPr>
        <p:spPr>
          <a:xfrm>
            <a:off x="1199653" y="3821330"/>
            <a:ext cx="5197293" cy="1585174"/>
          </a:xfrm>
          <a:custGeom>
            <a:avLst/>
            <a:gdLst/>
            <a:ahLst/>
            <a:cxnLst/>
            <a:rect l="l" t="t" r="r" b="b"/>
            <a:pathLst>
              <a:path w="5197293" h="1585174">
                <a:moveTo>
                  <a:pt x="0" y="0"/>
                </a:moveTo>
                <a:lnTo>
                  <a:pt x="5197293" y="0"/>
                </a:lnTo>
                <a:lnTo>
                  <a:pt x="5197293" y="1585174"/>
                </a:lnTo>
                <a:lnTo>
                  <a:pt x="0" y="158517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85" name="Freeform 4"/>
          <p:cNvSpPr/>
          <p:nvPr/>
        </p:nvSpPr>
        <p:spPr>
          <a:xfrm>
            <a:off x="1153763" y="6713879"/>
            <a:ext cx="5197293" cy="1771546"/>
          </a:xfrm>
          <a:custGeom>
            <a:avLst/>
            <a:gdLst/>
            <a:ahLst/>
            <a:cxnLst/>
            <a:rect l="l" t="t" r="r" b="b"/>
            <a:pathLst>
              <a:path w="5197293" h="1585174">
                <a:moveTo>
                  <a:pt x="0" y="0"/>
                </a:moveTo>
                <a:lnTo>
                  <a:pt x="5197293" y="0"/>
                </a:lnTo>
                <a:lnTo>
                  <a:pt x="5197293" y="1585174"/>
                </a:lnTo>
                <a:lnTo>
                  <a:pt x="0" y="158517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86" name="Freeform 5"/>
          <p:cNvSpPr/>
          <p:nvPr/>
        </p:nvSpPr>
        <p:spPr>
          <a:xfrm>
            <a:off x="6815077" y="3821560"/>
            <a:ext cx="5197293" cy="1585174"/>
          </a:xfrm>
          <a:custGeom>
            <a:avLst/>
            <a:gdLst/>
            <a:ahLst/>
            <a:cxnLst/>
            <a:rect l="l" t="t" r="r" b="b"/>
            <a:pathLst>
              <a:path w="5197293" h="1585174">
                <a:moveTo>
                  <a:pt x="0" y="0"/>
                </a:moveTo>
                <a:lnTo>
                  <a:pt x="5197292" y="0"/>
                </a:lnTo>
                <a:lnTo>
                  <a:pt x="5197292" y="1585174"/>
                </a:lnTo>
                <a:lnTo>
                  <a:pt x="0" y="158517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6"/>
          <p:cNvSpPr/>
          <p:nvPr/>
        </p:nvSpPr>
        <p:spPr>
          <a:xfrm>
            <a:off x="6687855" y="6675333"/>
            <a:ext cx="5197293" cy="1810092"/>
          </a:xfrm>
          <a:custGeom>
            <a:avLst/>
            <a:gdLst/>
            <a:ahLst/>
            <a:cxnLst/>
            <a:rect l="l" t="t" r="r" b="b"/>
            <a:pathLst>
              <a:path w="5197293" h="1585174">
                <a:moveTo>
                  <a:pt x="0" y="0"/>
                </a:moveTo>
                <a:lnTo>
                  <a:pt x="5197292" y="0"/>
                </a:lnTo>
                <a:lnTo>
                  <a:pt x="5197292" y="1585174"/>
                </a:lnTo>
                <a:lnTo>
                  <a:pt x="0" y="158517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89" name="Freeform 7"/>
          <p:cNvSpPr/>
          <p:nvPr/>
        </p:nvSpPr>
        <p:spPr>
          <a:xfrm>
            <a:off x="12204508" y="3821330"/>
            <a:ext cx="5197293" cy="1585174"/>
          </a:xfrm>
          <a:custGeom>
            <a:avLst/>
            <a:gdLst/>
            <a:ahLst/>
            <a:cxnLst/>
            <a:rect l="l" t="t" r="r" b="b"/>
            <a:pathLst>
              <a:path w="5197293" h="1585174">
                <a:moveTo>
                  <a:pt x="0" y="0"/>
                </a:moveTo>
                <a:lnTo>
                  <a:pt x="5197293" y="0"/>
                </a:lnTo>
                <a:lnTo>
                  <a:pt x="5197293" y="1585174"/>
                </a:lnTo>
                <a:lnTo>
                  <a:pt x="0" y="158517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90" name="Freeform 8"/>
          <p:cNvSpPr/>
          <p:nvPr/>
        </p:nvSpPr>
        <p:spPr>
          <a:xfrm>
            <a:off x="12161261" y="6660708"/>
            <a:ext cx="5473406" cy="1839342"/>
          </a:xfrm>
          <a:custGeom>
            <a:avLst/>
            <a:gdLst/>
            <a:ahLst/>
            <a:cxnLst/>
            <a:rect l="l" t="t" r="r" b="b"/>
            <a:pathLst>
              <a:path w="5197293" h="1585174">
                <a:moveTo>
                  <a:pt x="0" y="0"/>
                </a:moveTo>
                <a:lnTo>
                  <a:pt x="5197293" y="0"/>
                </a:lnTo>
                <a:lnTo>
                  <a:pt x="5197293" y="1585174"/>
                </a:lnTo>
                <a:lnTo>
                  <a:pt x="0" y="1585174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91" name="Freeform 9"/>
          <p:cNvSpPr/>
          <p:nvPr/>
        </p:nvSpPr>
        <p:spPr>
          <a:xfrm>
            <a:off x="1904678" y="5840775"/>
            <a:ext cx="4115707" cy="169773"/>
          </a:xfrm>
          <a:custGeom>
            <a:avLst/>
            <a:gdLst/>
            <a:ahLst/>
            <a:cxnLst/>
            <a:rect l="l" t="t" r="r" b="b"/>
            <a:pathLst>
              <a:path w="4115707" h="169773">
                <a:moveTo>
                  <a:pt x="0" y="0"/>
                </a:moveTo>
                <a:lnTo>
                  <a:pt x="4115707" y="0"/>
                </a:lnTo>
                <a:lnTo>
                  <a:pt x="4115707" y="169773"/>
                </a:lnTo>
                <a:lnTo>
                  <a:pt x="0" y="16977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92" name="Freeform 10"/>
          <p:cNvSpPr/>
          <p:nvPr/>
        </p:nvSpPr>
        <p:spPr>
          <a:xfrm>
            <a:off x="1904678" y="8919696"/>
            <a:ext cx="4115707" cy="169773"/>
          </a:xfrm>
          <a:custGeom>
            <a:avLst/>
            <a:gdLst/>
            <a:ahLst/>
            <a:cxnLst/>
            <a:rect l="l" t="t" r="r" b="b"/>
            <a:pathLst>
              <a:path w="4115707" h="169773">
                <a:moveTo>
                  <a:pt x="0" y="0"/>
                </a:moveTo>
                <a:lnTo>
                  <a:pt x="4115707" y="0"/>
                </a:lnTo>
                <a:lnTo>
                  <a:pt x="4115707" y="169773"/>
                </a:lnTo>
                <a:lnTo>
                  <a:pt x="0" y="16977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3" name="Freeform 11"/>
          <p:cNvSpPr/>
          <p:nvPr/>
        </p:nvSpPr>
        <p:spPr>
          <a:xfrm>
            <a:off x="7423464" y="5840775"/>
            <a:ext cx="4115707" cy="169773"/>
          </a:xfrm>
          <a:custGeom>
            <a:avLst/>
            <a:gdLst/>
            <a:ahLst/>
            <a:cxnLst/>
            <a:rect l="l" t="t" r="r" b="b"/>
            <a:pathLst>
              <a:path w="4115707" h="169773">
                <a:moveTo>
                  <a:pt x="0" y="0"/>
                </a:moveTo>
                <a:lnTo>
                  <a:pt x="4115707" y="0"/>
                </a:lnTo>
                <a:lnTo>
                  <a:pt x="4115707" y="169773"/>
                </a:lnTo>
                <a:lnTo>
                  <a:pt x="0" y="16977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4" name="Freeform 12"/>
          <p:cNvSpPr/>
          <p:nvPr/>
        </p:nvSpPr>
        <p:spPr>
          <a:xfrm>
            <a:off x="7423464" y="8919696"/>
            <a:ext cx="4115707" cy="169773"/>
          </a:xfrm>
          <a:custGeom>
            <a:avLst/>
            <a:gdLst/>
            <a:ahLst/>
            <a:cxnLst/>
            <a:rect l="l" t="t" r="r" b="b"/>
            <a:pathLst>
              <a:path w="4115707" h="169773">
                <a:moveTo>
                  <a:pt x="0" y="0"/>
                </a:moveTo>
                <a:lnTo>
                  <a:pt x="4115707" y="0"/>
                </a:lnTo>
                <a:lnTo>
                  <a:pt x="4115707" y="169773"/>
                </a:lnTo>
                <a:lnTo>
                  <a:pt x="0" y="16977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8" name="Group 15"/>
          <p:cNvGrpSpPr/>
          <p:nvPr/>
        </p:nvGrpSpPr>
        <p:grpSpPr>
          <a:xfrm>
            <a:off x="730199" y="5180714"/>
            <a:ext cx="948012" cy="948012"/>
            <a:chOff x="0" y="0"/>
            <a:chExt cx="812800" cy="812800"/>
          </a:xfrm>
        </p:grpSpPr>
        <p:sp>
          <p:nvSpPr>
            <p:cNvPr id="9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468C"/>
              </a:solidFill>
              <a:prstDash val="solid"/>
              <a:miter/>
            </a:ln>
          </p:spPr>
        </p:sp>
        <p:sp>
          <p:nvSpPr>
            <p:cNvPr id="100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1" name="Group 18"/>
          <p:cNvGrpSpPr/>
          <p:nvPr/>
        </p:nvGrpSpPr>
        <p:grpSpPr>
          <a:xfrm>
            <a:off x="712761" y="8259635"/>
            <a:ext cx="948012" cy="948012"/>
            <a:chOff x="0" y="0"/>
            <a:chExt cx="812800" cy="812800"/>
          </a:xfrm>
        </p:grpSpPr>
        <p:sp>
          <p:nvSpPr>
            <p:cNvPr id="10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1BF8A"/>
              </a:solidFill>
              <a:prstDash val="solid"/>
              <a:miter/>
            </a:ln>
          </p:spPr>
        </p:sp>
        <p:sp>
          <p:nvSpPr>
            <p:cNvPr id="103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4" name="Group 21"/>
          <p:cNvGrpSpPr/>
          <p:nvPr/>
        </p:nvGrpSpPr>
        <p:grpSpPr>
          <a:xfrm>
            <a:off x="6246852" y="5180714"/>
            <a:ext cx="948012" cy="948012"/>
            <a:chOff x="0" y="0"/>
            <a:chExt cx="812800" cy="812800"/>
          </a:xfrm>
        </p:grpSpPr>
        <p:sp>
          <p:nvSpPr>
            <p:cNvPr id="105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D8BC9"/>
              </a:solidFill>
              <a:prstDash val="solid"/>
              <a:miter/>
            </a:ln>
          </p:spPr>
        </p:sp>
        <p:sp>
          <p:nvSpPr>
            <p:cNvPr id="106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07" name="Group 24"/>
          <p:cNvGrpSpPr/>
          <p:nvPr/>
        </p:nvGrpSpPr>
        <p:grpSpPr>
          <a:xfrm>
            <a:off x="6246852" y="8259635"/>
            <a:ext cx="948012" cy="948012"/>
            <a:chOff x="0" y="0"/>
            <a:chExt cx="812800" cy="812800"/>
          </a:xfrm>
        </p:grpSpPr>
        <p:sp>
          <p:nvSpPr>
            <p:cNvPr id="108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77BF60"/>
              </a:solidFill>
              <a:prstDash val="solid"/>
              <a:miter/>
            </a:ln>
          </p:spPr>
        </p:sp>
        <p:sp>
          <p:nvSpPr>
            <p:cNvPr id="109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0" name="Group 27"/>
          <p:cNvGrpSpPr/>
          <p:nvPr/>
        </p:nvGrpSpPr>
        <p:grpSpPr>
          <a:xfrm>
            <a:off x="11763506" y="5180714"/>
            <a:ext cx="948012" cy="948012"/>
            <a:chOff x="0" y="0"/>
            <a:chExt cx="812800" cy="812800"/>
          </a:xfrm>
        </p:grpSpPr>
        <p:sp>
          <p:nvSpPr>
            <p:cNvPr id="111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2BC5CD"/>
              </a:solidFill>
              <a:prstDash val="solid"/>
              <a:miter/>
            </a:ln>
          </p:spPr>
        </p:sp>
        <p:sp>
          <p:nvSpPr>
            <p:cNvPr id="112" name="TextBox 2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4" name="Group 30"/>
          <p:cNvGrpSpPr/>
          <p:nvPr/>
        </p:nvGrpSpPr>
        <p:grpSpPr>
          <a:xfrm>
            <a:off x="11763506" y="8259635"/>
            <a:ext cx="948012" cy="948012"/>
            <a:chOff x="0" y="0"/>
            <a:chExt cx="812800" cy="812800"/>
          </a:xfrm>
        </p:grpSpPr>
        <p:sp>
          <p:nvSpPr>
            <p:cNvPr id="115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519D39"/>
              </a:solidFill>
              <a:prstDash val="solid"/>
              <a:miter/>
            </a:ln>
          </p:spPr>
        </p:sp>
        <p:sp>
          <p:nvSpPr>
            <p:cNvPr id="116" name="TextBox 3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7" name="Freeform 33"/>
          <p:cNvSpPr/>
          <p:nvPr/>
        </p:nvSpPr>
        <p:spPr>
          <a:xfrm>
            <a:off x="12942250" y="5840775"/>
            <a:ext cx="4115707" cy="169773"/>
          </a:xfrm>
          <a:custGeom>
            <a:avLst/>
            <a:gdLst/>
            <a:ahLst/>
            <a:cxnLst/>
            <a:rect l="l" t="t" r="r" b="b"/>
            <a:pathLst>
              <a:path w="4115707" h="169773">
                <a:moveTo>
                  <a:pt x="0" y="0"/>
                </a:moveTo>
                <a:lnTo>
                  <a:pt x="4115707" y="0"/>
                </a:lnTo>
                <a:lnTo>
                  <a:pt x="4115707" y="169773"/>
                </a:lnTo>
                <a:lnTo>
                  <a:pt x="0" y="16977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8" name="Freeform 34"/>
          <p:cNvSpPr/>
          <p:nvPr/>
        </p:nvSpPr>
        <p:spPr>
          <a:xfrm>
            <a:off x="12942250" y="8919696"/>
            <a:ext cx="4115707" cy="169773"/>
          </a:xfrm>
          <a:custGeom>
            <a:avLst/>
            <a:gdLst/>
            <a:ahLst/>
            <a:cxnLst/>
            <a:rect l="l" t="t" r="r" b="b"/>
            <a:pathLst>
              <a:path w="4115707" h="169773">
                <a:moveTo>
                  <a:pt x="0" y="0"/>
                </a:moveTo>
                <a:lnTo>
                  <a:pt x="4115707" y="0"/>
                </a:lnTo>
                <a:lnTo>
                  <a:pt x="4115707" y="169773"/>
                </a:lnTo>
                <a:lnTo>
                  <a:pt x="0" y="16977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19" name="Freeform 35"/>
          <p:cNvSpPr/>
          <p:nvPr/>
        </p:nvSpPr>
        <p:spPr>
          <a:xfrm>
            <a:off x="5390933" y="3964907"/>
            <a:ext cx="908930" cy="669200"/>
          </a:xfrm>
          <a:custGeom>
            <a:avLst/>
            <a:gdLst/>
            <a:ahLst/>
            <a:cxnLst/>
            <a:rect l="l" t="t" r="r" b="b"/>
            <a:pathLst>
              <a:path w="908930" h="669200">
                <a:moveTo>
                  <a:pt x="0" y="0"/>
                </a:moveTo>
                <a:lnTo>
                  <a:pt x="908930" y="0"/>
                </a:lnTo>
                <a:lnTo>
                  <a:pt x="908930" y="669200"/>
                </a:lnTo>
                <a:lnTo>
                  <a:pt x="0" y="66920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0" name="Freeform 37"/>
          <p:cNvSpPr/>
          <p:nvPr/>
        </p:nvSpPr>
        <p:spPr>
          <a:xfrm>
            <a:off x="10969687" y="3885879"/>
            <a:ext cx="956668" cy="617051"/>
          </a:xfrm>
          <a:custGeom>
            <a:avLst/>
            <a:gdLst/>
            <a:ahLst/>
            <a:cxnLst/>
            <a:rect l="l" t="t" r="r" b="b"/>
            <a:pathLst>
              <a:path w="956668" h="617051">
                <a:moveTo>
                  <a:pt x="0" y="0"/>
                </a:moveTo>
                <a:lnTo>
                  <a:pt x="956668" y="0"/>
                </a:lnTo>
                <a:lnTo>
                  <a:pt x="956668" y="617051"/>
                </a:lnTo>
                <a:lnTo>
                  <a:pt x="0" y="61705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1" name="Freeform 38"/>
          <p:cNvSpPr/>
          <p:nvPr/>
        </p:nvSpPr>
        <p:spPr>
          <a:xfrm>
            <a:off x="5507694" y="6839741"/>
            <a:ext cx="726263" cy="689950"/>
          </a:xfrm>
          <a:custGeom>
            <a:avLst/>
            <a:gdLst/>
            <a:ahLst/>
            <a:cxnLst/>
            <a:rect l="l" t="t" r="r" b="b"/>
            <a:pathLst>
              <a:path w="726263" h="689950">
                <a:moveTo>
                  <a:pt x="0" y="0"/>
                </a:moveTo>
                <a:lnTo>
                  <a:pt x="726262" y="0"/>
                </a:lnTo>
                <a:lnTo>
                  <a:pt x="726262" y="689950"/>
                </a:lnTo>
                <a:lnTo>
                  <a:pt x="0" y="68995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2" name="Freeform 39"/>
          <p:cNvSpPr/>
          <p:nvPr/>
        </p:nvSpPr>
        <p:spPr>
          <a:xfrm>
            <a:off x="11103384" y="6817435"/>
            <a:ext cx="765595" cy="773329"/>
          </a:xfrm>
          <a:custGeom>
            <a:avLst/>
            <a:gdLst/>
            <a:ahLst/>
            <a:cxnLst/>
            <a:rect l="l" t="t" r="r" b="b"/>
            <a:pathLst>
              <a:path w="765595" h="773329">
                <a:moveTo>
                  <a:pt x="0" y="0"/>
                </a:moveTo>
                <a:lnTo>
                  <a:pt x="765595" y="0"/>
                </a:lnTo>
                <a:lnTo>
                  <a:pt x="765595" y="773329"/>
                </a:lnTo>
                <a:lnTo>
                  <a:pt x="0" y="77332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4" name="TextBox 44"/>
          <p:cNvSpPr txBox="1"/>
          <p:nvPr/>
        </p:nvSpPr>
        <p:spPr>
          <a:xfrm>
            <a:off x="1406387" y="4547871"/>
            <a:ext cx="4229303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4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ОСОБИСТІСТЬ</a:t>
            </a:r>
          </a:p>
        </p:txBody>
      </p:sp>
      <p:sp>
        <p:nvSpPr>
          <p:cNvPr id="125" name="TextBox 45"/>
          <p:cNvSpPr txBox="1"/>
          <p:nvPr/>
        </p:nvSpPr>
        <p:spPr>
          <a:xfrm>
            <a:off x="1537501" y="6874490"/>
            <a:ext cx="4508509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32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Цілісна особистість, усебічно  розвинена, здатна до критичного мислення</a:t>
            </a:r>
          </a:p>
        </p:txBody>
      </p:sp>
      <p:sp>
        <p:nvSpPr>
          <p:cNvPr id="126" name="TextBox 46"/>
          <p:cNvSpPr txBox="1"/>
          <p:nvPr/>
        </p:nvSpPr>
        <p:spPr>
          <a:xfrm>
            <a:off x="6935393" y="6782975"/>
            <a:ext cx="4848049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Патріот з активною позицією, який діє згідно морально-етичними принципами і здатний приймати відповідальні рішення</a:t>
            </a:r>
          </a:p>
        </p:txBody>
      </p:sp>
      <p:sp>
        <p:nvSpPr>
          <p:cNvPr id="127" name="TextBox 47"/>
          <p:cNvSpPr txBox="1"/>
          <p:nvPr/>
        </p:nvSpPr>
        <p:spPr>
          <a:xfrm>
            <a:off x="12421893" y="6812319"/>
            <a:ext cx="5212774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2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Інноватор, здатний змінювати навколишній світ, розвивати економіку, конкурувати на ринку праці, вчитися впродовж життя</a:t>
            </a:r>
          </a:p>
        </p:txBody>
      </p:sp>
      <p:sp>
        <p:nvSpPr>
          <p:cNvPr id="128" name="TextBox 48"/>
          <p:cNvSpPr txBox="1"/>
          <p:nvPr/>
        </p:nvSpPr>
        <p:spPr>
          <a:xfrm>
            <a:off x="1002021" y="5401990"/>
            <a:ext cx="404366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11468C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129" name="TextBox 49"/>
          <p:cNvSpPr txBox="1"/>
          <p:nvPr/>
        </p:nvSpPr>
        <p:spPr>
          <a:xfrm>
            <a:off x="986283" y="8480911"/>
            <a:ext cx="435843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31BF8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04</a:t>
            </a:r>
          </a:p>
        </p:txBody>
      </p:sp>
      <p:sp>
        <p:nvSpPr>
          <p:cNvPr id="130" name="TextBox 50"/>
          <p:cNvSpPr txBox="1"/>
          <p:nvPr/>
        </p:nvSpPr>
        <p:spPr>
          <a:xfrm>
            <a:off x="6513652" y="5401990"/>
            <a:ext cx="414412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1D8BC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131" name="TextBox 51"/>
          <p:cNvSpPr txBox="1"/>
          <p:nvPr/>
        </p:nvSpPr>
        <p:spPr>
          <a:xfrm>
            <a:off x="6506322" y="8480911"/>
            <a:ext cx="429071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77BF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05</a:t>
            </a:r>
          </a:p>
        </p:txBody>
      </p:sp>
      <p:sp>
        <p:nvSpPr>
          <p:cNvPr id="132" name="TextBox 52"/>
          <p:cNvSpPr txBox="1"/>
          <p:nvPr/>
        </p:nvSpPr>
        <p:spPr>
          <a:xfrm>
            <a:off x="12024762" y="5401990"/>
            <a:ext cx="425500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2BC5C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133" name="TextBox 53"/>
          <p:cNvSpPr txBox="1"/>
          <p:nvPr/>
        </p:nvSpPr>
        <p:spPr>
          <a:xfrm>
            <a:off x="12015237" y="8480911"/>
            <a:ext cx="444550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b="1">
                <a:solidFill>
                  <a:srgbClr val="519D3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06</a:t>
            </a:r>
          </a:p>
        </p:txBody>
      </p:sp>
      <p:sp>
        <p:nvSpPr>
          <p:cNvPr id="135" name="Freeform 36"/>
          <p:cNvSpPr/>
          <p:nvPr/>
        </p:nvSpPr>
        <p:spPr>
          <a:xfrm>
            <a:off x="16766594" y="6745870"/>
            <a:ext cx="947597" cy="718037"/>
          </a:xfrm>
          <a:custGeom>
            <a:avLst/>
            <a:gdLst/>
            <a:ahLst/>
            <a:cxnLst/>
            <a:rect l="l" t="t" r="r" b="b"/>
            <a:pathLst>
              <a:path w="957980" h="886131">
                <a:moveTo>
                  <a:pt x="0" y="0"/>
                </a:moveTo>
                <a:lnTo>
                  <a:pt x="957979" y="0"/>
                </a:lnTo>
                <a:lnTo>
                  <a:pt x="957979" y="886131"/>
                </a:lnTo>
                <a:lnTo>
                  <a:pt x="0" y="886131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136" name="Freeform 35"/>
          <p:cNvSpPr/>
          <p:nvPr/>
        </p:nvSpPr>
        <p:spPr>
          <a:xfrm>
            <a:off x="16377336" y="3987036"/>
            <a:ext cx="847490" cy="964036"/>
          </a:xfrm>
          <a:custGeom>
            <a:avLst/>
            <a:gdLst/>
            <a:ahLst/>
            <a:cxnLst/>
            <a:rect l="l" t="t" r="r" b="b"/>
            <a:pathLst>
              <a:path w="737691" h="820796">
                <a:moveTo>
                  <a:pt x="0" y="0"/>
                </a:moveTo>
                <a:lnTo>
                  <a:pt x="737691" y="0"/>
                </a:lnTo>
                <a:lnTo>
                  <a:pt x="737691" y="820796"/>
                </a:lnTo>
                <a:lnTo>
                  <a:pt x="0" y="82079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7" name="TextBox 44"/>
          <p:cNvSpPr txBox="1"/>
          <p:nvPr/>
        </p:nvSpPr>
        <p:spPr>
          <a:xfrm>
            <a:off x="7321934" y="4529944"/>
            <a:ext cx="4229303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4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ПАТРІОТ</a:t>
            </a:r>
          </a:p>
        </p:txBody>
      </p:sp>
      <p:sp>
        <p:nvSpPr>
          <p:cNvPr id="138" name="TextBox 44"/>
          <p:cNvSpPr txBox="1"/>
          <p:nvPr/>
        </p:nvSpPr>
        <p:spPr>
          <a:xfrm>
            <a:off x="12537291" y="4527577"/>
            <a:ext cx="4229303" cy="4073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9"/>
              </a:lnSpc>
            </a:pPr>
            <a:r>
              <a:rPr lang="uk-UA" sz="4400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ІННОВАТОР</a:t>
            </a:r>
          </a:p>
        </p:txBody>
      </p:sp>
    </p:spTree>
    <p:extLst>
      <p:ext uri="{BB962C8B-B14F-4D97-AF65-F5344CB8AC3E}">
        <p14:creationId xmlns:p14="http://schemas.microsoft.com/office/powerpoint/2010/main" val="38350301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20"/>
          <p:cNvSpPr/>
          <p:nvPr/>
        </p:nvSpPr>
        <p:spPr>
          <a:xfrm>
            <a:off x="-358801" y="10087015"/>
            <a:ext cx="17646676" cy="1656163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90245"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1910548" y="-1624557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6" name="TextBox 17"/>
          <p:cNvSpPr txBox="1"/>
          <p:nvPr/>
        </p:nvSpPr>
        <p:spPr>
          <a:xfrm rot="16200000">
            <a:off x="8025852" y="-5080852"/>
            <a:ext cx="1898617" cy="16458123"/>
          </a:xfrm>
          <a:prstGeom prst="rect">
            <a:avLst/>
          </a:prstGeom>
        </p:spPr>
        <p:txBody>
          <a:bodyPr lIns="45667" tIns="45667" rIns="45667" bIns="45667" rtlCol="0" anchor="ctr"/>
          <a:lstStyle/>
          <a:p>
            <a:pPr algn="ctr">
              <a:lnSpc>
                <a:spcPts val="2768"/>
              </a:lnSpc>
            </a:pPr>
            <a:endParaRPr/>
          </a:p>
        </p:txBody>
      </p:sp>
      <p:sp>
        <p:nvSpPr>
          <p:cNvPr id="7" name="AutoShape 8" descr="Атестація 2025: порядок проведення - Нови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8" name="TextBox 11"/>
          <p:cNvSpPr txBox="1"/>
          <p:nvPr/>
        </p:nvSpPr>
        <p:spPr>
          <a:xfrm>
            <a:off x="8031" y="-144463"/>
            <a:ext cx="1537811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k-UA" sz="6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ВЧИТЕЛЬ – ЦЕ НЕ ПРОСТО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k-UA" sz="6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ПРОФЕСІЯ, ЦЕ ПОКЛИКАННЯ</a:t>
            </a:r>
          </a:p>
        </p:txBody>
      </p:sp>
      <p:sp>
        <p:nvSpPr>
          <p:cNvPr id="97" name="Freeform 38"/>
          <p:cNvSpPr/>
          <p:nvPr/>
        </p:nvSpPr>
        <p:spPr>
          <a:xfrm>
            <a:off x="15765840" y="3033296"/>
            <a:ext cx="833588" cy="768984"/>
          </a:xfrm>
          <a:custGeom>
            <a:avLst/>
            <a:gdLst/>
            <a:ahLst/>
            <a:cxnLst/>
            <a:rect l="l" t="t" r="r" b="b"/>
            <a:pathLst>
              <a:path w="815914" h="752680">
                <a:moveTo>
                  <a:pt x="0" y="0"/>
                </a:moveTo>
                <a:lnTo>
                  <a:pt x="815914" y="0"/>
                </a:lnTo>
                <a:lnTo>
                  <a:pt x="815914" y="752680"/>
                </a:lnTo>
                <a:lnTo>
                  <a:pt x="0" y="7526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9" name="AutoShape 42"/>
          <p:cNvSpPr>
            <a:spLocks noChangeArrowheads="1"/>
          </p:cNvSpPr>
          <p:nvPr/>
        </p:nvSpPr>
        <p:spPr bwMode="auto">
          <a:xfrm>
            <a:off x="6611787" y="2387414"/>
            <a:ext cx="5497693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AutoShape 55"/>
          <p:cNvSpPr>
            <a:spLocks noChangeArrowheads="1"/>
          </p:cNvSpPr>
          <p:nvPr/>
        </p:nvSpPr>
        <p:spPr bwMode="auto">
          <a:xfrm>
            <a:off x="904875" y="2387414"/>
            <a:ext cx="5469508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AutoShape 42"/>
          <p:cNvSpPr>
            <a:spLocks noChangeArrowheads="1"/>
          </p:cNvSpPr>
          <p:nvPr/>
        </p:nvSpPr>
        <p:spPr bwMode="auto">
          <a:xfrm>
            <a:off x="904875" y="6111330"/>
            <a:ext cx="5486459" cy="385382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AutoShape 55"/>
          <p:cNvSpPr>
            <a:spLocks noChangeArrowheads="1"/>
          </p:cNvSpPr>
          <p:nvPr/>
        </p:nvSpPr>
        <p:spPr bwMode="auto">
          <a:xfrm>
            <a:off x="6657313" y="6159404"/>
            <a:ext cx="5489161" cy="3805747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AutoShape 55"/>
          <p:cNvSpPr>
            <a:spLocks noChangeArrowheads="1"/>
          </p:cNvSpPr>
          <p:nvPr/>
        </p:nvSpPr>
        <p:spPr bwMode="auto">
          <a:xfrm>
            <a:off x="12412453" y="2414958"/>
            <a:ext cx="5469508" cy="3594286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AutoShape 42"/>
          <p:cNvSpPr>
            <a:spLocks noChangeArrowheads="1"/>
          </p:cNvSpPr>
          <p:nvPr/>
        </p:nvSpPr>
        <p:spPr bwMode="auto">
          <a:xfrm>
            <a:off x="12412453" y="6138874"/>
            <a:ext cx="5486459" cy="385382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3200" b="1" i="1" dirty="0">
                <a:solidFill>
                  <a:srgbClr val="00206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Місце для фото</a:t>
            </a:r>
            <a:endParaRPr lang="ru-RU" altLang="uk-UA" sz="3200" b="1" i="1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A91F95-0D9C-4A3D-94BC-6AA3D54F587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15"/>
          <a:stretch/>
        </p:blipFill>
        <p:spPr>
          <a:xfrm>
            <a:off x="954741" y="2572612"/>
            <a:ext cx="5326148" cy="32789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9806D0-345B-4779-83F3-8ED0006E9B5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87"/>
          <a:stretch/>
        </p:blipFill>
        <p:spPr>
          <a:xfrm>
            <a:off x="6722087" y="2572612"/>
            <a:ext cx="5191532" cy="32789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64CDD1-75A9-4A89-B0DA-4A8E67ACD87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4"/>
          <a:stretch/>
        </p:blipFill>
        <p:spPr>
          <a:xfrm>
            <a:off x="12649199" y="2572611"/>
            <a:ext cx="5012223" cy="32789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0FC9C0-5BC0-4039-ACF6-E4E0C0AE3B9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984785" y="6279446"/>
            <a:ext cx="5296104" cy="35373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08D399D-F17A-43CB-A5CE-D1D1DB5C0C2A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5"/>
          <a:stretch/>
        </p:blipFill>
        <p:spPr>
          <a:xfrm>
            <a:off x="6746823" y="6279446"/>
            <a:ext cx="5149845" cy="35373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E5E9F44-09D3-416E-89F4-C72F934791F6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1"/>
          <a:stretch/>
        </p:blipFill>
        <p:spPr>
          <a:xfrm>
            <a:off x="12649199" y="6285501"/>
            <a:ext cx="5012223" cy="35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527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3C32A-5DF5-A3FF-7819-D8D1565D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2ABA0F-F2F7-B1F0-E94B-78269E4858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065"/>
          <a:stretch/>
        </p:blipFill>
        <p:spPr>
          <a:xfrm>
            <a:off x="-1" y="0"/>
            <a:ext cx="18288002" cy="10287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0E0C8E-87B4-003F-8E4C-A2B304654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24" b="89744" l="9327" r="90061">
                        <a14:foregroundMark x1="9480" y1="38462" x2="10550" y2="52015"/>
                        <a14:foregroundMark x1="90061" y1="71429" x2="90061" y2="714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1305" y="154817"/>
            <a:ext cx="5011877" cy="2092115"/>
          </a:xfrm>
          <a:prstGeom prst="rect">
            <a:avLst/>
          </a:prstGeom>
        </p:spPr>
      </p:pic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2A0106D6-1B15-4D65-5F29-F06FF78BC1A2}"/>
              </a:ext>
            </a:extLst>
          </p:cNvPr>
          <p:cNvSpPr/>
          <p:nvPr/>
        </p:nvSpPr>
        <p:spPr>
          <a:xfrm>
            <a:off x="11754465" y="2763125"/>
            <a:ext cx="5915391" cy="5894178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Чи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є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моменти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які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хотіли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обговорити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додатково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? З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задоволенням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вислухаю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ваші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питання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та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пропозиції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42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EC7275-6E12-0869-9D6F-A3F56A8A28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32" y="2102261"/>
            <a:ext cx="12277110" cy="8184740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8971543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B00F8-F486-442E-4F52-0534D8183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163F38-0275-F126-6EEC-7E4F2D2092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65"/>
          <a:stretch/>
        </p:blipFill>
        <p:spPr>
          <a:xfrm>
            <a:off x="-1" y="0"/>
            <a:ext cx="18288002" cy="102870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F51FC06C-4DE8-C713-62FF-D5D167262BFC}"/>
              </a:ext>
            </a:extLst>
          </p:cNvPr>
          <p:cNvSpPr/>
          <p:nvPr/>
        </p:nvSpPr>
        <p:spPr>
          <a:xfrm>
            <a:off x="376083" y="294974"/>
            <a:ext cx="17565330" cy="1017630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умовах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війни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пріоритетом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залишається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захист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наших </a:t>
            </a:r>
            <a:r>
              <a:rPr lang="ru-RU" sz="42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дітей</a:t>
            </a:r>
            <a:r>
              <a:rPr lang="ru-RU" sz="42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endParaRPr lang="uk-UA" sz="42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869FAFFB-BB76-05BF-2553-EE16F60EEA44}"/>
              </a:ext>
            </a:extLst>
          </p:cNvPr>
          <p:cNvSpPr/>
          <p:nvPr/>
        </p:nvSpPr>
        <p:spPr>
          <a:xfrm>
            <a:off x="9763433" y="1843550"/>
            <a:ext cx="7329950" cy="8148477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Прошу вас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звертати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увагу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їхнє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місцезнаходження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навчати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їх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правилам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поведінки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під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час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повітряних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тривог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уникати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потенційно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небезпечних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місць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Плануючи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літній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відпочинок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важливо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вибирати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безпечні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варіанти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дозвілля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та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постійно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бути на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зв’язку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з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дітьми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F1EEE0-83ED-C3A5-CFDE-4E1DA91E2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336" y="1435202"/>
            <a:ext cx="8851799" cy="885179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590778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5ECB-F49E-C136-6B0A-969B795F9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4FEB26-2216-CECA-8B95-4AF590662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24F609C6-99CF-124A-8886-4B7BFC912080}"/>
              </a:ext>
            </a:extLst>
          </p:cNvPr>
          <p:cNvSpPr/>
          <p:nvPr/>
        </p:nvSpPr>
        <p:spPr>
          <a:xfrm>
            <a:off x="235975" y="202801"/>
            <a:ext cx="17845547" cy="2555150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Цей навчальний рік був непростим, сповненим викликів, випробувань та нових досягнень. Ми всі разом - учні, педагоги та батьки - доклали зусиль, щоб забезпечити дітям якісне навчання, підтримку та розвиток, попри складні умови.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41C2B10B-4232-2A7F-0543-2F2FD8215AF4}"/>
              </a:ext>
            </a:extLst>
          </p:cNvPr>
          <p:cNvSpPr/>
          <p:nvPr/>
        </p:nvSpPr>
        <p:spPr>
          <a:xfrm>
            <a:off x="412955" y="2931254"/>
            <a:ext cx="8318091" cy="7123451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Зараз перед нами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літо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</a:t>
            </a:r>
          </a:p>
          <a:p>
            <a:pPr algn="ctr" defTabSz="1371600"/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час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відпочинку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теплих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моментів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та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можливостей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для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нових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відкриттів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Хочу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побажати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вам та вашим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дітям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мирного,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спокійного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й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насиченого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яскравими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враженнями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літа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Нехай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цей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час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принесе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радість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можливість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перезавантаження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та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зміцнення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родинних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стосунків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endParaRPr lang="uk-UA" sz="3600" b="1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E6F62E-0C16-F9CB-5E2B-FCF9DFCE9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41"/>
          <a:stretch/>
        </p:blipFill>
        <p:spPr>
          <a:xfrm>
            <a:off x="9556957" y="2048204"/>
            <a:ext cx="8023121" cy="823879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465049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49A42-B0C9-3E9E-CACC-8174A352D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13DB43-935E-B3A3-CAA5-4F2018E29D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65"/>
          <a:stretch/>
        </p:blipFill>
        <p:spPr>
          <a:xfrm>
            <a:off x="-1" y="0"/>
            <a:ext cx="18288002" cy="102870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F1E9026A-67E4-0D11-B72B-3718C75A0BF7}"/>
              </a:ext>
            </a:extLst>
          </p:cNvPr>
          <p:cNvSpPr/>
          <p:nvPr/>
        </p:nvSpPr>
        <p:spPr>
          <a:xfrm>
            <a:off x="176981" y="265481"/>
            <a:ext cx="17845547" cy="1563321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Бережіть себе, створюйте для дітей безпечне та змістовне дозвілля, наповнене цікавими заняттями, спілкуванням та підтримкою. </a:t>
            </a: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419B9E5B-8DAC-719F-A623-8FF17E159005}"/>
              </a:ext>
            </a:extLst>
          </p:cNvPr>
          <p:cNvSpPr/>
          <p:nvPr/>
        </p:nvSpPr>
        <p:spPr>
          <a:xfrm>
            <a:off x="10049184" y="2344994"/>
            <a:ext cx="6371304" cy="7492181"/>
          </a:xfrm>
          <a:prstGeom prst="roundRect">
            <a:avLst>
              <a:gd name="adj" fmla="val 27745"/>
            </a:avLst>
          </a:prstGeom>
          <a:solidFill>
            <a:schemeClr val="bg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uk-UA" sz="36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Нехай канікули стануть джерелом сил, натхнення та позитиву, а у вересні ми всі зустрінемося, сповнені нових ідей та енергії для досягнень. Дякую вам за вашу підтримку, турботу та небайдужість! Бажаю гарного літнього відпочинку!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E1C9C5-3CAE-B867-E2B6-DF19FA831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75"/>
          <a:stretch/>
        </p:blipFill>
        <p:spPr>
          <a:xfrm>
            <a:off x="1347634" y="1653549"/>
            <a:ext cx="7796366" cy="8633451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59403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070161-9D64-9E92-F79A-F56497123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8288002" cy="10287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19F302-62BA-E6B6-9E0D-3725D3FF8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08" b="89508" l="7702" r="92298">
                        <a14:foregroundMark x1="7826" y1="71475" x2="8820" y2="76066"/>
                        <a14:foregroundMark x1="92298" y1="47869" x2="90559" y2="639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5607" y="2484435"/>
            <a:ext cx="7329599" cy="27770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817C76-5C2B-3F18-2B65-212592D3C6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72" b="89577" l="6766" r="94069">
                        <a14:foregroundMark x1="11770" y1="76221" x2="15107" y2="75570"/>
                        <a14:foregroundMark x1="6858" y1="57329" x2="6858" y2="57329"/>
                        <a14:foregroundMark x1="94069" y1="74593" x2="94069" y2="74593"/>
                        <a14:backgroundMark x1="87581" y1="55049" x2="87581" y2="55049"/>
                        <a14:backgroundMark x1="86932" y1="62215" x2="86932" y2="62215"/>
                        <a14:backgroundMark x1="86932" y1="59283" x2="86932" y2="59283"/>
                        <a14:backgroundMark x1="44856" y1="60912" x2="44856" y2="609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730" y="4633778"/>
            <a:ext cx="9824394" cy="27952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C49A15-4F98-CF5D-E596-493525D4D0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082" y="-101965"/>
            <a:ext cx="6925977" cy="10388966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1602313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95514" y="-3234257"/>
            <a:ext cx="11945087" cy="12492557"/>
            <a:chOff x="0" y="0"/>
            <a:chExt cx="759608" cy="794422"/>
          </a:xfrm>
        </p:grpSpPr>
        <p:sp>
          <p:nvSpPr>
            <p:cNvPr id="3" name="Freeform 3"/>
            <p:cNvSpPr/>
            <p:nvPr/>
          </p:nvSpPr>
          <p:spPr>
            <a:xfrm>
              <a:off x="3294" y="0"/>
              <a:ext cx="753019" cy="794422"/>
            </a:xfrm>
            <a:custGeom>
              <a:avLst/>
              <a:gdLst/>
              <a:ahLst/>
              <a:cxnLst/>
              <a:rect l="l" t="t" r="r" b="b"/>
              <a:pathLst>
                <a:path w="753019" h="794422">
                  <a:moveTo>
                    <a:pt x="747458" y="414521"/>
                  </a:moveTo>
                  <a:lnTo>
                    <a:pt x="561969" y="777112"/>
                  </a:lnTo>
                  <a:cubicBezTo>
                    <a:pt x="556534" y="787737"/>
                    <a:pt x="545605" y="794422"/>
                    <a:pt x="533670" y="794422"/>
                  </a:cubicBezTo>
                  <a:lnTo>
                    <a:pt x="219350" y="794422"/>
                  </a:lnTo>
                  <a:cubicBezTo>
                    <a:pt x="207415" y="794422"/>
                    <a:pt x="196486" y="787737"/>
                    <a:pt x="191051" y="777112"/>
                  </a:cubicBezTo>
                  <a:lnTo>
                    <a:pt x="5561" y="414521"/>
                  </a:lnTo>
                  <a:cubicBezTo>
                    <a:pt x="0" y="403651"/>
                    <a:pt x="0" y="390771"/>
                    <a:pt x="5561" y="379901"/>
                  </a:cubicBezTo>
                  <a:lnTo>
                    <a:pt x="191051" y="17310"/>
                  </a:lnTo>
                  <a:cubicBezTo>
                    <a:pt x="196486" y="6685"/>
                    <a:pt x="207415" y="0"/>
                    <a:pt x="219350" y="0"/>
                  </a:cubicBezTo>
                  <a:lnTo>
                    <a:pt x="533670" y="0"/>
                  </a:lnTo>
                  <a:cubicBezTo>
                    <a:pt x="545605" y="0"/>
                    <a:pt x="556534" y="6685"/>
                    <a:pt x="561969" y="17310"/>
                  </a:cubicBezTo>
                  <a:lnTo>
                    <a:pt x="747458" y="379901"/>
                  </a:lnTo>
                  <a:cubicBezTo>
                    <a:pt x="753019" y="390771"/>
                    <a:pt x="753019" y="403651"/>
                    <a:pt x="747458" y="414521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66675"/>
              <a:ext cx="531008" cy="86109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3272775" y="3752704"/>
            <a:ext cx="17089578" cy="5505596"/>
            <a:chOff x="0" y="0"/>
            <a:chExt cx="1258095" cy="405309"/>
          </a:xfrm>
        </p:grpSpPr>
        <p:sp>
          <p:nvSpPr>
            <p:cNvPr id="6" name="Freeform 6"/>
            <p:cNvSpPr/>
            <p:nvPr/>
          </p:nvSpPr>
          <p:spPr>
            <a:xfrm>
              <a:off x="4787" y="0"/>
              <a:ext cx="1248521" cy="405309"/>
            </a:xfrm>
            <a:custGeom>
              <a:avLst/>
              <a:gdLst/>
              <a:ahLst/>
              <a:cxnLst/>
              <a:rect l="l" t="t" r="r" b="b"/>
              <a:pathLst>
                <a:path w="1248521" h="405309">
                  <a:moveTo>
                    <a:pt x="1036517" y="0"/>
                  </a:moveTo>
                  <a:lnTo>
                    <a:pt x="8804" y="0"/>
                  </a:lnTo>
                  <a:cubicBezTo>
                    <a:pt x="5894" y="0"/>
                    <a:pt x="3193" y="1507"/>
                    <a:pt x="1665" y="3983"/>
                  </a:cubicBezTo>
                  <a:cubicBezTo>
                    <a:pt x="137" y="6458"/>
                    <a:pt x="0" y="9549"/>
                    <a:pt x="1304" y="12149"/>
                  </a:cubicBezTo>
                  <a:lnTo>
                    <a:pt x="192322" y="393160"/>
                  </a:lnTo>
                  <a:cubicBezTo>
                    <a:pt x="196056" y="400607"/>
                    <a:pt x="203673" y="405309"/>
                    <a:pt x="212004" y="405309"/>
                  </a:cubicBezTo>
                  <a:lnTo>
                    <a:pt x="1239717" y="405309"/>
                  </a:lnTo>
                  <a:cubicBezTo>
                    <a:pt x="1242626" y="405309"/>
                    <a:pt x="1245328" y="403802"/>
                    <a:pt x="1246856" y="401326"/>
                  </a:cubicBezTo>
                  <a:cubicBezTo>
                    <a:pt x="1248384" y="398851"/>
                    <a:pt x="1248521" y="395761"/>
                    <a:pt x="1247217" y="393160"/>
                  </a:cubicBezTo>
                  <a:lnTo>
                    <a:pt x="1056199" y="12149"/>
                  </a:lnTo>
                  <a:cubicBezTo>
                    <a:pt x="1052465" y="4702"/>
                    <a:pt x="1044848" y="0"/>
                    <a:pt x="1036517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01600" y="-66675"/>
              <a:ext cx="1054895" cy="471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4750" y="4701769"/>
            <a:ext cx="1358900" cy="13589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223000" y="4701769"/>
            <a:ext cx="1358900" cy="13589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74750" y="6569312"/>
            <a:ext cx="1358900" cy="135890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23000" y="6569312"/>
            <a:ext cx="1358900" cy="135890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dirty="0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04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870680" y="-2722500"/>
            <a:ext cx="9825247" cy="11469044"/>
            <a:chOff x="0" y="0"/>
            <a:chExt cx="680562" cy="794422"/>
          </a:xfrm>
        </p:grpSpPr>
        <p:sp>
          <p:nvSpPr>
            <p:cNvPr id="22" name="Freeform 22"/>
            <p:cNvSpPr/>
            <p:nvPr/>
          </p:nvSpPr>
          <p:spPr>
            <a:xfrm>
              <a:off x="5340" y="0"/>
              <a:ext cx="669881" cy="794422"/>
            </a:xfrm>
            <a:custGeom>
              <a:avLst/>
              <a:gdLst/>
              <a:ahLst/>
              <a:cxnLst/>
              <a:rect l="l" t="t" r="r" b="b"/>
              <a:pathLst>
                <a:path w="669881" h="794422">
                  <a:moveTo>
                    <a:pt x="660867" y="425271"/>
                  </a:moveTo>
                  <a:lnTo>
                    <a:pt x="486376" y="766362"/>
                  </a:lnTo>
                  <a:cubicBezTo>
                    <a:pt x="477566" y="783586"/>
                    <a:pt x="459850" y="794422"/>
                    <a:pt x="440503" y="794422"/>
                  </a:cubicBezTo>
                  <a:lnTo>
                    <a:pt x="229378" y="794422"/>
                  </a:lnTo>
                  <a:cubicBezTo>
                    <a:pt x="210032" y="794422"/>
                    <a:pt x="192316" y="783586"/>
                    <a:pt x="183505" y="766362"/>
                  </a:cubicBezTo>
                  <a:lnTo>
                    <a:pt x="9015" y="425271"/>
                  </a:lnTo>
                  <a:cubicBezTo>
                    <a:pt x="0" y="407650"/>
                    <a:pt x="0" y="386772"/>
                    <a:pt x="9015" y="369151"/>
                  </a:cubicBezTo>
                  <a:lnTo>
                    <a:pt x="183505" y="28060"/>
                  </a:lnTo>
                  <a:cubicBezTo>
                    <a:pt x="192316" y="10837"/>
                    <a:pt x="210032" y="0"/>
                    <a:pt x="229378" y="0"/>
                  </a:cubicBezTo>
                  <a:lnTo>
                    <a:pt x="440503" y="0"/>
                  </a:lnTo>
                  <a:cubicBezTo>
                    <a:pt x="459850" y="0"/>
                    <a:pt x="477566" y="10837"/>
                    <a:pt x="486376" y="28060"/>
                  </a:cubicBezTo>
                  <a:lnTo>
                    <a:pt x="660867" y="369151"/>
                  </a:lnTo>
                  <a:cubicBezTo>
                    <a:pt x="669882" y="386772"/>
                    <a:pt x="669882" y="407650"/>
                    <a:pt x="660867" y="425271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114300" y="-66675"/>
              <a:ext cx="451962" cy="86109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114300" y="-66675"/>
              <a:ext cx="5842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9" name="Freeform 29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 rot="-10800000">
            <a:off x="-435741" y="9972675"/>
            <a:ext cx="17403799" cy="2759967"/>
          </a:xfrm>
          <a:custGeom>
            <a:avLst/>
            <a:gdLst/>
            <a:ahLst/>
            <a:cxnLst/>
            <a:rect l="l" t="t" r="r" b="b"/>
            <a:pathLst>
              <a:path w="17403799" h="2759967">
                <a:moveTo>
                  <a:pt x="0" y="0"/>
                </a:moveTo>
                <a:lnTo>
                  <a:pt x="17403799" y="0"/>
                </a:lnTo>
                <a:lnTo>
                  <a:pt x="17403799" y="2759967"/>
                </a:lnTo>
                <a:lnTo>
                  <a:pt x="0" y="27599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65736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-1431866" y="4448102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2847931" y="4830357"/>
            <a:ext cx="3018849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здоров’я та безпека дитини, здоровий спосіб життя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896181" y="4830357"/>
            <a:ext cx="3375069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національна гідність, патріотизм; загальнолюдські цінності</a:t>
            </a:r>
            <a:endParaRPr lang="en-US" sz="2800" b="1" spc="10" dirty="0">
              <a:solidFill>
                <a:srgbClr val="FFFFFF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847931" y="6697900"/>
            <a:ext cx="2424083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уміння вчитися протягом життя</a:t>
            </a:r>
            <a:endParaRPr lang="en-US" sz="2800" b="1" spc="10" dirty="0">
              <a:solidFill>
                <a:srgbClr val="FFFFFF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7896181" y="6697900"/>
            <a:ext cx="3575968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b="1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ефективне   партнерство,   взаємодія  та  співпраця  усіх  учасників       освітнього процесу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555750" y="1923022"/>
            <a:ext cx="8646432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474"/>
              </a:lnSpc>
            </a:pPr>
            <a:r>
              <a:rPr lang="uk-UA" sz="80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Ц</a:t>
            </a:r>
            <a:r>
              <a:rPr lang="uk-UA" sz="6499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ІННОСТІ ШКОЛИ</a:t>
            </a:r>
            <a:endParaRPr lang="en-US" sz="6499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8" name="Freeform 9"/>
          <p:cNvSpPr/>
          <p:nvPr/>
        </p:nvSpPr>
        <p:spPr>
          <a:xfrm rot="16200000" flipH="1" flipV="1">
            <a:off x="-4237592" y="1116450"/>
            <a:ext cx="7880947" cy="3979878"/>
          </a:xfrm>
          <a:custGeom>
            <a:avLst/>
            <a:gdLst/>
            <a:ahLst/>
            <a:cxnLst/>
            <a:rect l="l" t="t" r="r" b="b"/>
            <a:pathLst>
              <a:path w="7880947" h="3979878">
                <a:moveTo>
                  <a:pt x="7880947" y="3979878"/>
                </a:moveTo>
                <a:lnTo>
                  <a:pt x="0" y="3979878"/>
                </a:lnTo>
                <a:lnTo>
                  <a:pt x="0" y="0"/>
                </a:lnTo>
                <a:lnTo>
                  <a:pt x="7880947" y="0"/>
                </a:lnTo>
                <a:lnTo>
                  <a:pt x="7880947" y="3979878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11"/>
          <p:cNvSpPr/>
          <p:nvPr/>
        </p:nvSpPr>
        <p:spPr>
          <a:xfrm>
            <a:off x="7682062" y="2875555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52"/>
          <p:cNvSpPr/>
          <p:nvPr/>
        </p:nvSpPr>
        <p:spPr>
          <a:xfrm>
            <a:off x="5371886" y="452830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22409" r="-50370"/>
            </a:stretch>
          </a:blipFill>
        </p:spPr>
      </p:sp>
      <p:sp>
        <p:nvSpPr>
          <p:cNvPr id="41" name="Freeform 53"/>
          <p:cNvSpPr/>
          <p:nvPr/>
        </p:nvSpPr>
        <p:spPr>
          <a:xfrm>
            <a:off x="5821840" y="1824236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22409" r="-50370"/>
            </a:stretch>
          </a:blipFill>
        </p:spPr>
      </p:sp>
      <p:sp>
        <p:nvSpPr>
          <p:cNvPr id="42" name="Freeform 54"/>
          <p:cNvSpPr/>
          <p:nvPr/>
        </p:nvSpPr>
        <p:spPr>
          <a:xfrm flipH="1">
            <a:off x="8952028" y="452830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4"/>
            <a:stretch>
              <a:fillRect t="-22409" r="-50370"/>
            </a:stretch>
          </a:blipFill>
        </p:spPr>
      </p:sp>
      <p:sp>
        <p:nvSpPr>
          <p:cNvPr id="43" name="Freeform 55"/>
          <p:cNvSpPr/>
          <p:nvPr/>
        </p:nvSpPr>
        <p:spPr>
          <a:xfrm flipH="1">
            <a:off x="9401982" y="1824236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4"/>
            <a:stretch>
              <a:fillRect t="-22409" r="-50370"/>
            </a:stretch>
          </a:blipFill>
        </p:spPr>
      </p:sp>
      <p:sp>
        <p:nvSpPr>
          <p:cNvPr id="44" name="Freeform 11"/>
          <p:cNvSpPr/>
          <p:nvPr/>
        </p:nvSpPr>
        <p:spPr>
          <a:xfrm>
            <a:off x="6344500" y="943193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6"/>
          <p:cNvSpPr/>
          <p:nvPr/>
        </p:nvSpPr>
        <p:spPr>
          <a:xfrm rot="5400000">
            <a:off x="829833" y="-466694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9999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6" name="Freeform 6"/>
          <p:cNvSpPr/>
          <p:nvPr/>
        </p:nvSpPr>
        <p:spPr>
          <a:xfrm rot="5400000">
            <a:off x="1057573" y="5790460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9999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47" name="Freeform 6"/>
          <p:cNvSpPr/>
          <p:nvPr/>
        </p:nvSpPr>
        <p:spPr>
          <a:xfrm rot="5400000">
            <a:off x="9100486" y="3489690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9999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BF668423-208E-4564-84BF-054C3658EB4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4" t="2935" r="23397" b="10249"/>
          <a:stretch/>
        </p:blipFill>
        <p:spPr>
          <a:xfrm>
            <a:off x="12608670" y="-1398301"/>
            <a:ext cx="7614959" cy="8980252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4064161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5400000">
            <a:off x="-1616863" y="-3905517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8" y="0"/>
                </a:lnTo>
                <a:lnTo>
                  <a:pt x="6341418" y="7363040"/>
                </a:lnTo>
                <a:lnTo>
                  <a:pt x="0" y="73630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33648" y="8601494"/>
            <a:ext cx="7160284" cy="85876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 dirty="0"/>
          </a:p>
        </p:txBody>
      </p:sp>
      <p:sp>
        <p:nvSpPr>
          <p:cNvPr id="10" name="Freeform 10"/>
          <p:cNvSpPr/>
          <p:nvPr/>
        </p:nvSpPr>
        <p:spPr>
          <a:xfrm>
            <a:off x="1813738" y="9102359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160833" y="8995437"/>
            <a:ext cx="6635156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Impact on Human Health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35704" y="246089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409" r="-50370"/>
            </a:stretch>
          </a:blipFill>
        </p:spPr>
      </p:sp>
      <p:sp>
        <p:nvSpPr>
          <p:cNvPr id="13" name="Freeform 13"/>
          <p:cNvSpPr/>
          <p:nvPr/>
        </p:nvSpPr>
        <p:spPr>
          <a:xfrm flipH="1">
            <a:off x="5215846" y="2460895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3" y="0"/>
                </a:moveTo>
                <a:lnTo>
                  <a:pt x="0" y="0"/>
                </a:lnTo>
                <a:lnTo>
                  <a:pt x="0" y="280368"/>
                </a:lnTo>
                <a:lnTo>
                  <a:pt x="3580143" y="280368"/>
                </a:lnTo>
                <a:lnTo>
                  <a:pt x="3580143" y="0"/>
                </a:lnTo>
                <a:close/>
              </a:path>
            </a:pathLst>
          </a:custGeom>
          <a:blipFill>
            <a:blip r:embed="rId6"/>
            <a:stretch>
              <a:fillRect t="-22409" r="-50370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635704" y="6271452"/>
            <a:ext cx="11013496" cy="714106"/>
            <a:chOff x="0" y="0"/>
            <a:chExt cx="1885836" cy="18807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813738" y="6543124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160832" y="6436202"/>
            <a:ext cx="995496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ru-RU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Законом </a:t>
            </a: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України «Про повну загальну середню освіту»</a:t>
            </a:r>
          </a:p>
        </p:txBody>
      </p:sp>
      <p:sp>
        <p:nvSpPr>
          <p:cNvPr id="20" name="Freeform 20"/>
          <p:cNvSpPr/>
          <p:nvPr/>
        </p:nvSpPr>
        <p:spPr>
          <a:xfrm>
            <a:off x="1635704" y="7040644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409" r="-50370"/>
            </a:stretch>
          </a:blipFill>
        </p:spPr>
      </p:sp>
      <p:sp>
        <p:nvSpPr>
          <p:cNvPr id="21" name="Freeform 21"/>
          <p:cNvSpPr/>
          <p:nvPr/>
        </p:nvSpPr>
        <p:spPr>
          <a:xfrm flipH="1">
            <a:off x="5215846" y="7040644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3" y="0"/>
                </a:moveTo>
                <a:lnTo>
                  <a:pt x="0" y="0"/>
                </a:lnTo>
                <a:lnTo>
                  <a:pt x="0" y="280368"/>
                </a:lnTo>
                <a:lnTo>
                  <a:pt x="3580143" y="280368"/>
                </a:lnTo>
                <a:lnTo>
                  <a:pt x="3580143" y="0"/>
                </a:lnTo>
                <a:close/>
              </a:path>
            </a:pathLst>
          </a:custGeom>
          <a:blipFill>
            <a:blip r:embed="rId6"/>
            <a:stretch>
              <a:fillRect t="-22409" r="-50370"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1662335" y="3827113"/>
            <a:ext cx="7160284" cy="714106"/>
            <a:chOff x="0" y="0"/>
            <a:chExt cx="1885836" cy="188077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840369" y="4043699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2301816" y="3978513"/>
            <a:ext cx="440969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Статутом закладу освіти</a:t>
            </a:r>
          </a:p>
        </p:txBody>
      </p:sp>
      <p:sp>
        <p:nvSpPr>
          <p:cNvPr id="28" name="Freeform 28"/>
          <p:cNvSpPr/>
          <p:nvPr/>
        </p:nvSpPr>
        <p:spPr>
          <a:xfrm>
            <a:off x="1635704" y="4541219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409" r="-50370"/>
            </a:stretch>
          </a:blipFill>
        </p:spPr>
      </p:sp>
      <p:sp>
        <p:nvSpPr>
          <p:cNvPr id="29" name="Freeform 29"/>
          <p:cNvSpPr/>
          <p:nvPr/>
        </p:nvSpPr>
        <p:spPr>
          <a:xfrm flipH="1">
            <a:off x="5215846" y="4541219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3" y="0"/>
                </a:moveTo>
                <a:lnTo>
                  <a:pt x="0" y="0"/>
                </a:lnTo>
                <a:lnTo>
                  <a:pt x="0" y="280368"/>
                </a:lnTo>
                <a:lnTo>
                  <a:pt x="3580143" y="280368"/>
                </a:lnTo>
                <a:lnTo>
                  <a:pt x="3580143" y="0"/>
                </a:lnTo>
                <a:close/>
              </a:path>
            </a:pathLst>
          </a:custGeom>
          <a:blipFill>
            <a:blip r:embed="rId6"/>
            <a:stretch>
              <a:fillRect t="-22409" r="-50370"/>
            </a:stretch>
          </a:blipFill>
        </p:spPr>
      </p:sp>
      <p:sp>
        <p:nvSpPr>
          <p:cNvPr id="31" name="TextBox 49"/>
          <p:cNvSpPr txBox="1"/>
          <p:nvPr/>
        </p:nvSpPr>
        <p:spPr>
          <a:xfrm>
            <a:off x="381000" y="75185"/>
            <a:ext cx="160020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6600" b="1" spc="-420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У своїй діяльності, як директор </a:t>
            </a:r>
          </a:p>
          <a:p>
            <a:r>
              <a:rPr lang="uk-UA" sz="6600" b="1" spc="-420" dirty="0">
                <a:solidFill>
                  <a:srgbClr val="144724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закладу освіти керувалася:</a:t>
            </a:r>
          </a:p>
        </p:txBody>
      </p:sp>
      <p:grpSp>
        <p:nvGrpSpPr>
          <p:cNvPr id="32" name="Group 23"/>
          <p:cNvGrpSpPr/>
          <p:nvPr/>
        </p:nvGrpSpPr>
        <p:grpSpPr>
          <a:xfrm>
            <a:off x="1633648" y="2809182"/>
            <a:ext cx="7160284" cy="714106"/>
            <a:chOff x="0" y="0"/>
            <a:chExt cx="1885836" cy="188077"/>
          </a:xfrm>
        </p:grpSpPr>
        <p:sp>
          <p:nvSpPr>
            <p:cNvPr id="33" name="Freeform 24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34" name="TextBox 25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35" name="Freeform 26"/>
          <p:cNvSpPr/>
          <p:nvPr/>
        </p:nvSpPr>
        <p:spPr>
          <a:xfrm>
            <a:off x="1811682" y="3025768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6" name="TextBox 27"/>
          <p:cNvSpPr txBox="1"/>
          <p:nvPr/>
        </p:nvSpPr>
        <p:spPr>
          <a:xfrm>
            <a:off x="2273129" y="2960582"/>
            <a:ext cx="4409695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посадовими обов'язками</a:t>
            </a:r>
          </a:p>
        </p:txBody>
      </p:sp>
      <p:grpSp>
        <p:nvGrpSpPr>
          <p:cNvPr id="37" name="Group 23"/>
          <p:cNvGrpSpPr/>
          <p:nvPr/>
        </p:nvGrpSpPr>
        <p:grpSpPr>
          <a:xfrm>
            <a:off x="1662335" y="4981568"/>
            <a:ext cx="7160284" cy="714106"/>
            <a:chOff x="0" y="0"/>
            <a:chExt cx="1885836" cy="188077"/>
          </a:xfrm>
        </p:grpSpPr>
        <p:sp>
          <p:nvSpPr>
            <p:cNvPr id="38" name="Freeform 24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39" name="TextBox 25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40" name="Freeform 26"/>
          <p:cNvSpPr/>
          <p:nvPr/>
        </p:nvSpPr>
        <p:spPr>
          <a:xfrm>
            <a:off x="1840369" y="5198154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1" name="TextBox 27"/>
          <p:cNvSpPr txBox="1"/>
          <p:nvPr/>
        </p:nvSpPr>
        <p:spPr>
          <a:xfrm>
            <a:off x="2301816" y="5132968"/>
            <a:ext cx="5699184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Законом України «Про освіту»</a:t>
            </a:r>
          </a:p>
        </p:txBody>
      </p:sp>
      <p:grpSp>
        <p:nvGrpSpPr>
          <p:cNvPr id="42" name="Group 23"/>
          <p:cNvGrpSpPr/>
          <p:nvPr/>
        </p:nvGrpSpPr>
        <p:grpSpPr>
          <a:xfrm>
            <a:off x="1624122" y="7431243"/>
            <a:ext cx="7596077" cy="714106"/>
            <a:chOff x="0" y="0"/>
            <a:chExt cx="1885836" cy="188077"/>
          </a:xfrm>
        </p:grpSpPr>
        <p:sp>
          <p:nvSpPr>
            <p:cNvPr id="43" name="Freeform 24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4" name="TextBox 25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45" name="Freeform 26"/>
          <p:cNvSpPr/>
          <p:nvPr/>
        </p:nvSpPr>
        <p:spPr>
          <a:xfrm>
            <a:off x="1780023" y="7702092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6" name="TextBox 27"/>
          <p:cNvSpPr txBox="1"/>
          <p:nvPr/>
        </p:nvSpPr>
        <p:spPr>
          <a:xfrm>
            <a:off x="2241470" y="7636906"/>
            <a:ext cx="7664530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нормативно-правовими документами</a:t>
            </a:r>
          </a:p>
        </p:txBody>
      </p:sp>
      <p:grpSp>
        <p:nvGrpSpPr>
          <p:cNvPr id="47" name="Group 23"/>
          <p:cNvGrpSpPr/>
          <p:nvPr/>
        </p:nvGrpSpPr>
        <p:grpSpPr>
          <a:xfrm>
            <a:off x="1601989" y="8746155"/>
            <a:ext cx="7160284" cy="714106"/>
            <a:chOff x="0" y="0"/>
            <a:chExt cx="1885836" cy="188077"/>
          </a:xfrm>
        </p:grpSpPr>
        <p:sp>
          <p:nvSpPr>
            <p:cNvPr id="48" name="Freeform 24"/>
            <p:cNvSpPr/>
            <p:nvPr/>
          </p:nvSpPr>
          <p:spPr>
            <a:xfrm>
              <a:off x="0" y="0"/>
              <a:ext cx="1885836" cy="188077"/>
            </a:xfrm>
            <a:custGeom>
              <a:avLst/>
              <a:gdLst/>
              <a:ahLst/>
              <a:cxnLst/>
              <a:rect l="l" t="t" r="r" b="b"/>
              <a:pathLst>
                <a:path w="1885836" h="188077">
                  <a:moveTo>
                    <a:pt x="0" y="0"/>
                  </a:moveTo>
                  <a:lnTo>
                    <a:pt x="1885836" y="0"/>
                  </a:lnTo>
                  <a:lnTo>
                    <a:pt x="1885836" y="188077"/>
                  </a:lnTo>
                  <a:lnTo>
                    <a:pt x="0" y="188077"/>
                  </a:lnTo>
                  <a:close/>
                </a:path>
              </a:pathLst>
            </a:custGeom>
            <a:gradFill rotWithShape="1"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</p:sp>
        <p:sp>
          <p:nvSpPr>
            <p:cNvPr id="49" name="TextBox 25"/>
            <p:cNvSpPr txBox="1"/>
            <p:nvPr/>
          </p:nvSpPr>
          <p:spPr>
            <a:xfrm>
              <a:off x="0" y="-38100"/>
              <a:ext cx="1885836" cy="22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50" name="Freeform 26"/>
          <p:cNvSpPr/>
          <p:nvPr/>
        </p:nvSpPr>
        <p:spPr>
          <a:xfrm>
            <a:off x="1780023" y="8962741"/>
            <a:ext cx="283413" cy="280933"/>
          </a:xfrm>
          <a:custGeom>
            <a:avLst/>
            <a:gdLst/>
            <a:ahLst/>
            <a:cxnLst/>
            <a:rect l="l" t="t" r="r" b="b"/>
            <a:pathLst>
              <a:path w="283413" h="280933">
                <a:moveTo>
                  <a:pt x="0" y="0"/>
                </a:moveTo>
                <a:lnTo>
                  <a:pt x="283413" y="0"/>
                </a:lnTo>
                <a:lnTo>
                  <a:pt x="283413" y="280933"/>
                </a:lnTo>
                <a:lnTo>
                  <a:pt x="0" y="2809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1" name="TextBox 27"/>
          <p:cNvSpPr txBox="1"/>
          <p:nvPr/>
        </p:nvSpPr>
        <p:spPr>
          <a:xfrm>
            <a:off x="2241470" y="8897555"/>
            <a:ext cx="6140530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uk-UA" sz="3000" b="1" spc="-105" dirty="0">
                <a:solidFill>
                  <a:srgbClr val="FFFFFF"/>
                </a:solidFill>
                <a:latin typeface="Be Vietnam Medium"/>
                <a:ea typeface="Be Vietnam Medium"/>
                <a:cs typeface="Be Vietnam Medium"/>
                <a:sym typeface="Be Vietnam Medium"/>
              </a:rPr>
              <a:t>Конституцією України, КЗпП</a:t>
            </a:r>
          </a:p>
        </p:txBody>
      </p:sp>
      <p:sp>
        <p:nvSpPr>
          <p:cNvPr id="52" name="AutoShape 13"/>
          <p:cNvSpPr/>
          <p:nvPr/>
        </p:nvSpPr>
        <p:spPr>
          <a:xfrm>
            <a:off x="381000" y="2106510"/>
            <a:ext cx="3978967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3" name="AutoShape 13"/>
          <p:cNvSpPr/>
          <p:nvPr/>
        </p:nvSpPr>
        <p:spPr>
          <a:xfrm>
            <a:off x="4495800" y="2106510"/>
            <a:ext cx="3978967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4" name="AutoShape 13"/>
          <p:cNvSpPr/>
          <p:nvPr/>
        </p:nvSpPr>
        <p:spPr>
          <a:xfrm>
            <a:off x="762000" y="1104900"/>
            <a:ext cx="3978967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5" name="AutoShape 13"/>
          <p:cNvSpPr/>
          <p:nvPr/>
        </p:nvSpPr>
        <p:spPr>
          <a:xfrm>
            <a:off x="5108483" y="1127886"/>
            <a:ext cx="3978967" cy="0"/>
          </a:xfrm>
          <a:prstGeom prst="line">
            <a:avLst/>
          </a:prstGeom>
          <a:ln w="114300" cap="flat">
            <a:gradFill>
              <a:gsLst>
                <a:gs pos="0">
                  <a:srgbClr val="22743D">
                    <a:alpha val="100000"/>
                  </a:srgbClr>
                </a:gs>
                <a:gs pos="100000">
                  <a:srgbClr val="0E321A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</p:sp>
      <p:sp>
        <p:nvSpPr>
          <p:cNvPr id="56" name="Freeform 22"/>
          <p:cNvSpPr/>
          <p:nvPr/>
        </p:nvSpPr>
        <p:spPr>
          <a:xfrm flipH="1" flipV="1">
            <a:off x="10866639" y="205887"/>
            <a:ext cx="7824936" cy="5076427"/>
          </a:xfrm>
          <a:custGeom>
            <a:avLst/>
            <a:gdLst/>
            <a:ahLst/>
            <a:cxnLst/>
            <a:rect l="l" t="t" r="r" b="b"/>
            <a:pathLst>
              <a:path w="7301574" h="4736896">
                <a:moveTo>
                  <a:pt x="7301574" y="4736896"/>
                </a:moveTo>
                <a:lnTo>
                  <a:pt x="0" y="4736896"/>
                </a:lnTo>
                <a:lnTo>
                  <a:pt x="0" y="0"/>
                </a:lnTo>
                <a:lnTo>
                  <a:pt x="7301574" y="0"/>
                </a:lnTo>
                <a:lnTo>
                  <a:pt x="7301574" y="4736896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10"/>
          <p:cNvSpPr/>
          <p:nvPr/>
        </p:nvSpPr>
        <p:spPr>
          <a:xfrm flipH="1">
            <a:off x="10668000" y="6559911"/>
            <a:ext cx="8038344" cy="4682336"/>
          </a:xfrm>
          <a:custGeom>
            <a:avLst/>
            <a:gdLst/>
            <a:ahLst/>
            <a:cxnLst/>
            <a:rect l="l" t="t" r="r" b="b"/>
            <a:pathLst>
              <a:path w="8038344" h="4682336">
                <a:moveTo>
                  <a:pt x="8038344" y="0"/>
                </a:moveTo>
                <a:lnTo>
                  <a:pt x="0" y="0"/>
                </a:lnTo>
                <a:lnTo>
                  <a:pt x="0" y="4682336"/>
                </a:lnTo>
                <a:lnTo>
                  <a:pt x="8038344" y="4682336"/>
                </a:lnTo>
                <a:lnTo>
                  <a:pt x="8038344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72" name="Group 9"/>
          <p:cNvGrpSpPr/>
          <p:nvPr/>
        </p:nvGrpSpPr>
        <p:grpSpPr>
          <a:xfrm rot="5400000">
            <a:off x="-2567221" y="5511020"/>
            <a:ext cx="6713600" cy="1030944"/>
            <a:chOff x="0" y="0"/>
            <a:chExt cx="2323913" cy="332620"/>
          </a:xfrm>
        </p:grpSpPr>
        <p:sp>
          <p:nvSpPr>
            <p:cNvPr id="73" name="Freeform 10"/>
            <p:cNvSpPr/>
            <p:nvPr/>
          </p:nvSpPr>
          <p:spPr>
            <a:xfrm>
              <a:off x="4453" y="0"/>
              <a:ext cx="2315006" cy="332620"/>
            </a:xfrm>
            <a:custGeom>
              <a:avLst/>
              <a:gdLst/>
              <a:ahLst/>
              <a:cxnLst/>
              <a:rect l="l" t="t" r="r" b="b"/>
              <a:pathLst>
                <a:path w="2315006" h="332620">
                  <a:moveTo>
                    <a:pt x="209569" y="0"/>
                  </a:moveTo>
                  <a:lnTo>
                    <a:pt x="2308638" y="0"/>
                  </a:lnTo>
                  <a:cubicBezTo>
                    <a:pt x="2310834" y="0"/>
                    <a:pt x="2312858" y="1186"/>
                    <a:pt x="2313933" y="3101"/>
                  </a:cubicBezTo>
                  <a:cubicBezTo>
                    <a:pt x="2315007" y="5015"/>
                    <a:pt x="2314963" y="7361"/>
                    <a:pt x="2313818" y="9235"/>
                  </a:cubicBezTo>
                  <a:lnTo>
                    <a:pt x="2121902" y="323385"/>
                  </a:lnTo>
                  <a:cubicBezTo>
                    <a:pt x="2118398" y="329121"/>
                    <a:pt x="2112160" y="332620"/>
                    <a:pt x="2105438" y="332620"/>
                  </a:cubicBezTo>
                  <a:lnTo>
                    <a:pt x="6369" y="332620"/>
                  </a:lnTo>
                  <a:cubicBezTo>
                    <a:pt x="4173" y="332620"/>
                    <a:pt x="2149" y="331434"/>
                    <a:pt x="1075" y="329519"/>
                  </a:cubicBezTo>
                  <a:cubicBezTo>
                    <a:pt x="0" y="327604"/>
                    <a:pt x="44" y="325259"/>
                    <a:pt x="1189" y="323385"/>
                  </a:cubicBezTo>
                  <a:lnTo>
                    <a:pt x="193105" y="9235"/>
                  </a:lnTo>
                  <a:cubicBezTo>
                    <a:pt x="196610" y="3499"/>
                    <a:pt x="202847" y="0"/>
                    <a:pt x="209569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74" name="TextBox 11"/>
            <p:cNvSpPr txBox="1"/>
            <p:nvPr/>
          </p:nvSpPr>
          <p:spPr>
            <a:xfrm>
              <a:off x="101600" y="-66675"/>
              <a:ext cx="2120713" cy="3992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75" name="Freeform 12"/>
          <p:cNvSpPr/>
          <p:nvPr/>
        </p:nvSpPr>
        <p:spPr>
          <a:xfrm>
            <a:off x="534842" y="6354755"/>
            <a:ext cx="512917" cy="475684"/>
          </a:xfrm>
          <a:custGeom>
            <a:avLst/>
            <a:gdLst/>
            <a:ahLst/>
            <a:cxnLst/>
            <a:rect l="l" t="t" r="r" b="b"/>
            <a:pathLst>
              <a:path w="764156" h="760336">
                <a:moveTo>
                  <a:pt x="0" y="0"/>
                </a:moveTo>
                <a:lnTo>
                  <a:pt x="764156" y="0"/>
                </a:lnTo>
                <a:lnTo>
                  <a:pt x="764156" y="760336"/>
                </a:lnTo>
                <a:lnTo>
                  <a:pt x="0" y="7603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6" name="Freeform 13"/>
          <p:cNvSpPr/>
          <p:nvPr/>
        </p:nvSpPr>
        <p:spPr>
          <a:xfrm>
            <a:off x="534842" y="5016680"/>
            <a:ext cx="512917" cy="338835"/>
          </a:xfrm>
          <a:custGeom>
            <a:avLst/>
            <a:gdLst/>
            <a:ahLst/>
            <a:cxnLst/>
            <a:rect l="l" t="t" r="r" b="b"/>
            <a:pathLst>
              <a:path w="764156" h="541596">
                <a:moveTo>
                  <a:pt x="0" y="0"/>
                </a:moveTo>
                <a:lnTo>
                  <a:pt x="764156" y="0"/>
                </a:lnTo>
                <a:lnTo>
                  <a:pt x="764156" y="541596"/>
                </a:lnTo>
                <a:lnTo>
                  <a:pt x="0" y="54159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77" name="Freeform 14"/>
          <p:cNvSpPr/>
          <p:nvPr/>
        </p:nvSpPr>
        <p:spPr>
          <a:xfrm>
            <a:off x="534842" y="3599542"/>
            <a:ext cx="512917" cy="480477"/>
          </a:xfrm>
          <a:custGeom>
            <a:avLst/>
            <a:gdLst/>
            <a:ahLst/>
            <a:cxnLst/>
            <a:rect l="l" t="t" r="r" b="b"/>
            <a:pathLst>
              <a:path w="764156" h="767996">
                <a:moveTo>
                  <a:pt x="0" y="0"/>
                </a:moveTo>
                <a:lnTo>
                  <a:pt x="764156" y="0"/>
                </a:lnTo>
                <a:lnTo>
                  <a:pt x="764156" y="767997"/>
                </a:lnTo>
                <a:lnTo>
                  <a:pt x="0" y="76799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78" name="Freeform 15"/>
          <p:cNvSpPr/>
          <p:nvPr/>
        </p:nvSpPr>
        <p:spPr>
          <a:xfrm>
            <a:off x="534842" y="7718594"/>
            <a:ext cx="512917" cy="521773"/>
          </a:xfrm>
          <a:custGeom>
            <a:avLst/>
            <a:gdLst/>
            <a:ahLst/>
            <a:cxnLst/>
            <a:rect l="l" t="t" r="r" b="b"/>
            <a:pathLst>
              <a:path w="764156" h="834004">
                <a:moveTo>
                  <a:pt x="0" y="0"/>
                </a:moveTo>
                <a:lnTo>
                  <a:pt x="764156" y="0"/>
                </a:lnTo>
                <a:lnTo>
                  <a:pt x="764156" y="834004"/>
                </a:lnTo>
                <a:lnTo>
                  <a:pt x="0" y="83400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80" name="Freeform 11"/>
          <p:cNvSpPr/>
          <p:nvPr/>
        </p:nvSpPr>
        <p:spPr>
          <a:xfrm>
            <a:off x="13136875" y="4196884"/>
            <a:ext cx="988811" cy="852849"/>
          </a:xfrm>
          <a:custGeom>
            <a:avLst/>
            <a:gdLst/>
            <a:ahLst/>
            <a:cxnLst/>
            <a:rect l="l" t="t" r="r" b="b"/>
            <a:pathLst>
              <a:path w="988811" h="852849">
                <a:moveTo>
                  <a:pt x="0" y="0"/>
                </a:moveTo>
                <a:lnTo>
                  <a:pt x="988811" y="0"/>
                </a:lnTo>
                <a:lnTo>
                  <a:pt x="988811" y="852849"/>
                </a:lnTo>
                <a:lnTo>
                  <a:pt x="0" y="85284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15"/>
          <p:cNvSpPr/>
          <p:nvPr/>
        </p:nvSpPr>
        <p:spPr>
          <a:xfrm rot="5400000">
            <a:off x="16775717" y="5235792"/>
            <a:ext cx="727982" cy="903815"/>
          </a:xfrm>
          <a:custGeom>
            <a:avLst/>
            <a:gdLst/>
            <a:ahLst/>
            <a:cxnLst/>
            <a:rect l="l" t="t" r="r" b="b"/>
            <a:pathLst>
              <a:path w="970643" h="1205087">
                <a:moveTo>
                  <a:pt x="0" y="0"/>
                </a:moveTo>
                <a:lnTo>
                  <a:pt x="970643" y="0"/>
                </a:lnTo>
                <a:lnTo>
                  <a:pt x="970643" y="1205087"/>
                </a:lnTo>
                <a:lnTo>
                  <a:pt x="0" y="120508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grpSp>
        <p:nvGrpSpPr>
          <p:cNvPr id="59" name="Group 17"/>
          <p:cNvGrpSpPr/>
          <p:nvPr/>
        </p:nvGrpSpPr>
        <p:grpSpPr>
          <a:xfrm>
            <a:off x="13569908" y="4466643"/>
            <a:ext cx="2441677" cy="2441677"/>
            <a:chOff x="0" y="0"/>
            <a:chExt cx="812800" cy="812800"/>
          </a:xfrm>
        </p:grpSpPr>
        <p:sp>
          <p:nvSpPr>
            <p:cNvPr id="60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  <p:txBody>
            <a:bodyPr/>
            <a:lstStyle/>
            <a:p>
              <a:r>
                <a:rPr lang="uk-UA" dirty="0"/>
                <a:t>.</a:t>
              </a:r>
            </a:p>
          </p:txBody>
        </p:sp>
        <p:sp>
          <p:nvSpPr>
            <p:cNvPr id="61" name="TextBox 1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62" name="Freeform 28"/>
          <p:cNvSpPr/>
          <p:nvPr/>
        </p:nvSpPr>
        <p:spPr>
          <a:xfrm>
            <a:off x="14125686" y="5016680"/>
            <a:ext cx="1391809" cy="1200434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1"/>
                </a:lnTo>
                <a:lnTo>
                  <a:pt x="0" y="82153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 dirty="0"/>
          </a:p>
        </p:txBody>
      </p:sp>
      <p:sp>
        <p:nvSpPr>
          <p:cNvPr id="63" name="Freeform 34"/>
          <p:cNvSpPr/>
          <p:nvPr/>
        </p:nvSpPr>
        <p:spPr>
          <a:xfrm rot="9218330">
            <a:off x="9324612" y="2836354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4" name="Freeform 34"/>
          <p:cNvSpPr/>
          <p:nvPr/>
        </p:nvSpPr>
        <p:spPr>
          <a:xfrm rot="9218330">
            <a:off x="9393183" y="4734778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5" name="Freeform 34"/>
          <p:cNvSpPr/>
          <p:nvPr/>
        </p:nvSpPr>
        <p:spPr>
          <a:xfrm rot="9218330">
            <a:off x="9457689" y="7733475"/>
            <a:ext cx="1388263" cy="888489"/>
          </a:xfrm>
          <a:custGeom>
            <a:avLst/>
            <a:gdLst/>
            <a:ahLst/>
            <a:cxnLst/>
            <a:rect l="l" t="t" r="r" b="b"/>
            <a:pathLst>
              <a:path w="1388263" h="888489">
                <a:moveTo>
                  <a:pt x="0" y="0"/>
                </a:moveTo>
                <a:lnTo>
                  <a:pt x="1388263" y="0"/>
                </a:lnTo>
                <a:lnTo>
                  <a:pt x="1388263" y="888488"/>
                </a:lnTo>
                <a:lnTo>
                  <a:pt x="0" y="888488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6" name="Freeform 6"/>
          <p:cNvSpPr/>
          <p:nvPr/>
        </p:nvSpPr>
        <p:spPr>
          <a:xfrm rot="5400000">
            <a:off x="9890006" y="-39207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Freeform 6"/>
          <p:cNvSpPr/>
          <p:nvPr/>
        </p:nvSpPr>
        <p:spPr>
          <a:xfrm rot="5400000">
            <a:off x="7853131" y="3813822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48658" y="35315"/>
            <a:ext cx="7136603" cy="4574646"/>
            <a:chOff x="412777" y="0"/>
            <a:chExt cx="731904" cy="469159"/>
          </a:xfrm>
        </p:grpSpPr>
        <p:sp>
          <p:nvSpPr>
            <p:cNvPr id="3" name="Freeform 3"/>
            <p:cNvSpPr/>
            <p:nvPr/>
          </p:nvSpPr>
          <p:spPr>
            <a:xfrm flipH="1">
              <a:off x="412777" y="0"/>
              <a:ext cx="731904" cy="469159"/>
            </a:xfrm>
            <a:custGeom>
              <a:avLst/>
              <a:gdLst/>
              <a:ahLst/>
              <a:cxnLst/>
              <a:rect l="l" t="t" r="r" b="b"/>
              <a:pathLst>
                <a:path w="1138276" h="469159">
                  <a:moveTo>
                    <a:pt x="920789" y="0"/>
                  </a:moveTo>
                  <a:lnTo>
                    <a:pt x="14288" y="0"/>
                  </a:lnTo>
                  <a:cubicBezTo>
                    <a:pt x="9711" y="0"/>
                    <a:pt x="5442" y="2304"/>
                    <a:pt x="2930" y="6130"/>
                  </a:cubicBezTo>
                  <a:cubicBezTo>
                    <a:pt x="418" y="9955"/>
                    <a:pt x="0" y="14789"/>
                    <a:pt x="1819" y="18989"/>
                  </a:cubicBezTo>
                  <a:lnTo>
                    <a:pt x="188571" y="450170"/>
                  </a:lnTo>
                  <a:cubicBezTo>
                    <a:pt x="193564" y="461698"/>
                    <a:pt x="204926" y="469159"/>
                    <a:pt x="217488" y="469159"/>
                  </a:cubicBezTo>
                  <a:lnTo>
                    <a:pt x="1123989" y="469159"/>
                  </a:lnTo>
                  <a:cubicBezTo>
                    <a:pt x="1128565" y="469159"/>
                    <a:pt x="1132835" y="466855"/>
                    <a:pt x="1135347" y="463029"/>
                  </a:cubicBezTo>
                  <a:cubicBezTo>
                    <a:pt x="1137859" y="459203"/>
                    <a:pt x="1138276" y="454370"/>
                    <a:pt x="1136457" y="450170"/>
                  </a:cubicBezTo>
                  <a:lnTo>
                    <a:pt x="949706" y="18989"/>
                  </a:lnTo>
                  <a:cubicBezTo>
                    <a:pt x="944713" y="7461"/>
                    <a:pt x="933351" y="0"/>
                    <a:pt x="920789" y="0"/>
                  </a:cubicBezTo>
                  <a:close/>
                </a:path>
              </a:pathLst>
            </a:custGeom>
            <a:blipFill>
              <a:blip r:embed="rId2"/>
              <a:srcRect/>
              <a:stretch>
                <a:fillRect l="-937" t="-31885" r="-56526" b="-31885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id="4" name="Group 4"/>
          <p:cNvGrpSpPr/>
          <p:nvPr/>
        </p:nvGrpSpPr>
        <p:grpSpPr>
          <a:xfrm rot="10298337">
            <a:off x="10030685" y="41899"/>
            <a:ext cx="2250111" cy="2506427"/>
            <a:chOff x="0" y="0"/>
            <a:chExt cx="812800" cy="905388"/>
          </a:xfrm>
        </p:grpSpPr>
        <p:sp>
          <p:nvSpPr>
            <p:cNvPr id="5" name="Freeform 5"/>
            <p:cNvSpPr/>
            <p:nvPr/>
          </p:nvSpPr>
          <p:spPr>
            <a:xfrm>
              <a:off x="32990" y="66810"/>
              <a:ext cx="746819" cy="838579"/>
            </a:xfrm>
            <a:custGeom>
              <a:avLst/>
              <a:gdLst/>
              <a:ahLst/>
              <a:cxnLst/>
              <a:rect l="l" t="t" r="r" b="b"/>
              <a:pathLst>
                <a:path w="746819" h="838579">
                  <a:moveTo>
                    <a:pt x="415679" y="27359"/>
                  </a:moveTo>
                  <a:lnTo>
                    <a:pt x="737541" y="744409"/>
                  </a:lnTo>
                  <a:cubicBezTo>
                    <a:pt x="746820" y="765082"/>
                    <a:pt x="744988" y="789048"/>
                    <a:pt x="732676" y="808071"/>
                  </a:cubicBezTo>
                  <a:cubicBezTo>
                    <a:pt x="720364" y="827093"/>
                    <a:pt x="699249" y="838578"/>
                    <a:pt x="676590" y="838578"/>
                  </a:cubicBezTo>
                  <a:lnTo>
                    <a:pt x="70231" y="838578"/>
                  </a:lnTo>
                  <a:cubicBezTo>
                    <a:pt x="47571" y="838578"/>
                    <a:pt x="26456" y="827093"/>
                    <a:pt x="14144" y="808071"/>
                  </a:cubicBezTo>
                  <a:cubicBezTo>
                    <a:pt x="1832" y="789048"/>
                    <a:pt x="0" y="765082"/>
                    <a:pt x="9279" y="744409"/>
                  </a:cubicBezTo>
                  <a:lnTo>
                    <a:pt x="331141" y="27359"/>
                  </a:lnTo>
                  <a:cubicBezTo>
                    <a:pt x="338613" y="10711"/>
                    <a:pt x="355162" y="0"/>
                    <a:pt x="373410" y="0"/>
                  </a:cubicBezTo>
                  <a:cubicBezTo>
                    <a:pt x="391658" y="0"/>
                    <a:pt x="408207" y="10711"/>
                    <a:pt x="415679" y="27359"/>
                  </a:cubicBezTo>
                  <a:close/>
                </a:path>
              </a:pathLst>
            </a:custGeom>
            <a:solidFill>
              <a:srgbClr val="1D7363">
                <a:alpha val="89804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27000" y="353684"/>
              <a:ext cx="558800" cy="4870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17794485" y="2781329"/>
            <a:ext cx="306763" cy="1333471"/>
          </a:xfrm>
          <a:custGeom>
            <a:avLst/>
            <a:gdLst/>
            <a:ahLst/>
            <a:cxnLst/>
            <a:rect l="l" t="t" r="r" b="b"/>
            <a:pathLst>
              <a:path w="306763" h="1333471">
                <a:moveTo>
                  <a:pt x="0" y="0"/>
                </a:moveTo>
                <a:lnTo>
                  <a:pt x="306763" y="0"/>
                </a:lnTo>
                <a:lnTo>
                  <a:pt x="306763" y="1333471"/>
                </a:lnTo>
                <a:lnTo>
                  <a:pt x="0" y="13334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01084"/>
            </a:stretch>
          </a:blipFill>
        </p:spPr>
      </p:sp>
      <p:grpSp>
        <p:nvGrpSpPr>
          <p:cNvPr id="8" name="Group 8"/>
          <p:cNvGrpSpPr/>
          <p:nvPr/>
        </p:nvGrpSpPr>
        <p:grpSpPr>
          <a:xfrm rot="-10800000">
            <a:off x="15722224" y="4594602"/>
            <a:ext cx="5310317" cy="5136277"/>
            <a:chOff x="0" y="0"/>
            <a:chExt cx="812800" cy="786161"/>
          </a:xfrm>
        </p:grpSpPr>
        <p:sp>
          <p:nvSpPr>
            <p:cNvPr id="9" name="Freeform 9"/>
            <p:cNvSpPr/>
            <p:nvPr/>
          </p:nvSpPr>
          <p:spPr>
            <a:xfrm>
              <a:off x="15818" y="26626"/>
              <a:ext cx="781165" cy="759535"/>
            </a:xfrm>
            <a:custGeom>
              <a:avLst/>
              <a:gdLst/>
              <a:ahLst/>
              <a:cxnLst/>
              <a:rect l="l" t="t" r="r" b="b"/>
              <a:pathLst>
                <a:path w="781165" h="759535">
                  <a:moveTo>
                    <a:pt x="410667" y="12227"/>
                  </a:moveTo>
                  <a:lnTo>
                    <a:pt x="776897" y="720682"/>
                  </a:lnTo>
                  <a:cubicBezTo>
                    <a:pt x="781164" y="728937"/>
                    <a:pt x="780820" y="738818"/>
                    <a:pt x="775988" y="746755"/>
                  </a:cubicBezTo>
                  <a:cubicBezTo>
                    <a:pt x="771156" y="754691"/>
                    <a:pt x="762537" y="759535"/>
                    <a:pt x="753245" y="759535"/>
                  </a:cubicBezTo>
                  <a:lnTo>
                    <a:pt x="27919" y="759535"/>
                  </a:lnTo>
                  <a:cubicBezTo>
                    <a:pt x="18627" y="759535"/>
                    <a:pt x="10008" y="754691"/>
                    <a:pt x="5176" y="746755"/>
                  </a:cubicBezTo>
                  <a:cubicBezTo>
                    <a:pt x="344" y="738818"/>
                    <a:pt x="0" y="728937"/>
                    <a:pt x="4267" y="720682"/>
                  </a:cubicBezTo>
                  <a:lnTo>
                    <a:pt x="370497" y="12227"/>
                  </a:lnTo>
                  <a:cubicBezTo>
                    <a:pt x="374380" y="4717"/>
                    <a:pt x="382128" y="0"/>
                    <a:pt x="390582" y="0"/>
                  </a:cubicBezTo>
                  <a:cubicBezTo>
                    <a:pt x="399036" y="0"/>
                    <a:pt x="406784" y="4717"/>
                    <a:pt x="410667" y="12227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27000" y="298328"/>
              <a:ext cx="558800" cy="4316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4343609" y="4594602"/>
            <a:ext cx="22080944" cy="5478208"/>
            <a:chOff x="0" y="0"/>
            <a:chExt cx="1800779" cy="405309"/>
          </a:xfrm>
        </p:grpSpPr>
        <p:sp>
          <p:nvSpPr>
            <p:cNvPr id="12" name="Freeform 12"/>
            <p:cNvSpPr/>
            <p:nvPr/>
          </p:nvSpPr>
          <p:spPr>
            <a:xfrm>
              <a:off x="3705" y="0"/>
              <a:ext cx="1793369" cy="405309"/>
            </a:xfrm>
            <a:custGeom>
              <a:avLst/>
              <a:gdLst/>
              <a:ahLst/>
              <a:cxnLst/>
              <a:rect l="l" t="t" r="r" b="b"/>
              <a:pathLst>
                <a:path w="1793369" h="405309">
                  <a:moveTo>
                    <a:pt x="1583355" y="0"/>
                  </a:moveTo>
                  <a:lnTo>
                    <a:pt x="6813" y="0"/>
                  </a:lnTo>
                  <a:cubicBezTo>
                    <a:pt x="4562" y="0"/>
                    <a:pt x="2471" y="1166"/>
                    <a:pt x="1288" y="3082"/>
                  </a:cubicBezTo>
                  <a:cubicBezTo>
                    <a:pt x="106" y="4998"/>
                    <a:pt x="0" y="7390"/>
                    <a:pt x="1009" y="9403"/>
                  </a:cubicBezTo>
                  <a:lnTo>
                    <a:pt x="194781" y="395906"/>
                  </a:lnTo>
                  <a:cubicBezTo>
                    <a:pt x="197671" y="401670"/>
                    <a:pt x="203566" y="405309"/>
                    <a:pt x="210013" y="405309"/>
                  </a:cubicBezTo>
                  <a:lnTo>
                    <a:pt x="1786555" y="405309"/>
                  </a:lnTo>
                  <a:cubicBezTo>
                    <a:pt x="1788807" y="405309"/>
                    <a:pt x="1790898" y="404143"/>
                    <a:pt x="1792080" y="402227"/>
                  </a:cubicBezTo>
                  <a:cubicBezTo>
                    <a:pt x="1793263" y="400311"/>
                    <a:pt x="1793369" y="397919"/>
                    <a:pt x="1792360" y="395906"/>
                  </a:cubicBezTo>
                  <a:lnTo>
                    <a:pt x="1598588" y="9403"/>
                  </a:lnTo>
                  <a:cubicBezTo>
                    <a:pt x="1595698" y="3639"/>
                    <a:pt x="1589803" y="0"/>
                    <a:pt x="1583355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01600" y="-66675"/>
              <a:ext cx="1597579" cy="471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14" name="Freeform 14"/>
          <p:cNvSpPr/>
          <p:nvPr/>
        </p:nvSpPr>
        <p:spPr>
          <a:xfrm rot="10481927" flipH="1">
            <a:off x="16784572" y="4861938"/>
            <a:ext cx="4338708" cy="4105502"/>
          </a:xfrm>
          <a:custGeom>
            <a:avLst/>
            <a:gdLst/>
            <a:ahLst/>
            <a:cxnLst/>
            <a:rect l="l" t="t" r="r" b="b"/>
            <a:pathLst>
              <a:path w="4338708" h="4105502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960323" y="-1514351"/>
            <a:ext cx="3825635" cy="3380905"/>
          </a:xfrm>
          <a:custGeom>
            <a:avLst/>
            <a:gdLst/>
            <a:ahLst/>
            <a:cxnLst/>
            <a:rect l="l" t="t" r="r" b="b"/>
            <a:pathLst>
              <a:path w="3825635" h="338090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09229" y="1355523"/>
            <a:ext cx="14512746" cy="288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НАПРЯМКИ ВНУТРІШНЬОЇ СИСТЕМИ ЗАБЕЗПЕ</a:t>
            </a:r>
            <a:r>
              <a:rPr lang="uk-UA" sz="6000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Ч</a:t>
            </a:r>
            <a:r>
              <a:rPr lang="uk-UA" sz="4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ЕННЯ ЯКОСТІ ОСВІТНЬОЇ </a:t>
            </a:r>
          </a:p>
          <a:p>
            <a:pPr>
              <a:lnSpc>
                <a:spcPts val="7474"/>
              </a:lnSpc>
            </a:pPr>
            <a:r>
              <a:rPr lang="uk-UA" sz="48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ДІЯЛЬНОСТІ ЗАКЛАДУ ОСВІТИ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768268" y="4835768"/>
            <a:ext cx="3471254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uk-UA" sz="2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Система управлінської діяльності</a:t>
            </a:r>
            <a:endParaRPr lang="en-US" sz="28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710448" y="6505962"/>
            <a:ext cx="3946179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Партнерство в освіті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Формування іміджу 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закладу освіти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 Розбудова громадсько-активного освітнього закладу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 Матеріально-технічне забезпечення</a:t>
            </a:r>
          </a:p>
        </p:txBody>
      </p:sp>
      <p:sp>
        <p:nvSpPr>
          <p:cNvPr id="23" name="Freeform 23"/>
          <p:cNvSpPr/>
          <p:nvPr/>
        </p:nvSpPr>
        <p:spPr>
          <a:xfrm rot="-5400000">
            <a:off x="3220013" y="5217102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7381258" y="-251724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21"/>
          <p:cNvSpPr txBox="1"/>
          <p:nvPr/>
        </p:nvSpPr>
        <p:spPr>
          <a:xfrm>
            <a:off x="8634041" y="4849862"/>
            <a:ext cx="3471254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uk-UA" sz="2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Система педагогічної</a:t>
            </a:r>
          </a:p>
          <a:p>
            <a:pPr algn="l">
              <a:lnSpc>
                <a:spcPts val="3500"/>
              </a:lnSpc>
            </a:pPr>
            <a:r>
              <a:rPr lang="uk-UA" sz="2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діяльності</a:t>
            </a:r>
            <a:endParaRPr lang="en-US" sz="28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9" name="TextBox 22"/>
          <p:cNvSpPr txBox="1"/>
          <p:nvPr/>
        </p:nvSpPr>
        <p:spPr>
          <a:xfrm>
            <a:off x="8653204" y="6436285"/>
            <a:ext cx="3803973" cy="3245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Забезпечення виконання Державних стандартів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Задоволення освітніх потреб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Методичне і кадрове забезпечення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 Реалізація Концепції НУШ</a:t>
            </a:r>
          </a:p>
        </p:txBody>
      </p:sp>
      <p:sp>
        <p:nvSpPr>
          <p:cNvPr id="40" name="TextBox 21"/>
          <p:cNvSpPr txBox="1"/>
          <p:nvPr/>
        </p:nvSpPr>
        <p:spPr>
          <a:xfrm>
            <a:off x="4436230" y="4776489"/>
            <a:ext cx="3784861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uk-UA" sz="2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Система оцінювання </a:t>
            </a:r>
          </a:p>
          <a:p>
            <a:pPr>
              <a:lnSpc>
                <a:spcPts val="3500"/>
              </a:lnSpc>
            </a:pPr>
            <a:r>
              <a:rPr lang="uk-UA" sz="2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освітньої діяльності учнів</a:t>
            </a:r>
          </a:p>
        </p:txBody>
      </p:sp>
      <p:sp>
        <p:nvSpPr>
          <p:cNvPr id="41" name="TextBox 22"/>
          <p:cNvSpPr txBox="1"/>
          <p:nvPr/>
        </p:nvSpPr>
        <p:spPr>
          <a:xfrm>
            <a:off x="4506189" y="6123011"/>
            <a:ext cx="3946179" cy="394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План заходів щодо створення відкритої, прозорої і зрозумілої для здобувачів освіти системи оцінювання їх навчальних досягнень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Забезпечення виконання Державних стандартів Задоволення освітніх потреб</a:t>
            </a:r>
          </a:p>
        </p:txBody>
      </p:sp>
      <p:sp>
        <p:nvSpPr>
          <p:cNvPr id="42" name="TextBox 21"/>
          <p:cNvSpPr txBox="1"/>
          <p:nvPr/>
        </p:nvSpPr>
        <p:spPr>
          <a:xfrm>
            <a:off x="238584" y="4715857"/>
            <a:ext cx="3471254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uk-UA" sz="28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Система управлінської діяльності</a:t>
            </a:r>
            <a:endParaRPr lang="en-US" sz="2800" b="1" dirty="0">
              <a:solidFill>
                <a:srgbClr val="FFFFFF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3" name="TextBox 22"/>
          <p:cNvSpPr txBox="1"/>
          <p:nvPr/>
        </p:nvSpPr>
        <p:spPr>
          <a:xfrm>
            <a:off x="213712" y="6302548"/>
            <a:ext cx="4120216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Система збереження та зміцнення здоров’я учня та вчителя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Якість організації освітнього процесу, вдосконалення інформаційного простору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Безпечна школа </a:t>
            </a:r>
          </a:p>
          <a:p>
            <a:pPr>
              <a:lnSpc>
                <a:spcPts val="2800"/>
              </a:lnSpc>
            </a:pPr>
            <a:r>
              <a:rPr lang="uk-UA" sz="2800" spc="10" dirty="0">
                <a:solidFill>
                  <a:srgbClr val="FFFFFF"/>
                </a:solidFill>
                <a:latin typeface="TT Norms"/>
                <a:ea typeface="TT Norms"/>
                <a:cs typeface="TT Norms"/>
                <a:sym typeface="TT Norms"/>
              </a:rPr>
              <a:t>Попередження булінгу</a:t>
            </a:r>
          </a:p>
        </p:txBody>
      </p:sp>
      <p:sp>
        <p:nvSpPr>
          <p:cNvPr id="29" name="Freeform 11"/>
          <p:cNvSpPr/>
          <p:nvPr/>
        </p:nvSpPr>
        <p:spPr>
          <a:xfrm>
            <a:off x="10074463" y="3549271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52"/>
          <p:cNvSpPr/>
          <p:nvPr/>
        </p:nvSpPr>
        <p:spPr>
          <a:xfrm>
            <a:off x="2932246" y="452830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31" name="Freeform 53"/>
          <p:cNvSpPr/>
          <p:nvPr/>
        </p:nvSpPr>
        <p:spPr>
          <a:xfrm>
            <a:off x="2084859" y="4137397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32" name="Freeform 54"/>
          <p:cNvSpPr/>
          <p:nvPr/>
        </p:nvSpPr>
        <p:spPr>
          <a:xfrm flipH="1">
            <a:off x="6512388" y="452830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33" name="Freeform 55"/>
          <p:cNvSpPr/>
          <p:nvPr/>
        </p:nvSpPr>
        <p:spPr>
          <a:xfrm flipH="1">
            <a:off x="5665001" y="4137397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34" name="Freeform 11"/>
          <p:cNvSpPr/>
          <p:nvPr/>
        </p:nvSpPr>
        <p:spPr>
          <a:xfrm>
            <a:off x="3115491" y="833870"/>
            <a:ext cx="2516311" cy="449791"/>
          </a:xfrm>
          <a:custGeom>
            <a:avLst/>
            <a:gdLst/>
            <a:ahLst/>
            <a:cxnLst/>
            <a:rect l="l" t="t" r="r" b="b"/>
            <a:pathLst>
              <a:path w="2516311" h="449791">
                <a:moveTo>
                  <a:pt x="0" y="0"/>
                </a:moveTo>
                <a:lnTo>
                  <a:pt x="2516311" y="0"/>
                </a:lnTo>
                <a:lnTo>
                  <a:pt x="2516311" y="449790"/>
                </a:lnTo>
                <a:lnTo>
                  <a:pt x="0" y="4497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53"/>
          <p:cNvSpPr/>
          <p:nvPr/>
        </p:nvSpPr>
        <p:spPr>
          <a:xfrm>
            <a:off x="2051660" y="3145232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36" name="Freeform 55"/>
          <p:cNvSpPr/>
          <p:nvPr/>
        </p:nvSpPr>
        <p:spPr>
          <a:xfrm flipH="1">
            <a:off x="5631802" y="3145232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37" name="Freeform 53"/>
          <p:cNvSpPr/>
          <p:nvPr/>
        </p:nvSpPr>
        <p:spPr>
          <a:xfrm>
            <a:off x="2414059" y="2274086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0" y="0"/>
                </a:moveTo>
                <a:lnTo>
                  <a:pt x="3580142" y="0"/>
                </a:lnTo>
                <a:lnTo>
                  <a:pt x="3580142" y="280368"/>
                </a:lnTo>
                <a:lnTo>
                  <a:pt x="0" y="2803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44" name="Freeform 55"/>
          <p:cNvSpPr/>
          <p:nvPr/>
        </p:nvSpPr>
        <p:spPr>
          <a:xfrm flipH="1">
            <a:off x="5994201" y="2274086"/>
            <a:ext cx="3580142" cy="280368"/>
          </a:xfrm>
          <a:custGeom>
            <a:avLst/>
            <a:gdLst/>
            <a:ahLst/>
            <a:cxnLst/>
            <a:rect l="l" t="t" r="r" b="b"/>
            <a:pathLst>
              <a:path w="3580142" h="280368">
                <a:moveTo>
                  <a:pt x="3580142" y="0"/>
                </a:moveTo>
                <a:lnTo>
                  <a:pt x="0" y="0"/>
                </a:lnTo>
                <a:lnTo>
                  <a:pt x="0" y="280368"/>
                </a:lnTo>
                <a:lnTo>
                  <a:pt x="3580142" y="280368"/>
                </a:lnTo>
                <a:lnTo>
                  <a:pt x="3580142" y="0"/>
                </a:lnTo>
                <a:close/>
              </a:path>
            </a:pathLst>
          </a:custGeom>
          <a:blipFill>
            <a:blip r:embed="rId17"/>
            <a:stretch>
              <a:fillRect t="-22409" r="-50370"/>
            </a:stretch>
          </a:blipFill>
        </p:spPr>
      </p:sp>
      <p:sp>
        <p:nvSpPr>
          <p:cNvPr id="45" name="Freeform 6"/>
          <p:cNvSpPr/>
          <p:nvPr/>
        </p:nvSpPr>
        <p:spPr>
          <a:xfrm rot="5400000">
            <a:off x="5056147" y="-536287"/>
            <a:ext cx="6341418" cy="7363039"/>
          </a:xfrm>
          <a:custGeom>
            <a:avLst/>
            <a:gdLst/>
            <a:ahLst/>
            <a:cxnLst/>
            <a:rect l="l" t="t" r="r" b="b"/>
            <a:pathLst>
              <a:path w="6341418" h="7363039">
                <a:moveTo>
                  <a:pt x="0" y="0"/>
                </a:moveTo>
                <a:lnTo>
                  <a:pt x="6341417" y="0"/>
                </a:lnTo>
                <a:lnTo>
                  <a:pt x="6341417" y="7363039"/>
                </a:lnTo>
                <a:lnTo>
                  <a:pt x="0" y="736303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9999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54739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14949" y="5097567"/>
            <a:ext cx="19897984" cy="2686228"/>
          </a:xfrm>
          <a:custGeom>
            <a:avLst/>
            <a:gdLst/>
            <a:ahLst/>
            <a:cxnLst/>
            <a:rect l="l" t="t" r="r" b="b"/>
            <a:pathLst>
              <a:path w="19897984" h="2686228">
                <a:moveTo>
                  <a:pt x="0" y="0"/>
                </a:moveTo>
                <a:lnTo>
                  <a:pt x="19897984" y="0"/>
                </a:lnTo>
                <a:lnTo>
                  <a:pt x="19897984" y="2686227"/>
                </a:lnTo>
                <a:lnTo>
                  <a:pt x="0" y="2686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28529" y="3199881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1" y="0"/>
                </a:lnTo>
                <a:lnTo>
                  <a:pt x="3476031" y="3476031"/>
                </a:lnTo>
                <a:lnTo>
                  <a:pt x="0" y="347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18383" y="2534085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2" y="0"/>
                </a:lnTo>
                <a:lnTo>
                  <a:pt x="3476032" y="3476032"/>
                </a:lnTo>
                <a:lnTo>
                  <a:pt x="0" y="34760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99290" y="2340639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2" y="0"/>
                </a:lnTo>
                <a:lnTo>
                  <a:pt x="3476032" y="3476031"/>
                </a:lnTo>
                <a:lnTo>
                  <a:pt x="0" y="347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976418" y="2572034"/>
            <a:ext cx="3476032" cy="3476032"/>
          </a:xfrm>
          <a:custGeom>
            <a:avLst/>
            <a:gdLst/>
            <a:ahLst/>
            <a:cxnLst/>
            <a:rect l="l" t="t" r="r" b="b"/>
            <a:pathLst>
              <a:path w="3476032" h="3476032">
                <a:moveTo>
                  <a:pt x="0" y="0"/>
                </a:moveTo>
                <a:lnTo>
                  <a:pt x="3476031" y="0"/>
                </a:lnTo>
                <a:lnTo>
                  <a:pt x="3476031" y="3476031"/>
                </a:lnTo>
                <a:lnTo>
                  <a:pt x="0" y="347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38071" y="4157332"/>
            <a:ext cx="1670990" cy="167099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120904" y="3436606"/>
            <a:ext cx="1670990" cy="167099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501193" y="3243159"/>
            <a:ext cx="1670990" cy="167099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878939" y="3471444"/>
            <a:ext cx="1670990" cy="167099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0" name="Freeform 20"/>
          <p:cNvSpPr/>
          <p:nvPr/>
        </p:nvSpPr>
        <p:spPr>
          <a:xfrm>
            <a:off x="-387376" y="9952507"/>
            <a:ext cx="17646676" cy="1676332"/>
          </a:xfrm>
          <a:custGeom>
            <a:avLst/>
            <a:gdLst/>
            <a:ahLst/>
            <a:cxnLst/>
            <a:rect l="l" t="t" r="r" b="b"/>
            <a:pathLst>
              <a:path w="17646676" h="1656163">
                <a:moveTo>
                  <a:pt x="0" y="0"/>
                </a:moveTo>
                <a:lnTo>
                  <a:pt x="17646676" y="0"/>
                </a:lnTo>
                <a:lnTo>
                  <a:pt x="17646676" y="1656163"/>
                </a:lnTo>
                <a:lnTo>
                  <a:pt x="0" y="16561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9024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480149" y="3861335"/>
            <a:ext cx="952500" cy="821531"/>
          </a:xfrm>
          <a:custGeom>
            <a:avLst/>
            <a:gdLst/>
            <a:ahLst/>
            <a:cxnLst/>
            <a:rect l="l" t="t" r="r" b="b"/>
            <a:pathLst>
              <a:path w="952500" h="821531">
                <a:moveTo>
                  <a:pt x="0" y="0"/>
                </a:moveTo>
                <a:lnTo>
                  <a:pt x="952500" y="0"/>
                </a:lnTo>
                <a:lnTo>
                  <a:pt x="952500" y="821532"/>
                </a:lnTo>
                <a:lnTo>
                  <a:pt x="0" y="8215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5238184" y="3861645"/>
            <a:ext cx="952500" cy="890588"/>
          </a:xfrm>
          <a:custGeom>
            <a:avLst/>
            <a:gdLst/>
            <a:ahLst/>
            <a:cxnLst/>
            <a:rect l="l" t="t" r="r" b="b"/>
            <a:pathLst>
              <a:path w="952500" h="890588">
                <a:moveTo>
                  <a:pt x="0" y="0"/>
                </a:moveTo>
                <a:lnTo>
                  <a:pt x="952500" y="0"/>
                </a:lnTo>
                <a:lnTo>
                  <a:pt x="952500" y="890588"/>
                </a:lnTo>
                <a:lnTo>
                  <a:pt x="0" y="8905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12801522" y="-1114950"/>
            <a:ext cx="7335291" cy="2801892"/>
            <a:chOff x="0" y="0"/>
            <a:chExt cx="930920" cy="355587"/>
          </a:xfrm>
        </p:grpSpPr>
        <p:sp>
          <p:nvSpPr>
            <p:cNvPr id="25" name="Freeform 25"/>
            <p:cNvSpPr/>
            <p:nvPr/>
          </p:nvSpPr>
          <p:spPr>
            <a:xfrm>
              <a:off x="12460" y="0"/>
              <a:ext cx="906000" cy="355587"/>
            </a:xfrm>
            <a:custGeom>
              <a:avLst/>
              <a:gdLst/>
              <a:ahLst/>
              <a:cxnLst/>
              <a:rect l="l" t="t" r="r" b="b"/>
              <a:pathLst>
                <a:path w="906000" h="355587">
                  <a:moveTo>
                    <a:pt x="683597" y="0"/>
                  </a:moveTo>
                  <a:lnTo>
                    <a:pt x="19203" y="0"/>
                  </a:lnTo>
                  <a:cubicBezTo>
                    <a:pt x="12653" y="0"/>
                    <a:pt x="6598" y="3487"/>
                    <a:pt x="3311" y="9152"/>
                  </a:cubicBezTo>
                  <a:cubicBezTo>
                    <a:pt x="23" y="14817"/>
                    <a:pt x="0" y="21804"/>
                    <a:pt x="3250" y="27491"/>
                  </a:cubicBezTo>
                  <a:lnTo>
                    <a:pt x="175030" y="328096"/>
                  </a:lnTo>
                  <a:cubicBezTo>
                    <a:pt x="184745" y="345096"/>
                    <a:pt x="202823" y="355587"/>
                    <a:pt x="222403" y="355587"/>
                  </a:cubicBezTo>
                  <a:lnTo>
                    <a:pt x="886797" y="355587"/>
                  </a:lnTo>
                  <a:cubicBezTo>
                    <a:pt x="893347" y="355587"/>
                    <a:pt x="899402" y="352101"/>
                    <a:pt x="902689" y="346435"/>
                  </a:cubicBezTo>
                  <a:cubicBezTo>
                    <a:pt x="905977" y="340770"/>
                    <a:pt x="906000" y="333783"/>
                    <a:pt x="902750" y="328096"/>
                  </a:cubicBezTo>
                  <a:lnTo>
                    <a:pt x="730970" y="27491"/>
                  </a:lnTo>
                  <a:cubicBezTo>
                    <a:pt x="721255" y="10491"/>
                    <a:pt x="703177" y="0"/>
                    <a:pt x="683597" y="0"/>
                  </a:cubicBezTo>
                  <a:close/>
                </a:path>
              </a:pathLst>
            </a:custGeom>
            <a:solidFill>
              <a:srgbClr val="23403D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101600" y="-66675"/>
              <a:ext cx="727720" cy="422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27" name="Freeform 27"/>
          <p:cNvSpPr/>
          <p:nvPr/>
        </p:nvSpPr>
        <p:spPr>
          <a:xfrm rot="2203448">
            <a:off x="16087195" y="-567063"/>
            <a:ext cx="2401361" cy="2458731"/>
          </a:xfrm>
          <a:custGeom>
            <a:avLst/>
            <a:gdLst/>
            <a:ahLst/>
            <a:cxnLst/>
            <a:rect l="l" t="t" r="r" b="b"/>
            <a:pathLst>
              <a:path w="2401361" h="2458731">
                <a:moveTo>
                  <a:pt x="0" y="0"/>
                </a:moveTo>
                <a:lnTo>
                  <a:pt x="2401360" y="0"/>
                </a:lnTo>
                <a:lnTo>
                  <a:pt x="2401360" y="2458731"/>
                </a:lnTo>
                <a:lnTo>
                  <a:pt x="0" y="24587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-2794092" y="-1667882"/>
            <a:ext cx="18379715" cy="3888558"/>
            <a:chOff x="0" y="0"/>
            <a:chExt cx="1673415" cy="354041"/>
          </a:xfrm>
        </p:grpSpPr>
        <p:sp>
          <p:nvSpPr>
            <p:cNvPr id="29" name="Freeform 29"/>
            <p:cNvSpPr/>
            <p:nvPr/>
          </p:nvSpPr>
          <p:spPr>
            <a:xfrm>
              <a:off x="5822" y="0"/>
              <a:ext cx="1661771" cy="354041"/>
            </a:xfrm>
            <a:custGeom>
              <a:avLst/>
              <a:gdLst/>
              <a:ahLst/>
              <a:cxnLst/>
              <a:rect l="l" t="t" r="r" b="b"/>
              <a:pathLst>
                <a:path w="1661771" h="354041">
                  <a:moveTo>
                    <a:pt x="212121" y="0"/>
                  </a:moveTo>
                  <a:lnTo>
                    <a:pt x="1652851" y="0"/>
                  </a:lnTo>
                  <a:cubicBezTo>
                    <a:pt x="1655897" y="0"/>
                    <a:pt x="1658712" y="1623"/>
                    <a:pt x="1660239" y="4259"/>
                  </a:cubicBezTo>
                  <a:cubicBezTo>
                    <a:pt x="1661765" y="6895"/>
                    <a:pt x="1661771" y="10145"/>
                    <a:pt x="1660255" y="12786"/>
                  </a:cubicBezTo>
                  <a:lnTo>
                    <a:pt x="1471732" y="341255"/>
                  </a:lnTo>
                  <a:cubicBezTo>
                    <a:pt x="1467193" y="349164"/>
                    <a:pt x="1458770" y="354041"/>
                    <a:pt x="1449651" y="354041"/>
                  </a:cubicBezTo>
                  <a:lnTo>
                    <a:pt x="8921" y="354041"/>
                  </a:lnTo>
                  <a:cubicBezTo>
                    <a:pt x="5875" y="354041"/>
                    <a:pt x="3059" y="352418"/>
                    <a:pt x="1533" y="349782"/>
                  </a:cubicBezTo>
                  <a:cubicBezTo>
                    <a:pt x="7" y="347146"/>
                    <a:pt x="0" y="343896"/>
                    <a:pt x="1517" y="341255"/>
                  </a:cubicBezTo>
                  <a:lnTo>
                    <a:pt x="190039" y="12786"/>
                  </a:lnTo>
                  <a:cubicBezTo>
                    <a:pt x="194579" y="4877"/>
                    <a:pt x="203002" y="0"/>
                    <a:pt x="212121" y="0"/>
                  </a:cubicBezTo>
                  <a:close/>
                </a:path>
              </a:pathLst>
            </a:custGeom>
            <a:solidFill>
              <a:srgbClr val="1D7363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01600" y="-66675"/>
              <a:ext cx="1470215" cy="420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 dirty="0"/>
            </a:p>
          </p:txBody>
        </p:sp>
      </p:grpSp>
      <p:sp>
        <p:nvSpPr>
          <p:cNvPr id="31" name="Freeform 31"/>
          <p:cNvSpPr/>
          <p:nvPr/>
        </p:nvSpPr>
        <p:spPr>
          <a:xfrm rot="-4021186" flipH="1">
            <a:off x="-2164000" y="-580014"/>
            <a:ext cx="6677500" cy="2612572"/>
          </a:xfrm>
          <a:custGeom>
            <a:avLst/>
            <a:gdLst/>
            <a:ahLst/>
            <a:cxnLst/>
            <a:rect l="l" t="t" r="r" b="b"/>
            <a:pathLst>
              <a:path w="6677500" h="2612572">
                <a:moveTo>
                  <a:pt x="6677500" y="0"/>
                </a:moveTo>
                <a:lnTo>
                  <a:pt x="0" y="0"/>
                </a:lnTo>
                <a:lnTo>
                  <a:pt x="0" y="2612572"/>
                </a:lnTo>
                <a:lnTo>
                  <a:pt x="6677500" y="2612572"/>
                </a:lnTo>
                <a:lnTo>
                  <a:pt x="6677500" y="0"/>
                </a:lnTo>
                <a:close/>
              </a:path>
            </a:pathLst>
          </a:custGeom>
          <a:blipFill>
            <a:blip r:embed="rId14">
              <a:alphaModFix amt="50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3565251" y="-3510381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1383500" y="884743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 rot="-3685790">
            <a:off x="4082168" y="3478987"/>
            <a:ext cx="1298965" cy="1480302"/>
          </a:xfrm>
          <a:custGeom>
            <a:avLst/>
            <a:gdLst/>
            <a:ahLst/>
            <a:cxnLst/>
            <a:rect l="l" t="t" r="r" b="b"/>
            <a:pathLst>
              <a:path w="1298965" h="1480302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685790">
            <a:off x="8494518" y="3027906"/>
            <a:ext cx="1298965" cy="1480302"/>
          </a:xfrm>
          <a:custGeom>
            <a:avLst/>
            <a:gdLst/>
            <a:ahLst/>
            <a:cxnLst/>
            <a:rect l="l" t="t" r="r" b="b"/>
            <a:pathLst>
              <a:path w="1298965" h="1480302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-3605961">
            <a:off x="12915769" y="3027906"/>
            <a:ext cx="1298965" cy="1480302"/>
          </a:xfrm>
          <a:custGeom>
            <a:avLst/>
            <a:gdLst/>
            <a:ahLst/>
            <a:cxnLst/>
            <a:rect l="l" t="t" r="r" b="b"/>
            <a:pathLst>
              <a:path w="1298965" h="1480302">
                <a:moveTo>
                  <a:pt x="0" y="0"/>
                </a:moveTo>
                <a:lnTo>
                  <a:pt x="1298964" y="0"/>
                </a:lnTo>
                <a:lnTo>
                  <a:pt x="1298964" y="1480302"/>
                </a:lnTo>
                <a:lnTo>
                  <a:pt x="0" y="148030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1257105" y="7271613"/>
            <a:ext cx="3106483" cy="409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Наш ЗЗСО 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026291" y="7908929"/>
            <a:ext cx="3621909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– це заклад з українською мовою навчання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403158" y="6565658"/>
            <a:ext cx="3106483" cy="409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Освітній  процес 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5199750" y="7135356"/>
            <a:ext cx="3858897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у закладі освіти розпочався відповідно до структури навчального року  з 02 вересня 2024 року по 30 травня 2025 року</a:t>
            </a:r>
            <a:endParaRPr lang="uk-UA" sz="20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058647" y="6351448"/>
            <a:ext cx="4747201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Реалізація освітньої програми 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9234043" y="7100025"/>
            <a:ext cx="4205287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навчального закладу здійснювалась через два ступені освіти:</a:t>
            </a:r>
          </a:p>
          <a:p>
            <a:pPr algn="ctr">
              <a:lnSpc>
                <a:spcPts val="2800"/>
              </a:lnSpc>
            </a:pPr>
            <a:r>
              <a:rPr lang="en-US" sz="24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I </a:t>
            </a:r>
            <a:r>
              <a:rPr lang="uk-UA" sz="24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ступінь </a:t>
            </a: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- початкова загальна освіта (4 роки);</a:t>
            </a:r>
          </a:p>
          <a:p>
            <a:pPr algn="ctr">
              <a:lnSpc>
                <a:spcPts val="2800"/>
              </a:lnSpc>
            </a:pPr>
            <a:r>
              <a:rPr lang="en-US" sz="24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II </a:t>
            </a:r>
            <a:r>
              <a:rPr lang="uk-UA" sz="2400" b="1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ступінь </a:t>
            </a:r>
            <a:r>
              <a:rPr lang="uk-UA" sz="24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- базова загальна середня освіта (5 років);</a:t>
            </a:r>
          </a:p>
          <a:p>
            <a:pPr algn="ctr">
              <a:lnSpc>
                <a:spcPts val="2800"/>
              </a:lnSpc>
            </a:pPr>
            <a:endParaRPr lang="uk-UA" sz="24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4161192" y="6683217"/>
            <a:ext cx="3106483" cy="422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uk-UA" sz="2500" b="1" dirty="0">
                <a:solidFill>
                  <a:srgbClr val="23403D"/>
                </a:solidFill>
                <a:latin typeface="TT Norms Bold"/>
                <a:ea typeface="TT Norms Bold"/>
                <a:cs typeface="TT Norms Bold"/>
                <a:sym typeface="TT Norms Bold"/>
              </a:rPr>
              <a:t>Цілі та задачі </a:t>
            </a:r>
            <a:endParaRPr lang="en-US" sz="2500" b="1" dirty="0">
              <a:solidFill>
                <a:srgbClr val="23403D"/>
              </a:solidFill>
              <a:latin typeface="TT Norms Bold"/>
              <a:ea typeface="TT Norms Bold"/>
              <a:cs typeface="TT Norms Bold"/>
              <a:sym typeface="TT Norms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13832650" y="7266278"/>
            <a:ext cx="3978199" cy="2513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400" dirty="0"/>
              <a:t>освітнього процесу на кожному ступені реалізації освітніх програм були обумовлені «моделлю» випускника, призначенням і місцем навчального закладу в освітньому просторі</a:t>
            </a:r>
            <a:endParaRPr lang="en-US" sz="2400" spc="10" dirty="0">
              <a:solidFill>
                <a:srgbClr val="23403D"/>
              </a:solidFill>
              <a:latin typeface="TT Norms"/>
              <a:ea typeface="TT Norms"/>
              <a:cs typeface="TT Norms"/>
              <a:sym typeface="TT Norms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990570" y="276504"/>
            <a:ext cx="13790994" cy="19082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4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Стратегічна ціль: ЯКІСТЬ ОРГАНІЗА</a:t>
            </a:r>
            <a:r>
              <a:rPr lang="uk-UA" sz="44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ЦІ</a:t>
            </a:r>
            <a:r>
              <a:rPr lang="uk-UA" sz="4000" b="1" dirty="0">
                <a:solidFill>
                  <a:srgbClr val="FFFFFF"/>
                </a:solidFill>
                <a:latin typeface="TT Norms Bold"/>
                <a:ea typeface="TT Norms Bold"/>
                <a:cs typeface="TT Norms Bold"/>
                <a:sym typeface="TT Norms Bold"/>
              </a:rPr>
              <a:t>Ї ОСВІТНЬОГО ПРОЦЕСУ, ВДОСКОНАЛЕННЯ ІНФОРМАЦІЙНОГО ПРОСТОРУ</a:t>
            </a:r>
          </a:p>
        </p:txBody>
      </p:sp>
      <p:sp>
        <p:nvSpPr>
          <p:cNvPr id="47" name="TextBox 40"/>
          <p:cNvSpPr txBox="1"/>
          <p:nvPr/>
        </p:nvSpPr>
        <p:spPr>
          <a:xfrm>
            <a:off x="767432" y="2389791"/>
            <a:ext cx="1650024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uk-UA" sz="2800" spc="10" dirty="0">
                <a:solidFill>
                  <a:srgbClr val="23403D"/>
                </a:solidFill>
                <a:latin typeface="TT Norms"/>
                <a:ea typeface="TT Norms"/>
                <a:cs typeface="TT Norms"/>
                <a:sym typeface="TT Norms"/>
              </a:rPr>
              <a:t>Протягом  2024-2025  навчального року заклад освіти  працював  згідно Річного плану роботи та реалізації Освітньої програми на навчальний рік та Стратегії розвитку навчального закладу</a:t>
            </a:r>
          </a:p>
        </p:txBody>
      </p:sp>
      <p:sp>
        <p:nvSpPr>
          <p:cNvPr id="48" name="Freeform 27"/>
          <p:cNvSpPr/>
          <p:nvPr/>
        </p:nvSpPr>
        <p:spPr>
          <a:xfrm>
            <a:off x="10849778" y="3642713"/>
            <a:ext cx="809625" cy="765096"/>
          </a:xfrm>
          <a:custGeom>
            <a:avLst/>
            <a:gdLst/>
            <a:ahLst/>
            <a:cxnLst/>
            <a:rect l="l" t="t" r="r" b="b"/>
            <a:pathLst>
              <a:path w="809625" h="765096">
                <a:moveTo>
                  <a:pt x="0" y="0"/>
                </a:moveTo>
                <a:lnTo>
                  <a:pt x="809625" y="0"/>
                </a:lnTo>
                <a:lnTo>
                  <a:pt x="809625" y="765096"/>
                </a:lnTo>
                <a:lnTo>
                  <a:pt x="0" y="765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0" name="Freeform 28"/>
          <p:cNvSpPr/>
          <p:nvPr/>
        </p:nvSpPr>
        <p:spPr>
          <a:xfrm>
            <a:off x="2198637" y="4595066"/>
            <a:ext cx="747891" cy="809625"/>
          </a:xfrm>
          <a:custGeom>
            <a:avLst/>
            <a:gdLst/>
            <a:ahLst/>
            <a:cxnLst/>
            <a:rect l="l" t="t" r="r" b="b"/>
            <a:pathLst>
              <a:path w="747891" h="809625">
                <a:moveTo>
                  <a:pt x="0" y="0"/>
                </a:moveTo>
                <a:lnTo>
                  <a:pt x="747891" y="0"/>
                </a:lnTo>
                <a:lnTo>
                  <a:pt x="747891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25238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9349</TotalTime>
  <Words>3788</Words>
  <Application>Microsoft Office PowerPoint</Application>
  <PresentationFormat>Произвольный</PresentationFormat>
  <Paragraphs>821</Paragraphs>
  <Slides>59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59</vt:i4>
      </vt:variant>
    </vt:vector>
  </HeadingPairs>
  <TitlesOfParts>
    <vt:vector size="82" baseType="lpstr">
      <vt:lpstr>Sitka Banner</vt:lpstr>
      <vt:lpstr>Aileron Bold Italics</vt:lpstr>
      <vt:lpstr>Be Vietnam</vt:lpstr>
      <vt:lpstr>Canva Sans</vt:lpstr>
      <vt:lpstr>Sitka Heading</vt:lpstr>
      <vt:lpstr>Aileron Ultra-Bold</vt:lpstr>
      <vt:lpstr>Canva Sans Bold</vt:lpstr>
      <vt:lpstr>Calibri</vt:lpstr>
      <vt:lpstr>Arial</vt:lpstr>
      <vt:lpstr>Times New Roman</vt:lpstr>
      <vt:lpstr>TT Norms</vt:lpstr>
      <vt:lpstr>Aileron</vt:lpstr>
      <vt:lpstr>Tahoma</vt:lpstr>
      <vt:lpstr>Bricolage Grotesque Bold</vt:lpstr>
      <vt:lpstr>Be Vietnam Medium</vt:lpstr>
      <vt:lpstr>TT Norms Bold</vt:lpstr>
      <vt:lpstr>DM Sans Bold</vt:lpstr>
      <vt:lpstr>Calibri Light</vt:lpstr>
      <vt:lpstr>Aileron Bold</vt:lpstr>
      <vt:lpstr>Comic Sans MS</vt:lpstr>
      <vt:lpstr>Aileron Italics</vt:lpstr>
      <vt:lpstr>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Галинка</dc:creator>
  <cp:lastModifiedBy>User</cp:lastModifiedBy>
  <cp:revision>154</cp:revision>
  <dcterms:created xsi:type="dcterms:W3CDTF">2006-08-16T00:00:00Z</dcterms:created>
  <dcterms:modified xsi:type="dcterms:W3CDTF">2025-05-28T18:47:54Z</dcterms:modified>
  <dc:identifier>DAGgapEaQNY</dc:identifier>
</cp:coreProperties>
</file>