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6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299" r:id="rId41"/>
    <p:sldId id="300" r:id="rId42"/>
    <p:sldId id="301" r:id="rId43"/>
    <p:sldId id="304" r:id="rId44"/>
    <p:sldId id="305" r:id="rId45"/>
    <p:sldId id="306" r:id="rId46"/>
    <p:sldId id="307" r:id="rId47"/>
    <p:sldId id="308" r:id="rId48"/>
    <p:sldId id="309" r:id="rId49"/>
    <p:sldId id="310" r:id="rId50"/>
    <p:sldId id="311" r:id="rId51"/>
    <p:sldId id="312" r:id="rId52"/>
    <p:sldId id="313" r:id="rId53"/>
    <p:sldId id="314" r:id="rId54"/>
    <p:sldId id="315" r:id="rId55"/>
    <p:sldId id="316" r:id="rId56"/>
    <p:sldId id="317" r:id="rId57"/>
    <p:sldId id="318" r:id="rId58"/>
    <p:sldId id="319" r:id="rId59"/>
  </p:sldIdLst>
  <p:sldSz cx="18288000" cy="10287000"/>
  <p:notesSz cx="6858000" cy="9144000"/>
  <p:embeddedFontLst>
    <p:embeddedFont>
      <p:font typeface="Barlow Bold" panose="020B0604020202020204" charset="0"/>
      <p:bold r:id="rId61"/>
    </p:embeddedFont>
    <p:embeddedFont>
      <p:font typeface="Inter Bold" panose="020B0604020202020204" charset="0"/>
      <p:bold r:id="rId62"/>
    </p:embeddedFont>
    <p:embeddedFont>
      <p:font typeface="Lora" pitchFamily="2" charset="-52"/>
      <p:regular r:id="rId63"/>
      <p:bold r:id="rId64"/>
      <p:italic r:id="rId65"/>
      <p:boldItalic r:id="rId66"/>
    </p:embeddedFont>
    <p:embeddedFont>
      <p:font typeface="Lora Bold" charset="-52"/>
      <p:bold r:id="rId67"/>
    </p:embeddedFont>
    <p:embeddedFont>
      <p:font typeface="Lora Bold Italics" panose="020B0604020202020204" charset="-52"/>
      <p:boldItalic r:id="rId68"/>
    </p:embeddedFont>
    <p:embeddedFont>
      <p:font typeface="Lora Italics" panose="020B0604020202020204" charset="-52"/>
      <p:italic r:id="rId6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4" userDrawn="1">
          <p15:clr>
            <a:srgbClr val="A4A3A4"/>
          </p15:clr>
        </p15:guide>
        <p15:guide id="2" pos="288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 showGuides="1">
      <p:cViewPr varScale="1">
        <p:scale>
          <a:sx n="51" d="100"/>
          <a:sy n="51" d="100"/>
        </p:scale>
        <p:origin x="398" y="-394"/>
      </p:cViewPr>
      <p:guideLst>
        <p:guide orient="horz" pos="2154"/>
        <p:guide pos="288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3.fntdata"/><Relationship Id="rId68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6.fntdata"/><Relationship Id="rId5" Type="http://schemas.openxmlformats.org/officeDocument/2006/relationships/slide" Target="slides/slide4.xml"/><Relationship Id="rId61" Type="http://schemas.openxmlformats.org/officeDocument/2006/relationships/font" Target="fonts/font1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4.fntdata"/><Relationship Id="rId69" Type="http://schemas.openxmlformats.org/officeDocument/2006/relationships/font" Target="fonts/font9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7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2.fntdata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font" Target="fonts/font5.fntdata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>
        <c:manualLayout>
          <c:layoutTarget val="inner"/>
          <c:xMode val="edge"/>
          <c:yMode val="edge"/>
          <c:x val="0.17303927908313194"/>
          <c:y val="7.2987269900128951E-2"/>
          <c:w val="0.68248652441911339"/>
          <c:h val="0.85629421741351242"/>
        </c:manualLayout>
      </c:layout>
      <c:pieChart>
        <c:varyColors val="1"/>
        <c:ser>
          <c:idx val="0"/>
          <c:order val="0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Лист1!$A$2:$A$6</c:f>
              <c:strCache>
                <c:ptCount val="5"/>
                <c:pt idx="0">
                  <c:v>Спеціаліст</c:v>
                </c:pt>
                <c:pt idx="1">
                  <c:v>2 категорія</c:v>
                </c:pt>
                <c:pt idx="2">
                  <c:v>1 категорія</c:v>
                </c:pt>
                <c:pt idx="3">
                  <c:v>Вища категорія</c:v>
                </c:pt>
                <c:pt idx="4">
                  <c:v>Старший вчитель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0.44</c:v>
                </c:pt>
                <c:pt idx="1">
                  <c:v>0.17</c:v>
                </c:pt>
                <c:pt idx="2">
                  <c:v>0.17</c:v>
                </c:pt>
                <c:pt idx="3">
                  <c:v>0.22</c:v>
                </c:pt>
                <c:pt idx="4">
                  <c:v>0.28000000000000003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DED-486E-A260-A1F01708DA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22E198-968A-4388-9B26-36EB0F9EEB73}" type="datetimeFigureOut">
              <a:rPr lang="uk-UA" smtClean="0"/>
              <a:t>15.06.2026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7ECC92-3467-431D-958A-CCAFE512BC3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3553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7ECC92-3467-431D-958A-CCAFE512BC3D}" type="slidenum">
              <a:rPr lang="uk-UA" smtClean="0"/>
              <a:t>27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77392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2.png"/><Relationship Id="rId7" Type="http://schemas.openxmlformats.org/officeDocument/2006/relationships/image" Target="../media/image48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11" Type="http://schemas.openxmlformats.org/officeDocument/2006/relationships/image" Target="../media/image52.svg"/><Relationship Id="rId5" Type="http://schemas.openxmlformats.org/officeDocument/2006/relationships/image" Target="../media/image46.sv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sv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svg"/><Relationship Id="rId3" Type="http://schemas.openxmlformats.org/officeDocument/2006/relationships/image" Target="../media/image53.png"/><Relationship Id="rId7" Type="http://schemas.openxmlformats.org/officeDocument/2006/relationships/image" Target="../media/image58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svg"/><Relationship Id="rId5" Type="http://schemas.openxmlformats.org/officeDocument/2006/relationships/image" Target="../media/image56.png"/><Relationship Id="rId4" Type="http://schemas.openxmlformats.org/officeDocument/2006/relationships/image" Target="../media/image5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svg"/><Relationship Id="rId7" Type="http://schemas.openxmlformats.org/officeDocument/2006/relationships/image" Target="../media/image65.sv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11" Type="http://schemas.openxmlformats.org/officeDocument/2006/relationships/image" Target="../media/image69.svg"/><Relationship Id="rId5" Type="http://schemas.openxmlformats.org/officeDocument/2006/relationships/image" Target="../media/image63.svg"/><Relationship Id="rId10" Type="http://schemas.openxmlformats.org/officeDocument/2006/relationships/image" Target="../media/image68.png"/><Relationship Id="rId4" Type="http://schemas.openxmlformats.org/officeDocument/2006/relationships/image" Target="../media/image62.png"/><Relationship Id="rId9" Type="http://schemas.openxmlformats.org/officeDocument/2006/relationships/image" Target="../media/image67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7" Type="http://schemas.openxmlformats.org/officeDocument/2006/relationships/image" Target="../media/image75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svg"/><Relationship Id="rId5" Type="http://schemas.openxmlformats.org/officeDocument/2006/relationships/image" Target="../media/image73.png"/><Relationship Id="rId4" Type="http://schemas.openxmlformats.org/officeDocument/2006/relationships/image" Target="../media/image72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png"/><Relationship Id="rId7" Type="http://schemas.openxmlformats.org/officeDocument/2006/relationships/image" Target="../media/image80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svg"/><Relationship Id="rId5" Type="http://schemas.openxmlformats.org/officeDocument/2006/relationships/image" Target="../media/image78.png"/><Relationship Id="rId10" Type="http://schemas.openxmlformats.org/officeDocument/2006/relationships/image" Target="../media/image83.jpeg"/><Relationship Id="rId4" Type="http://schemas.openxmlformats.org/officeDocument/2006/relationships/image" Target="../media/image77.svg"/><Relationship Id="rId9" Type="http://schemas.openxmlformats.org/officeDocument/2006/relationships/image" Target="../media/image82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svg"/><Relationship Id="rId7" Type="http://schemas.openxmlformats.org/officeDocument/2006/relationships/image" Target="../media/image89.sv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5" Type="http://schemas.openxmlformats.org/officeDocument/2006/relationships/image" Target="../media/image87.svg"/><Relationship Id="rId4" Type="http://schemas.openxmlformats.org/officeDocument/2006/relationships/image" Target="../media/image8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sv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svg"/><Relationship Id="rId5" Type="http://schemas.openxmlformats.org/officeDocument/2006/relationships/image" Target="../media/image93.png"/><Relationship Id="rId4" Type="http://schemas.openxmlformats.org/officeDocument/2006/relationships/image" Target="../media/image92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98.svg"/><Relationship Id="rId7" Type="http://schemas.openxmlformats.org/officeDocument/2006/relationships/image" Target="../media/image102.sv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png"/><Relationship Id="rId5" Type="http://schemas.openxmlformats.org/officeDocument/2006/relationships/image" Target="../media/image100.svg"/><Relationship Id="rId4" Type="http://schemas.openxmlformats.org/officeDocument/2006/relationships/image" Target="../media/image99.png"/><Relationship Id="rId9" Type="http://schemas.openxmlformats.org/officeDocument/2006/relationships/image" Target="../media/image104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svg"/><Relationship Id="rId7" Type="http://schemas.openxmlformats.org/officeDocument/2006/relationships/image" Target="../media/image1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12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106.png"/><Relationship Id="rId7" Type="http://schemas.openxmlformats.org/officeDocument/2006/relationships/image" Target="../media/image109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8.png"/><Relationship Id="rId11" Type="http://schemas.openxmlformats.org/officeDocument/2006/relationships/image" Target="../media/image113.svg"/><Relationship Id="rId5" Type="http://schemas.openxmlformats.org/officeDocument/2006/relationships/image" Target="../media/image107.png"/><Relationship Id="rId10" Type="http://schemas.openxmlformats.org/officeDocument/2006/relationships/image" Target="../media/image112.png"/><Relationship Id="rId4" Type="http://schemas.openxmlformats.org/officeDocument/2006/relationships/image" Target="../media/image2.png"/><Relationship Id="rId9" Type="http://schemas.openxmlformats.org/officeDocument/2006/relationships/image" Target="../media/image11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98.svg"/><Relationship Id="rId7" Type="http://schemas.openxmlformats.org/officeDocument/2006/relationships/image" Target="../media/image117.sv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6.png"/><Relationship Id="rId5" Type="http://schemas.openxmlformats.org/officeDocument/2006/relationships/image" Target="../media/image115.svg"/><Relationship Id="rId4" Type="http://schemas.openxmlformats.org/officeDocument/2006/relationships/image" Target="../media/image11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1.png"/><Relationship Id="rId4" Type="http://schemas.openxmlformats.org/officeDocument/2006/relationships/image" Target="../media/image1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svg"/><Relationship Id="rId7" Type="http://schemas.openxmlformats.org/officeDocument/2006/relationships/image" Target="../media/image127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6.png"/><Relationship Id="rId5" Type="http://schemas.openxmlformats.org/officeDocument/2006/relationships/image" Target="../media/image125.svg"/><Relationship Id="rId4" Type="http://schemas.openxmlformats.org/officeDocument/2006/relationships/image" Target="../media/image12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sv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svg"/><Relationship Id="rId13" Type="http://schemas.openxmlformats.org/officeDocument/2006/relationships/image" Target="../media/image141.png"/><Relationship Id="rId3" Type="http://schemas.openxmlformats.org/officeDocument/2006/relationships/image" Target="../media/image131.svg"/><Relationship Id="rId7" Type="http://schemas.openxmlformats.org/officeDocument/2006/relationships/image" Target="../media/image135.png"/><Relationship Id="rId12" Type="http://schemas.openxmlformats.org/officeDocument/2006/relationships/image" Target="../media/image140.svg"/><Relationship Id="rId2" Type="http://schemas.openxmlformats.org/officeDocument/2006/relationships/image" Target="../media/image130.png"/><Relationship Id="rId16" Type="http://schemas.openxmlformats.org/officeDocument/2006/relationships/image" Target="../media/image9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4.svg"/><Relationship Id="rId11" Type="http://schemas.openxmlformats.org/officeDocument/2006/relationships/image" Target="../media/image139.png"/><Relationship Id="rId5" Type="http://schemas.openxmlformats.org/officeDocument/2006/relationships/image" Target="../media/image133.svg"/><Relationship Id="rId15" Type="http://schemas.openxmlformats.org/officeDocument/2006/relationships/image" Target="../media/image97.png"/><Relationship Id="rId10" Type="http://schemas.openxmlformats.org/officeDocument/2006/relationships/image" Target="../media/image138.svg"/><Relationship Id="rId4" Type="http://schemas.openxmlformats.org/officeDocument/2006/relationships/image" Target="../media/image132.svg"/><Relationship Id="rId9" Type="http://schemas.openxmlformats.org/officeDocument/2006/relationships/image" Target="../media/image137.png"/><Relationship Id="rId14" Type="http://schemas.openxmlformats.org/officeDocument/2006/relationships/image" Target="../media/image142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6.svg"/><Relationship Id="rId5" Type="http://schemas.openxmlformats.org/officeDocument/2006/relationships/image" Target="../media/image145.png"/><Relationship Id="rId4" Type="http://schemas.openxmlformats.org/officeDocument/2006/relationships/image" Target="../media/image144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svg"/><Relationship Id="rId7" Type="http://schemas.openxmlformats.org/officeDocument/2006/relationships/image" Target="../media/image152.sv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1.png"/><Relationship Id="rId5" Type="http://schemas.openxmlformats.org/officeDocument/2006/relationships/image" Target="../media/image150.svg"/><Relationship Id="rId4" Type="http://schemas.openxmlformats.org/officeDocument/2006/relationships/image" Target="../media/image149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svg"/><Relationship Id="rId5" Type="http://schemas.openxmlformats.org/officeDocument/2006/relationships/image" Target="../media/image53.png"/><Relationship Id="rId4" Type="http://schemas.openxmlformats.org/officeDocument/2006/relationships/image" Target="../media/image157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2.png"/><Relationship Id="rId13" Type="http://schemas.openxmlformats.org/officeDocument/2006/relationships/image" Target="../media/image167.jpeg"/><Relationship Id="rId3" Type="http://schemas.openxmlformats.org/officeDocument/2006/relationships/image" Target="../media/image54.svg"/><Relationship Id="rId7" Type="http://schemas.openxmlformats.org/officeDocument/2006/relationships/image" Target="../media/image161.svg"/><Relationship Id="rId12" Type="http://schemas.openxmlformats.org/officeDocument/2006/relationships/image" Target="../media/image166.sv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0.png"/><Relationship Id="rId11" Type="http://schemas.openxmlformats.org/officeDocument/2006/relationships/image" Target="../media/image165.png"/><Relationship Id="rId5" Type="http://schemas.openxmlformats.org/officeDocument/2006/relationships/image" Target="../media/image159.svg"/><Relationship Id="rId10" Type="http://schemas.openxmlformats.org/officeDocument/2006/relationships/image" Target="../media/image164.jpeg"/><Relationship Id="rId4" Type="http://schemas.openxmlformats.org/officeDocument/2006/relationships/image" Target="../media/image158.png"/><Relationship Id="rId9" Type="http://schemas.openxmlformats.org/officeDocument/2006/relationships/image" Target="../media/image163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svg"/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1.svg"/><Relationship Id="rId4" Type="http://schemas.openxmlformats.org/officeDocument/2006/relationships/image" Target="../media/image17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8.png"/><Relationship Id="rId13" Type="http://schemas.openxmlformats.org/officeDocument/2006/relationships/image" Target="../media/image183.jpeg"/><Relationship Id="rId3" Type="http://schemas.openxmlformats.org/officeDocument/2006/relationships/image" Target="../media/image173.svg"/><Relationship Id="rId7" Type="http://schemas.openxmlformats.org/officeDocument/2006/relationships/image" Target="../media/image177.jpeg"/><Relationship Id="rId12" Type="http://schemas.openxmlformats.org/officeDocument/2006/relationships/image" Target="../media/image182.jpeg"/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6.jpeg"/><Relationship Id="rId11" Type="http://schemas.openxmlformats.org/officeDocument/2006/relationships/image" Target="../media/image181.jpeg"/><Relationship Id="rId5" Type="http://schemas.openxmlformats.org/officeDocument/2006/relationships/image" Target="../media/image175.svg"/><Relationship Id="rId15" Type="http://schemas.openxmlformats.org/officeDocument/2006/relationships/image" Target="../media/image185.jpeg"/><Relationship Id="rId10" Type="http://schemas.openxmlformats.org/officeDocument/2006/relationships/image" Target="../media/image180.png"/><Relationship Id="rId4" Type="http://schemas.openxmlformats.org/officeDocument/2006/relationships/image" Target="../media/image174.png"/><Relationship Id="rId9" Type="http://schemas.openxmlformats.org/officeDocument/2006/relationships/image" Target="../media/image179.png"/><Relationship Id="rId14" Type="http://schemas.openxmlformats.org/officeDocument/2006/relationships/image" Target="../media/image18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svg"/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9.svg"/><Relationship Id="rId4" Type="http://schemas.openxmlformats.org/officeDocument/2006/relationships/image" Target="../media/image18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sv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2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9.png"/><Relationship Id="rId3" Type="http://schemas.openxmlformats.org/officeDocument/2006/relationships/image" Target="../media/image194.svg"/><Relationship Id="rId7" Type="http://schemas.openxmlformats.org/officeDocument/2006/relationships/image" Target="../media/image198.svg"/><Relationship Id="rId2" Type="http://schemas.openxmlformats.org/officeDocument/2006/relationships/image" Target="../media/image19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7.png"/><Relationship Id="rId5" Type="http://schemas.openxmlformats.org/officeDocument/2006/relationships/image" Target="../media/image196.svg"/><Relationship Id="rId4" Type="http://schemas.openxmlformats.org/officeDocument/2006/relationships/image" Target="../media/image195.png"/><Relationship Id="rId9" Type="http://schemas.openxmlformats.org/officeDocument/2006/relationships/image" Target="../media/image200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7.png"/><Relationship Id="rId13" Type="http://schemas.openxmlformats.org/officeDocument/2006/relationships/image" Target="../media/image212.png"/><Relationship Id="rId18" Type="http://schemas.openxmlformats.org/officeDocument/2006/relationships/image" Target="../media/image217.jpeg"/><Relationship Id="rId3" Type="http://schemas.openxmlformats.org/officeDocument/2006/relationships/image" Target="../media/image202.svg"/><Relationship Id="rId7" Type="http://schemas.openxmlformats.org/officeDocument/2006/relationships/image" Target="../media/image206.svg"/><Relationship Id="rId12" Type="http://schemas.openxmlformats.org/officeDocument/2006/relationships/image" Target="../media/image211.png"/><Relationship Id="rId17" Type="http://schemas.openxmlformats.org/officeDocument/2006/relationships/image" Target="../media/image216.jpeg"/><Relationship Id="rId2" Type="http://schemas.openxmlformats.org/officeDocument/2006/relationships/image" Target="../media/image201.png"/><Relationship Id="rId16" Type="http://schemas.openxmlformats.org/officeDocument/2006/relationships/image" Target="../media/image215.jpeg"/><Relationship Id="rId20" Type="http://schemas.openxmlformats.org/officeDocument/2006/relationships/image" Target="../media/image2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5.png"/><Relationship Id="rId11" Type="http://schemas.openxmlformats.org/officeDocument/2006/relationships/image" Target="../media/image210.png"/><Relationship Id="rId5" Type="http://schemas.openxmlformats.org/officeDocument/2006/relationships/image" Target="../media/image204.svg"/><Relationship Id="rId15" Type="http://schemas.openxmlformats.org/officeDocument/2006/relationships/image" Target="../media/image214.jpeg"/><Relationship Id="rId10" Type="http://schemas.openxmlformats.org/officeDocument/2006/relationships/image" Target="../media/image209.png"/><Relationship Id="rId19" Type="http://schemas.openxmlformats.org/officeDocument/2006/relationships/image" Target="../media/image218.jpeg"/><Relationship Id="rId4" Type="http://schemas.openxmlformats.org/officeDocument/2006/relationships/image" Target="../media/image203.png"/><Relationship Id="rId9" Type="http://schemas.openxmlformats.org/officeDocument/2006/relationships/image" Target="../media/image208.png"/><Relationship Id="rId14" Type="http://schemas.openxmlformats.org/officeDocument/2006/relationships/image" Target="../media/image213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4.png"/><Relationship Id="rId3" Type="http://schemas.openxmlformats.org/officeDocument/2006/relationships/image" Target="../media/image221.svg"/><Relationship Id="rId7" Type="http://schemas.openxmlformats.org/officeDocument/2006/relationships/image" Target="../media/image173.svg"/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2.png"/><Relationship Id="rId5" Type="http://schemas.openxmlformats.org/officeDocument/2006/relationships/image" Target="../media/image223.svg"/><Relationship Id="rId10" Type="http://schemas.openxmlformats.org/officeDocument/2006/relationships/image" Target="../media/image1.png"/><Relationship Id="rId4" Type="http://schemas.openxmlformats.org/officeDocument/2006/relationships/image" Target="../media/image222.png"/><Relationship Id="rId9" Type="http://schemas.openxmlformats.org/officeDocument/2006/relationships/image" Target="../media/image22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28.sv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12" Type="http://schemas.openxmlformats.org/officeDocument/2006/relationships/image" Target="../media/image2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6.svg"/><Relationship Id="rId5" Type="http://schemas.openxmlformats.org/officeDocument/2006/relationships/image" Target="../media/image21.svg"/><Relationship Id="rId10" Type="http://schemas.openxmlformats.org/officeDocument/2006/relationships/image" Target="../media/image25.png"/><Relationship Id="rId4" Type="http://schemas.openxmlformats.org/officeDocument/2006/relationships/image" Target="../media/image20.png"/><Relationship Id="rId9" Type="http://schemas.openxmlformats.org/officeDocument/2006/relationships/image" Target="../media/image24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2.png"/><Relationship Id="rId13" Type="http://schemas.openxmlformats.org/officeDocument/2006/relationships/image" Target="../media/image237.jpeg"/><Relationship Id="rId3" Type="http://schemas.openxmlformats.org/officeDocument/2006/relationships/image" Target="../media/image227.svg"/><Relationship Id="rId7" Type="http://schemas.openxmlformats.org/officeDocument/2006/relationships/image" Target="../media/image231.png"/><Relationship Id="rId12" Type="http://schemas.openxmlformats.org/officeDocument/2006/relationships/image" Target="../media/image236.jpeg"/><Relationship Id="rId17" Type="http://schemas.openxmlformats.org/officeDocument/2006/relationships/image" Target="../media/image241.jpeg"/><Relationship Id="rId2" Type="http://schemas.openxmlformats.org/officeDocument/2006/relationships/image" Target="../media/image226.png"/><Relationship Id="rId16" Type="http://schemas.openxmlformats.org/officeDocument/2006/relationships/image" Target="../media/image2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0.png"/><Relationship Id="rId11" Type="http://schemas.openxmlformats.org/officeDocument/2006/relationships/image" Target="../media/image235.png"/><Relationship Id="rId5" Type="http://schemas.openxmlformats.org/officeDocument/2006/relationships/image" Target="../media/image229.svg"/><Relationship Id="rId15" Type="http://schemas.openxmlformats.org/officeDocument/2006/relationships/image" Target="../media/image239.jpeg"/><Relationship Id="rId10" Type="http://schemas.openxmlformats.org/officeDocument/2006/relationships/image" Target="../media/image234.png"/><Relationship Id="rId4" Type="http://schemas.openxmlformats.org/officeDocument/2006/relationships/image" Target="../media/image228.png"/><Relationship Id="rId9" Type="http://schemas.openxmlformats.org/officeDocument/2006/relationships/image" Target="../media/image233.png"/><Relationship Id="rId14" Type="http://schemas.openxmlformats.org/officeDocument/2006/relationships/image" Target="../media/image238.jpe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6.jpeg"/><Relationship Id="rId3" Type="http://schemas.openxmlformats.org/officeDocument/2006/relationships/image" Target="../media/image198.svg"/><Relationship Id="rId7" Type="http://schemas.openxmlformats.org/officeDocument/2006/relationships/image" Target="../media/image245.jpeg"/><Relationship Id="rId2" Type="http://schemas.openxmlformats.org/officeDocument/2006/relationships/image" Target="../media/image19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4.jpeg"/><Relationship Id="rId5" Type="http://schemas.openxmlformats.org/officeDocument/2006/relationships/image" Target="../media/image243.svg"/><Relationship Id="rId4" Type="http://schemas.openxmlformats.org/officeDocument/2006/relationships/image" Target="../media/image242.png"/><Relationship Id="rId9" Type="http://schemas.openxmlformats.org/officeDocument/2006/relationships/image" Target="../media/image247.jpe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0.jpeg"/><Relationship Id="rId3" Type="http://schemas.openxmlformats.org/officeDocument/2006/relationships/image" Target="../media/image198.svg"/><Relationship Id="rId7" Type="http://schemas.openxmlformats.org/officeDocument/2006/relationships/image" Target="../media/image249.jpeg"/><Relationship Id="rId2" Type="http://schemas.openxmlformats.org/officeDocument/2006/relationships/image" Target="../media/image19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8.jpeg"/><Relationship Id="rId5" Type="http://schemas.openxmlformats.org/officeDocument/2006/relationships/image" Target="../media/image243.svg"/><Relationship Id="rId4" Type="http://schemas.openxmlformats.org/officeDocument/2006/relationships/image" Target="../media/image242.png"/><Relationship Id="rId9" Type="http://schemas.openxmlformats.org/officeDocument/2006/relationships/image" Target="../media/image251.jpe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8.png"/><Relationship Id="rId13" Type="http://schemas.openxmlformats.org/officeDocument/2006/relationships/image" Target="../media/image263.svg"/><Relationship Id="rId3" Type="http://schemas.openxmlformats.org/officeDocument/2006/relationships/image" Target="../media/image253.png"/><Relationship Id="rId7" Type="http://schemas.openxmlformats.org/officeDocument/2006/relationships/image" Target="../media/image257.svg"/><Relationship Id="rId12" Type="http://schemas.openxmlformats.org/officeDocument/2006/relationships/image" Target="../media/image262.png"/><Relationship Id="rId2" Type="http://schemas.openxmlformats.org/officeDocument/2006/relationships/image" Target="../media/image252.jpeg"/><Relationship Id="rId16" Type="http://schemas.openxmlformats.org/officeDocument/2006/relationships/image" Target="../media/image2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6.png"/><Relationship Id="rId11" Type="http://schemas.openxmlformats.org/officeDocument/2006/relationships/image" Target="../media/image261.svg"/><Relationship Id="rId5" Type="http://schemas.openxmlformats.org/officeDocument/2006/relationships/image" Target="../media/image255.png"/><Relationship Id="rId15" Type="http://schemas.openxmlformats.org/officeDocument/2006/relationships/image" Target="../media/image265.svg"/><Relationship Id="rId10" Type="http://schemas.openxmlformats.org/officeDocument/2006/relationships/image" Target="../media/image260.png"/><Relationship Id="rId4" Type="http://schemas.openxmlformats.org/officeDocument/2006/relationships/image" Target="../media/image254.svg"/><Relationship Id="rId9" Type="http://schemas.openxmlformats.org/officeDocument/2006/relationships/image" Target="../media/image259.svg"/><Relationship Id="rId14" Type="http://schemas.openxmlformats.org/officeDocument/2006/relationships/image" Target="../media/image26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.xml"/><Relationship Id="rId5" Type="http://schemas.openxmlformats.org/officeDocument/2006/relationships/image" Target="../media/image269.jpeg"/><Relationship Id="rId4" Type="http://schemas.openxmlformats.org/officeDocument/2006/relationships/image" Target="../media/image268.sv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2.jpeg"/><Relationship Id="rId4" Type="http://schemas.openxmlformats.org/officeDocument/2006/relationships/image" Target="../media/image271.sv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8.svg"/><Relationship Id="rId13" Type="http://schemas.openxmlformats.org/officeDocument/2006/relationships/image" Target="../media/image260.png"/><Relationship Id="rId3" Type="http://schemas.openxmlformats.org/officeDocument/2006/relationships/image" Target="../media/image273.png"/><Relationship Id="rId7" Type="http://schemas.openxmlformats.org/officeDocument/2006/relationships/image" Target="../media/image277.png"/><Relationship Id="rId12" Type="http://schemas.openxmlformats.org/officeDocument/2006/relationships/image" Target="../media/image259.svg"/><Relationship Id="rId2" Type="http://schemas.openxmlformats.org/officeDocument/2006/relationships/image" Target="../media/image2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6.svg"/><Relationship Id="rId11" Type="http://schemas.openxmlformats.org/officeDocument/2006/relationships/image" Target="../media/image258.png"/><Relationship Id="rId5" Type="http://schemas.openxmlformats.org/officeDocument/2006/relationships/image" Target="../media/image275.png"/><Relationship Id="rId15" Type="http://schemas.openxmlformats.org/officeDocument/2006/relationships/image" Target="../media/image281.jpeg"/><Relationship Id="rId10" Type="http://schemas.openxmlformats.org/officeDocument/2006/relationships/image" Target="../media/image280.svg"/><Relationship Id="rId4" Type="http://schemas.openxmlformats.org/officeDocument/2006/relationships/image" Target="../media/image274.svg"/><Relationship Id="rId9" Type="http://schemas.openxmlformats.org/officeDocument/2006/relationships/image" Target="../media/image279.png"/><Relationship Id="rId14" Type="http://schemas.openxmlformats.org/officeDocument/2006/relationships/image" Target="../media/image261.sv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8.png"/><Relationship Id="rId3" Type="http://schemas.openxmlformats.org/officeDocument/2006/relationships/image" Target="../media/image283.svg"/><Relationship Id="rId7" Type="http://schemas.openxmlformats.org/officeDocument/2006/relationships/image" Target="../media/image287.svg"/><Relationship Id="rId2" Type="http://schemas.openxmlformats.org/officeDocument/2006/relationships/image" Target="../media/image28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6.png"/><Relationship Id="rId11" Type="http://schemas.openxmlformats.org/officeDocument/2006/relationships/image" Target="../media/image291.svg"/><Relationship Id="rId5" Type="http://schemas.openxmlformats.org/officeDocument/2006/relationships/image" Target="../media/image285.svg"/><Relationship Id="rId10" Type="http://schemas.openxmlformats.org/officeDocument/2006/relationships/image" Target="../media/image290.png"/><Relationship Id="rId4" Type="http://schemas.openxmlformats.org/officeDocument/2006/relationships/image" Target="../media/image284.png"/><Relationship Id="rId9" Type="http://schemas.openxmlformats.org/officeDocument/2006/relationships/image" Target="../media/image289.sv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3.svg"/><Relationship Id="rId7" Type="http://schemas.openxmlformats.org/officeDocument/2006/relationships/image" Target="../media/image297.png"/><Relationship Id="rId2" Type="http://schemas.openxmlformats.org/officeDocument/2006/relationships/image" Target="../media/image29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6.svg"/><Relationship Id="rId5" Type="http://schemas.openxmlformats.org/officeDocument/2006/relationships/image" Target="../media/image295.png"/><Relationship Id="rId4" Type="http://schemas.openxmlformats.org/officeDocument/2006/relationships/image" Target="../media/image29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9.svg"/><Relationship Id="rId2" Type="http://schemas.openxmlformats.org/officeDocument/2006/relationships/image" Target="../media/image29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9.svg"/><Relationship Id="rId7" Type="http://schemas.openxmlformats.org/officeDocument/2006/relationships/image" Target="../media/image303.svg"/><Relationship Id="rId2" Type="http://schemas.openxmlformats.org/officeDocument/2006/relationships/image" Target="../media/image29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2.png"/><Relationship Id="rId5" Type="http://schemas.openxmlformats.org/officeDocument/2006/relationships/image" Target="../media/image301.svg"/><Relationship Id="rId4" Type="http://schemas.openxmlformats.org/officeDocument/2006/relationships/image" Target="../media/image300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0.png"/><Relationship Id="rId13" Type="http://schemas.openxmlformats.org/officeDocument/2006/relationships/image" Target="../media/image315.svg"/><Relationship Id="rId3" Type="http://schemas.openxmlformats.org/officeDocument/2006/relationships/image" Target="../media/image305.svg"/><Relationship Id="rId7" Type="http://schemas.openxmlformats.org/officeDocument/2006/relationships/image" Target="../media/image309.svg"/><Relationship Id="rId12" Type="http://schemas.openxmlformats.org/officeDocument/2006/relationships/image" Target="../media/image314.png"/><Relationship Id="rId2" Type="http://schemas.openxmlformats.org/officeDocument/2006/relationships/image" Target="../media/image30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8.png"/><Relationship Id="rId11" Type="http://schemas.openxmlformats.org/officeDocument/2006/relationships/image" Target="../media/image313.svg"/><Relationship Id="rId5" Type="http://schemas.openxmlformats.org/officeDocument/2006/relationships/image" Target="../media/image307.svg"/><Relationship Id="rId10" Type="http://schemas.openxmlformats.org/officeDocument/2006/relationships/image" Target="../media/image312.png"/><Relationship Id="rId4" Type="http://schemas.openxmlformats.org/officeDocument/2006/relationships/image" Target="../media/image306.png"/><Relationship Id="rId9" Type="http://schemas.openxmlformats.org/officeDocument/2006/relationships/image" Target="../media/image311.svg"/><Relationship Id="rId14" Type="http://schemas.openxmlformats.org/officeDocument/2006/relationships/image" Target="../media/image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9.svg"/><Relationship Id="rId2" Type="http://schemas.openxmlformats.org/officeDocument/2006/relationships/image" Target="../media/image298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9.svg"/><Relationship Id="rId2" Type="http://schemas.openxmlformats.org/officeDocument/2006/relationships/image" Target="../media/image29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8.png"/><Relationship Id="rId5" Type="http://schemas.openxmlformats.org/officeDocument/2006/relationships/image" Target="../media/image317.png"/><Relationship Id="rId4" Type="http://schemas.openxmlformats.org/officeDocument/2006/relationships/image" Target="../media/image31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9.svg"/><Relationship Id="rId7" Type="http://schemas.openxmlformats.org/officeDocument/2006/relationships/image" Target="../media/image322.png"/><Relationship Id="rId2" Type="http://schemas.openxmlformats.org/officeDocument/2006/relationships/image" Target="../media/image29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1.png"/><Relationship Id="rId5" Type="http://schemas.openxmlformats.org/officeDocument/2006/relationships/image" Target="../media/image320.png"/><Relationship Id="rId4" Type="http://schemas.openxmlformats.org/officeDocument/2006/relationships/image" Target="../media/image31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4.png"/><Relationship Id="rId2" Type="http://schemas.openxmlformats.org/officeDocument/2006/relationships/image" Target="../media/image3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5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7.svg"/><Relationship Id="rId7" Type="http://schemas.openxmlformats.org/officeDocument/2006/relationships/image" Target="../media/image331.svg"/><Relationship Id="rId2" Type="http://schemas.openxmlformats.org/officeDocument/2006/relationships/image" Target="../media/image3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0.png"/><Relationship Id="rId5" Type="http://schemas.openxmlformats.org/officeDocument/2006/relationships/image" Target="../media/image329.svg"/><Relationship Id="rId4" Type="http://schemas.openxmlformats.org/officeDocument/2006/relationships/image" Target="../media/image328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2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4.png"/><Relationship Id="rId2" Type="http://schemas.openxmlformats.org/officeDocument/2006/relationships/image" Target="../media/image3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openxmlformats.org/officeDocument/2006/relationships/image" Target="../media/image3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FFFFFF">
                <a:alpha val="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220872" y="-3172379"/>
            <a:ext cx="7573225" cy="6508240"/>
            <a:chOff x="0" y="0"/>
            <a:chExt cx="812800" cy="698500"/>
          </a:xfrm>
        </p:grpSpPr>
        <p:sp>
          <p:nvSpPr>
            <p:cNvPr id="3" name="Freeform 3"/>
            <p:cNvSpPr/>
            <p:nvPr/>
          </p:nvSpPr>
          <p:spPr>
            <a:xfrm>
              <a:off x="9619" y="0"/>
              <a:ext cx="793562" cy="698500"/>
            </a:xfrm>
            <a:custGeom>
              <a:avLst/>
              <a:gdLst/>
              <a:ahLst/>
              <a:cxnLst/>
              <a:rect l="l" t="t" r="r" b="b"/>
              <a:pathLst>
                <a:path w="793562" h="698500">
                  <a:moveTo>
                    <a:pt x="777990" y="392546"/>
                  </a:moveTo>
                  <a:lnTo>
                    <a:pt x="625172" y="655204"/>
                  </a:lnTo>
                  <a:cubicBezTo>
                    <a:pt x="609576" y="682009"/>
                    <a:pt x="580902" y="698500"/>
                    <a:pt x="549890" y="698500"/>
                  </a:cubicBezTo>
                  <a:lnTo>
                    <a:pt x="243672" y="698500"/>
                  </a:lnTo>
                  <a:cubicBezTo>
                    <a:pt x="212660" y="698500"/>
                    <a:pt x="183986" y="682009"/>
                    <a:pt x="168390" y="655204"/>
                  </a:cubicBezTo>
                  <a:lnTo>
                    <a:pt x="15572" y="392546"/>
                  </a:lnTo>
                  <a:cubicBezTo>
                    <a:pt x="0" y="365782"/>
                    <a:pt x="0" y="332718"/>
                    <a:pt x="15572" y="305954"/>
                  </a:cubicBezTo>
                  <a:lnTo>
                    <a:pt x="168390" y="43296"/>
                  </a:lnTo>
                  <a:cubicBezTo>
                    <a:pt x="183986" y="16491"/>
                    <a:pt x="212660" y="0"/>
                    <a:pt x="243672" y="0"/>
                  </a:cubicBezTo>
                  <a:lnTo>
                    <a:pt x="549890" y="0"/>
                  </a:lnTo>
                  <a:cubicBezTo>
                    <a:pt x="580902" y="0"/>
                    <a:pt x="609576" y="16491"/>
                    <a:pt x="625172" y="43296"/>
                  </a:cubicBezTo>
                  <a:lnTo>
                    <a:pt x="777990" y="305954"/>
                  </a:lnTo>
                  <a:cubicBezTo>
                    <a:pt x="793562" y="332718"/>
                    <a:pt x="793562" y="365782"/>
                    <a:pt x="777990" y="392546"/>
                  </a:cubicBezTo>
                  <a:close/>
                </a:path>
              </a:pathLst>
            </a:custGeom>
            <a:solidFill>
              <a:srgbClr val="112D4E"/>
            </a:solidFill>
          </p:spPr>
          <p:txBody>
            <a:bodyPr/>
            <a:lstStyle/>
            <a:p>
              <a:endParaRPr lang="uk-UA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 dirty="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3770251" y="-3256312"/>
            <a:ext cx="7023846" cy="6036118"/>
            <a:chOff x="0" y="0"/>
            <a:chExt cx="812800" cy="698500"/>
          </a:xfrm>
        </p:grpSpPr>
        <p:sp>
          <p:nvSpPr>
            <p:cNvPr id="6" name="Freeform 6"/>
            <p:cNvSpPr/>
            <p:nvPr/>
          </p:nvSpPr>
          <p:spPr>
            <a:xfrm>
              <a:off x="7620" y="0"/>
              <a:ext cx="797561" cy="698500"/>
            </a:xfrm>
            <a:custGeom>
              <a:avLst/>
              <a:gdLst/>
              <a:ahLst/>
              <a:cxnLst/>
              <a:rect l="l" t="t" r="r" b="b"/>
              <a:pathLst>
                <a:path w="797561" h="698500">
                  <a:moveTo>
                    <a:pt x="785225" y="383548"/>
                  </a:moveTo>
                  <a:lnTo>
                    <a:pt x="621935" y="664202"/>
                  </a:lnTo>
                  <a:cubicBezTo>
                    <a:pt x="609580" y="685437"/>
                    <a:pt x="586867" y="698500"/>
                    <a:pt x="562300" y="698500"/>
                  </a:cubicBezTo>
                  <a:lnTo>
                    <a:pt x="235260" y="698500"/>
                  </a:lnTo>
                  <a:cubicBezTo>
                    <a:pt x="210693" y="698500"/>
                    <a:pt x="187980" y="685437"/>
                    <a:pt x="175625" y="664202"/>
                  </a:cubicBezTo>
                  <a:lnTo>
                    <a:pt x="12335" y="383548"/>
                  </a:lnTo>
                  <a:cubicBezTo>
                    <a:pt x="0" y="362346"/>
                    <a:pt x="0" y="336154"/>
                    <a:pt x="12335" y="314952"/>
                  </a:cubicBezTo>
                  <a:lnTo>
                    <a:pt x="175625" y="34298"/>
                  </a:lnTo>
                  <a:cubicBezTo>
                    <a:pt x="187980" y="13063"/>
                    <a:pt x="210693" y="0"/>
                    <a:pt x="235260" y="0"/>
                  </a:cubicBezTo>
                  <a:lnTo>
                    <a:pt x="562300" y="0"/>
                  </a:lnTo>
                  <a:cubicBezTo>
                    <a:pt x="586867" y="0"/>
                    <a:pt x="609580" y="13063"/>
                    <a:pt x="621935" y="34298"/>
                  </a:cubicBezTo>
                  <a:lnTo>
                    <a:pt x="785225" y="314952"/>
                  </a:lnTo>
                  <a:cubicBezTo>
                    <a:pt x="797560" y="336154"/>
                    <a:pt x="797560" y="362346"/>
                    <a:pt x="785225" y="383548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rnd">
              <a:gradFill>
                <a:gsLst>
                  <a:gs pos="0">
                    <a:srgbClr val="112D4E">
                      <a:alpha val="100000"/>
                    </a:srgbClr>
                  </a:gs>
                  <a:gs pos="50000">
                    <a:srgbClr val="255389">
                      <a:alpha val="100000"/>
                    </a:srgbClr>
                  </a:gs>
                  <a:gs pos="100000">
                    <a:srgbClr val="227BBB">
                      <a:alpha val="100000"/>
                    </a:srgbClr>
                  </a:gs>
                </a:gsLst>
                <a:lin ang="5400000"/>
              </a:gradFill>
              <a:prstDash val="solid"/>
              <a:round/>
            </a:ln>
          </p:spPr>
          <p:txBody>
            <a:bodyPr/>
            <a:lstStyle/>
            <a:p>
              <a:endParaRPr lang="uk-UA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 dirty="0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4475218" y="-3414843"/>
            <a:ext cx="6522082" cy="5604914"/>
            <a:chOff x="0" y="0"/>
            <a:chExt cx="812800" cy="698500"/>
          </a:xfrm>
        </p:grpSpPr>
        <p:sp>
          <p:nvSpPr>
            <p:cNvPr id="9" name="Freeform 9"/>
            <p:cNvSpPr/>
            <p:nvPr/>
          </p:nvSpPr>
          <p:spPr>
            <a:xfrm>
              <a:off x="8206" y="0"/>
              <a:ext cx="796388" cy="698500"/>
            </a:xfrm>
            <a:custGeom>
              <a:avLst/>
              <a:gdLst/>
              <a:ahLst/>
              <a:cxnLst/>
              <a:rect l="l" t="t" r="r" b="b"/>
              <a:pathLst>
                <a:path w="796388" h="698500">
                  <a:moveTo>
                    <a:pt x="783104" y="386186"/>
                  </a:moveTo>
                  <a:lnTo>
                    <a:pt x="622884" y="661564"/>
                  </a:lnTo>
                  <a:cubicBezTo>
                    <a:pt x="609579" y="684432"/>
                    <a:pt x="585118" y="698500"/>
                    <a:pt x="558661" y="698500"/>
                  </a:cubicBezTo>
                  <a:lnTo>
                    <a:pt x="237727" y="698500"/>
                  </a:lnTo>
                  <a:cubicBezTo>
                    <a:pt x="211270" y="698500"/>
                    <a:pt x="186809" y="684432"/>
                    <a:pt x="173504" y="661564"/>
                  </a:cubicBezTo>
                  <a:lnTo>
                    <a:pt x="13284" y="386186"/>
                  </a:lnTo>
                  <a:cubicBezTo>
                    <a:pt x="0" y="363354"/>
                    <a:pt x="0" y="335146"/>
                    <a:pt x="13284" y="312314"/>
                  </a:cubicBezTo>
                  <a:lnTo>
                    <a:pt x="173504" y="36936"/>
                  </a:lnTo>
                  <a:cubicBezTo>
                    <a:pt x="186809" y="14068"/>
                    <a:pt x="211270" y="0"/>
                    <a:pt x="237727" y="0"/>
                  </a:cubicBezTo>
                  <a:lnTo>
                    <a:pt x="558661" y="0"/>
                  </a:lnTo>
                  <a:cubicBezTo>
                    <a:pt x="585118" y="0"/>
                    <a:pt x="609579" y="14068"/>
                    <a:pt x="622884" y="36936"/>
                  </a:cubicBezTo>
                  <a:lnTo>
                    <a:pt x="783104" y="312314"/>
                  </a:lnTo>
                  <a:cubicBezTo>
                    <a:pt x="796388" y="335146"/>
                    <a:pt x="796388" y="363354"/>
                    <a:pt x="783104" y="38618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rnd">
              <a:gradFill>
                <a:gsLst>
                  <a:gs pos="0">
                    <a:srgbClr val="FFE42F">
                      <a:alpha val="85000"/>
                    </a:srgbClr>
                  </a:gs>
                  <a:gs pos="100000">
                    <a:srgbClr val="FFB613">
                      <a:alpha val="85000"/>
                    </a:srgbClr>
                  </a:gs>
                </a:gsLst>
                <a:path path="circle">
                  <a:fillToRect l="50000" t="50000" r="50000" b="50000"/>
                </a:path>
              </a:gradFill>
              <a:prstDash val="solid"/>
              <a:round/>
            </a:ln>
          </p:spPr>
          <p:txBody>
            <a:bodyPr/>
            <a:lstStyle/>
            <a:p>
              <a:endParaRPr lang="uk-UA" dirty="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 dirty="0"/>
            </a:p>
          </p:txBody>
        </p:sp>
      </p:grpSp>
      <p:sp>
        <p:nvSpPr>
          <p:cNvPr id="11" name="Freeform 11"/>
          <p:cNvSpPr/>
          <p:nvPr/>
        </p:nvSpPr>
        <p:spPr>
          <a:xfrm flipH="1">
            <a:off x="10377335" y="3987882"/>
            <a:ext cx="9234335" cy="8103129"/>
          </a:xfrm>
          <a:custGeom>
            <a:avLst/>
            <a:gdLst/>
            <a:ahLst/>
            <a:cxnLst/>
            <a:rect l="l" t="t" r="r" b="b"/>
            <a:pathLst>
              <a:path w="9234335" h="8103129">
                <a:moveTo>
                  <a:pt x="9234335" y="0"/>
                </a:moveTo>
                <a:lnTo>
                  <a:pt x="0" y="0"/>
                </a:lnTo>
                <a:lnTo>
                  <a:pt x="0" y="8103129"/>
                </a:lnTo>
                <a:lnTo>
                  <a:pt x="9234335" y="8103129"/>
                </a:lnTo>
                <a:lnTo>
                  <a:pt x="9234335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uk-UA" dirty="0"/>
          </a:p>
        </p:txBody>
      </p:sp>
      <p:sp>
        <p:nvSpPr>
          <p:cNvPr id="12" name="Freeform 12"/>
          <p:cNvSpPr/>
          <p:nvPr/>
        </p:nvSpPr>
        <p:spPr>
          <a:xfrm>
            <a:off x="9416622" y="194906"/>
            <a:ext cx="9055956" cy="8229600"/>
          </a:xfrm>
          <a:custGeom>
            <a:avLst/>
            <a:gdLst/>
            <a:ahLst/>
            <a:cxnLst/>
            <a:rect l="l" t="t" r="r" b="b"/>
            <a:pathLst>
              <a:path w="9055956" h="8229600">
                <a:moveTo>
                  <a:pt x="0" y="0"/>
                </a:moveTo>
                <a:lnTo>
                  <a:pt x="9055956" y="0"/>
                </a:lnTo>
                <a:lnTo>
                  <a:pt x="905595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uk-UA" dirty="0"/>
          </a:p>
        </p:txBody>
      </p:sp>
      <p:grpSp>
        <p:nvGrpSpPr>
          <p:cNvPr id="13" name="Group 13"/>
          <p:cNvGrpSpPr/>
          <p:nvPr/>
        </p:nvGrpSpPr>
        <p:grpSpPr>
          <a:xfrm>
            <a:off x="9828222" y="911721"/>
            <a:ext cx="7908037" cy="6795970"/>
            <a:chOff x="0" y="0"/>
            <a:chExt cx="812800" cy="698500"/>
          </a:xfrm>
        </p:grpSpPr>
        <p:sp>
          <p:nvSpPr>
            <p:cNvPr id="14" name="Freeform 14"/>
            <p:cNvSpPr/>
            <p:nvPr/>
          </p:nvSpPr>
          <p:spPr>
            <a:xfrm>
              <a:off x="6204" y="0"/>
              <a:ext cx="800393" cy="698500"/>
            </a:xfrm>
            <a:custGeom>
              <a:avLst/>
              <a:gdLst/>
              <a:ahLst/>
              <a:cxnLst/>
              <a:rect l="l" t="t" r="r" b="b"/>
              <a:pathLst>
                <a:path w="800393" h="698500">
                  <a:moveTo>
                    <a:pt x="790349" y="377174"/>
                  </a:moveTo>
                  <a:lnTo>
                    <a:pt x="619643" y="670576"/>
                  </a:lnTo>
                  <a:cubicBezTo>
                    <a:pt x="609584" y="687864"/>
                    <a:pt x="591091" y="698500"/>
                    <a:pt x="571089" y="698500"/>
                  </a:cubicBezTo>
                  <a:lnTo>
                    <a:pt x="229303" y="698500"/>
                  </a:lnTo>
                  <a:cubicBezTo>
                    <a:pt x="209301" y="698500"/>
                    <a:pt x="190808" y="687864"/>
                    <a:pt x="180749" y="670576"/>
                  </a:cubicBezTo>
                  <a:lnTo>
                    <a:pt x="10043" y="377174"/>
                  </a:lnTo>
                  <a:cubicBezTo>
                    <a:pt x="0" y="359913"/>
                    <a:pt x="0" y="338587"/>
                    <a:pt x="10043" y="321326"/>
                  </a:cubicBezTo>
                  <a:lnTo>
                    <a:pt x="180749" y="27924"/>
                  </a:lnTo>
                  <a:cubicBezTo>
                    <a:pt x="190808" y="10636"/>
                    <a:pt x="209301" y="0"/>
                    <a:pt x="229303" y="0"/>
                  </a:cubicBezTo>
                  <a:lnTo>
                    <a:pt x="571089" y="0"/>
                  </a:lnTo>
                  <a:cubicBezTo>
                    <a:pt x="591091" y="0"/>
                    <a:pt x="609584" y="10636"/>
                    <a:pt x="619643" y="27924"/>
                  </a:cubicBezTo>
                  <a:lnTo>
                    <a:pt x="790349" y="321326"/>
                  </a:lnTo>
                  <a:cubicBezTo>
                    <a:pt x="800392" y="338587"/>
                    <a:pt x="800392" y="359913"/>
                    <a:pt x="790349" y="377174"/>
                  </a:cubicBezTo>
                  <a:close/>
                </a:path>
              </a:pathLst>
            </a:custGeom>
            <a:gradFill rotWithShape="1">
              <a:gsLst>
                <a:gs pos="0">
                  <a:srgbClr val="FFB613">
                    <a:alpha val="100000"/>
                  </a:srgbClr>
                </a:gs>
                <a:gs pos="100000">
                  <a:srgbClr val="FFE42F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uk-UA" dirty="0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 dirty="0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6717233" y="308492"/>
            <a:ext cx="1084133" cy="1261537"/>
            <a:chOff x="0" y="0"/>
            <a:chExt cx="6985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12963"/>
              <a:ext cx="698500" cy="786874"/>
            </a:xfrm>
            <a:custGeom>
              <a:avLst/>
              <a:gdLst/>
              <a:ahLst/>
              <a:cxnLst/>
              <a:rect l="l" t="t" r="r" b="b"/>
              <a:pathLst>
                <a:path w="698500" h="786874">
                  <a:moveTo>
                    <a:pt x="407599" y="20985"/>
                  </a:moveTo>
                  <a:lnTo>
                    <a:pt x="640151" y="156289"/>
                  </a:lnTo>
                  <a:cubicBezTo>
                    <a:pt x="676276" y="177307"/>
                    <a:pt x="698500" y="215949"/>
                    <a:pt x="698500" y="257743"/>
                  </a:cubicBezTo>
                  <a:lnTo>
                    <a:pt x="698500" y="529131"/>
                  </a:lnTo>
                  <a:cubicBezTo>
                    <a:pt x="698500" y="570925"/>
                    <a:pt x="676276" y="609567"/>
                    <a:pt x="640151" y="630585"/>
                  </a:cubicBezTo>
                  <a:lnTo>
                    <a:pt x="407599" y="765889"/>
                  </a:lnTo>
                  <a:cubicBezTo>
                    <a:pt x="371530" y="786874"/>
                    <a:pt x="326970" y="786874"/>
                    <a:pt x="290901" y="765889"/>
                  </a:cubicBezTo>
                  <a:lnTo>
                    <a:pt x="58349" y="630585"/>
                  </a:lnTo>
                  <a:cubicBezTo>
                    <a:pt x="22224" y="609567"/>
                    <a:pt x="0" y="570925"/>
                    <a:pt x="0" y="529131"/>
                  </a:cubicBezTo>
                  <a:lnTo>
                    <a:pt x="0" y="257743"/>
                  </a:lnTo>
                  <a:cubicBezTo>
                    <a:pt x="0" y="215949"/>
                    <a:pt x="22224" y="177307"/>
                    <a:pt x="58349" y="156289"/>
                  </a:cubicBezTo>
                  <a:lnTo>
                    <a:pt x="290901" y="20985"/>
                  </a:lnTo>
                  <a:cubicBezTo>
                    <a:pt x="326970" y="0"/>
                    <a:pt x="371530" y="0"/>
                    <a:pt x="407599" y="20985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14300" cap="sq">
              <a:gradFill>
                <a:gsLst>
                  <a:gs pos="0">
                    <a:srgbClr val="3183ED">
                      <a:alpha val="100000"/>
                    </a:srgbClr>
                  </a:gs>
                  <a:gs pos="100000">
                    <a:srgbClr val="56CCF2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  <p:txBody>
            <a:bodyPr/>
            <a:lstStyle/>
            <a:p>
              <a:endParaRPr lang="uk-UA" dirty="0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101600"/>
              <a:ext cx="698500" cy="571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 dirty="0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6895564" y="516003"/>
            <a:ext cx="727472" cy="846513"/>
            <a:chOff x="0" y="0"/>
            <a:chExt cx="6985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3512"/>
              <a:ext cx="698500" cy="805775"/>
            </a:xfrm>
            <a:custGeom>
              <a:avLst/>
              <a:gdLst/>
              <a:ahLst/>
              <a:cxnLst/>
              <a:rect l="l" t="t" r="r" b="b"/>
              <a:pathLst>
                <a:path w="698500" h="805775">
                  <a:moveTo>
                    <a:pt x="365060" y="5687"/>
                  </a:moveTo>
                  <a:lnTo>
                    <a:pt x="682690" y="190489"/>
                  </a:lnTo>
                  <a:cubicBezTo>
                    <a:pt x="692478" y="196184"/>
                    <a:pt x="698500" y="206655"/>
                    <a:pt x="698500" y="217979"/>
                  </a:cubicBezTo>
                  <a:lnTo>
                    <a:pt x="698500" y="587797"/>
                  </a:lnTo>
                  <a:cubicBezTo>
                    <a:pt x="698500" y="599121"/>
                    <a:pt x="692478" y="609592"/>
                    <a:pt x="682690" y="615287"/>
                  </a:cubicBezTo>
                  <a:lnTo>
                    <a:pt x="365060" y="800089"/>
                  </a:lnTo>
                  <a:cubicBezTo>
                    <a:pt x="355287" y="805776"/>
                    <a:pt x="343213" y="805776"/>
                    <a:pt x="333440" y="800089"/>
                  </a:cubicBezTo>
                  <a:lnTo>
                    <a:pt x="15810" y="615287"/>
                  </a:lnTo>
                  <a:cubicBezTo>
                    <a:pt x="6022" y="609592"/>
                    <a:pt x="0" y="599121"/>
                    <a:pt x="0" y="587797"/>
                  </a:cubicBezTo>
                  <a:lnTo>
                    <a:pt x="0" y="217979"/>
                  </a:lnTo>
                  <a:cubicBezTo>
                    <a:pt x="0" y="206655"/>
                    <a:pt x="6022" y="196184"/>
                    <a:pt x="15810" y="190489"/>
                  </a:cubicBezTo>
                  <a:lnTo>
                    <a:pt x="333440" y="5687"/>
                  </a:lnTo>
                  <a:cubicBezTo>
                    <a:pt x="343213" y="0"/>
                    <a:pt x="355287" y="0"/>
                    <a:pt x="365060" y="5687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uk-UA" dirty="0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101600"/>
              <a:ext cx="698500" cy="571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 dirty="0"/>
            </a:p>
          </p:txBody>
        </p:sp>
      </p:grpSp>
      <p:sp>
        <p:nvSpPr>
          <p:cNvPr id="24" name="Freeform 24"/>
          <p:cNvSpPr/>
          <p:nvPr/>
        </p:nvSpPr>
        <p:spPr>
          <a:xfrm>
            <a:off x="9526592" y="4858699"/>
            <a:ext cx="5973371" cy="5428301"/>
          </a:xfrm>
          <a:custGeom>
            <a:avLst/>
            <a:gdLst/>
            <a:ahLst/>
            <a:cxnLst/>
            <a:rect l="l" t="t" r="r" b="b"/>
            <a:pathLst>
              <a:path w="5973371" h="5428301">
                <a:moveTo>
                  <a:pt x="0" y="0"/>
                </a:moveTo>
                <a:lnTo>
                  <a:pt x="5973372" y="0"/>
                </a:lnTo>
                <a:lnTo>
                  <a:pt x="5973372" y="5428301"/>
                </a:lnTo>
                <a:lnTo>
                  <a:pt x="0" y="54283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uk-UA" dirty="0"/>
          </a:p>
        </p:txBody>
      </p:sp>
      <p:grpSp>
        <p:nvGrpSpPr>
          <p:cNvPr id="25" name="Group 25"/>
          <p:cNvGrpSpPr/>
          <p:nvPr/>
        </p:nvGrpSpPr>
        <p:grpSpPr>
          <a:xfrm>
            <a:off x="9736201" y="5164741"/>
            <a:ext cx="5357059" cy="4603722"/>
            <a:chOff x="0" y="0"/>
            <a:chExt cx="812800" cy="698500"/>
          </a:xfrm>
        </p:grpSpPr>
        <p:sp>
          <p:nvSpPr>
            <p:cNvPr id="26" name="Freeform 26"/>
            <p:cNvSpPr/>
            <p:nvPr/>
          </p:nvSpPr>
          <p:spPr>
            <a:xfrm>
              <a:off x="10545" y="0"/>
              <a:ext cx="791709" cy="698500"/>
            </a:xfrm>
            <a:custGeom>
              <a:avLst/>
              <a:gdLst/>
              <a:ahLst/>
              <a:cxnLst/>
              <a:rect l="l" t="t" r="r" b="b"/>
              <a:pathLst>
                <a:path w="791709" h="698500">
                  <a:moveTo>
                    <a:pt x="774638" y="396717"/>
                  </a:moveTo>
                  <a:lnTo>
                    <a:pt x="626672" y="651033"/>
                  </a:lnTo>
                  <a:cubicBezTo>
                    <a:pt x="609574" y="680421"/>
                    <a:pt x="578138" y="698500"/>
                    <a:pt x="544138" y="698500"/>
                  </a:cubicBezTo>
                  <a:lnTo>
                    <a:pt x="247572" y="698500"/>
                  </a:lnTo>
                  <a:cubicBezTo>
                    <a:pt x="213572" y="698500"/>
                    <a:pt x="182136" y="680421"/>
                    <a:pt x="165038" y="651033"/>
                  </a:cubicBezTo>
                  <a:lnTo>
                    <a:pt x="17072" y="396717"/>
                  </a:lnTo>
                  <a:cubicBezTo>
                    <a:pt x="0" y="367375"/>
                    <a:pt x="0" y="331125"/>
                    <a:pt x="17072" y="301783"/>
                  </a:cubicBezTo>
                  <a:lnTo>
                    <a:pt x="165038" y="47467"/>
                  </a:lnTo>
                  <a:cubicBezTo>
                    <a:pt x="182136" y="18079"/>
                    <a:pt x="213572" y="0"/>
                    <a:pt x="247572" y="0"/>
                  </a:cubicBezTo>
                  <a:lnTo>
                    <a:pt x="544138" y="0"/>
                  </a:lnTo>
                  <a:cubicBezTo>
                    <a:pt x="578138" y="0"/>
                    <a:pt x="609574" y="18079"/>
                    <a:pt x="626672" y="47467"/>
                  </a:cubicBezTo>
                  <a:lnTo>
                    <a:pt x="774638" y="301783"/>
                  </a:lnTo>
                  <a:cubicBezTo>
                    <a:pt x="791710" y="331125"/>
                    <a:pt x="791710" y="367375"/>
                    <a:pt x="774638" y="396717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uk-UA" dirty="0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 dirty="0"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0209104" y="5479124"/>
            <a:ext cx="4479483" cy="3974955"/>
            <a:chOff x="0" y="0"/>
            <a:chExt cx="4346359" cy="3856825"/>
          </a:xfrm>
        </p:grpSpPr>
        <p:sp>
          <p:nvSpPr>
            <p:cNvPr id="29" name="Freeform 29"/>
            <p:cNvSpPr/>
            <p:nvPr/>
          </p:nvSpPr>
          <p:spPr>
            <a:xfrm>
              <a:off x="-15494" y="0"/>
              <a:ext cx="4361815" cy="3856863"/>
            </a:xfrm>
            <a:custGeom>
              <a:avLst/>
              <a:gdLst/>
              <a:ahLst/>
              <a:cxnLst/>
              <a:rect l="l" t="t" r="r" b="b"/>
              <a:pathLst>
                <a:path w="4361815" h="3856863">
                  <a:moveTo>
                    <a:pt x="1275207" y="0"/>
                  </a:moveTo>
                  <a:cubicBezTo>
                    <a:pt x="1151509" y="0"/>
                    <a:pt x="1037336" y="65913"/>
                    <a:pt x="975487" y="173101"/>
                  </a:cubicBezTo>
                  <a:lnTo>
                    <a:pt x="61849" y="1755394"/>
                  </a:lnTo>
                  <a:cubicBezTo>
                    <a:pt x="0" y="1862455"/>
                    <a:pt x="0" y="1994408"/>
                    <a:pt x="61849" y="2101469"/>
                  </a:cubicBezTo>
                  <a:lnTo>
                    <a:pt x="975360" y="3683762"/>
                  </a:lnTo>
                  <a:cubicBezTo>
                    <a:pt x="1036701" y="3789934"/>
                    <a:pt x="1149477" y="3855720"/>
                    <a:pt x="1271905" y="3856863"/>
                  </a:cubicBezTo>
                  <a:lnTo>
                    <a:pt x="3105404" y="3856863"/>
                  </a:lnTo>
                  <a:cubicBezTo>
                    <a:pt x="3227832" y="3855720"/>
                    <a:pt x="3340608" y="3789934"/>
                    <a:pt x="3401949" y="3683762"/>
                  </a:cubicBezTo>
                  <a:lnTo>
                    <a:pt x="4315460" y="2101469"/>
                  </a:lnTo>
                  <a:cubicBezTo>
                    <a:pt x="4345940" y="2048764"/>
                    <a:pt x="4361307" y="1990090"/>
                    <a:pt x="4361815" y="1931162"/>
                  </a:cubicBezTo>
                  <a:lnTo>
                    <a:pt x="4361815" y="1925574"/>
                  </a:lnTo>
                  <a:cubicBezTo>
                    <a:pt x="4361307" y="1866773"/>
                    <a:pt x="4345940" y="1807972"/>
                    <a:pt x="4315460" y="1755267"/>
                  </a:cubicBezTo>
                  <a:lnTo>
                    <a:pt x="3401949" y="173101"/>
                  </a:lnTo>
                  <a:cubicBezTo>
                    <a:pt x="3340100" y="65913"/>
                    <a:pt x="3225927" y="0"/>
                    <a:pt x="3102229" y="0"/>
                  </a:cubicBezTo>
                  <a:close/>
                </a:path>
              </a:pathLst>
            </a:custGeom>
            <a:blipFill>
              <a:blip r:embed="rId4"/>
              <a:stretch>
                <a:fillRect l="-20801" r="-20801"/>
              </a:stretch>
            </a:blipFill>
          </p:spPr>
          <p:txBody>
            <a:bodyPr/>
            <a:lstStyle/>
            <a:p>
              <a:endParaRPr lang="uk-UA" dirty="0"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59217" y="4266433"/>
            <a:ext cx="8703245" cy="1118725"/>
            <a:chOff x="101600" y="-38100"/>
            <a:chExt cx="5038851" cy="647700"/>
          </a:xfrm>
        </p:grpSpPr>
        <p:sp>
          <p:nvSpPr>
            <p:cNvPr id="31" name="Freeform 31"/>
            <p:cNvSpPr/>
            <p:nvPr/>
          </p:nvSpPr>
          <p:spPr>
            <a:xfrm>
              <a:off x="233213" y="0"/>
              <a:ext cx="4907238" cy="609600"/>
            </a:xfrm>
            <a:custGeom>
              <a:avLst/>
              <a:gdLst/>
              <a:ahLst/>
              <a:cxnLst/>
              <a:rect l="l" t="t" r="r" b="b"/>
              <a:pathLst>
                <a:path w="5136217" h="609600">
                  <a:moveTo>
                    <a:pt x="4919826" y="0"/>
                  </a:moveTo>
                  <a:lnTo>
                    <a:pt x="13191" y="0"/>
                  </a:lnTo>
                  <a:cubicBezTo>
                    <a:pt x="9154" y="0"/>
                    <a:pt x="5363" y="1941"/>
                    <a:pt x="3002" y="5216"/>
                  </a:cubicBezTo>
                  <a:cubicBezTo>
                    <a:pt x="642" y="8491"/>
                    <a:pt x="0" y="12701"/>
                    <a:pt x="1276" y="16531"/>
                  </a:cubicBezTo>
                  <a:lnTo>
                    <a:pt x="193456" y="593069"/>
                  </a:lnTo>
                  <a:cubicBezTo>
                    <a:pt x="196746" y="602941"/>
                    <a:pt x="205985" y="609600"/>
                    <a:pt x="216391" y="609600"/>
                  </a:cubicBezTo>
                  <a:lnTo>
                    <a:pt x="5123026" y="609600"/>
                  </a:lnTo>
                  <a:cubicBezTo>
                    <a:pt x="5127062" y="609600"/>
                    <a:pt x="5130854" y="607659"/>
                    <a:pt x="5133214" y="604384"/>
                  </a:cubicBezTo>
                  <a:cubicBezTo>
                    <a:pt x="5135574" y="601109"/>
                    <a:pt x="5136217" y="596899"/>
                    <a:pt x="5134940" y="593069"/>
                  </a:cubicBezTo>
                  <a:lnTo>
                    <a:pt x="4942761" y="16531"/>
                  </a:lnTo>
                  <a:cubicBezTo>
                    <a:pt x="4939470" y="6659"/>
                    <a:pt x="4930231" y="0"/>
                    <a:pt x="4919826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E42F">
                    <a:alpha val="100000"/>
                  </a:srgbClr>
                </a:gs>
                <a:gs pos="100000">
                  <a:srgbClr val="FFB613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r>
                <a:rPr lang="uk-UA" sz="5400" b="1" dirty="0">
                  <a:solidFill>
                    <a:srgbClr val="002060"/>
                  </a:solidFill>
                </a:rPr>
                <a:t>  Лілії Миколаївни Дев’ятки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101600" y="-38100"/>
              <a:ext cx="4941484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 dirty="0"/>
            </a:p>
          </p:txBody>
        </p:sp>
      </p:grpSp>
      <p:sp>
        <p:nvSpPr>
          <p:cNvPr id="33" name="Freeform 33"/>
          <p:cNvSpPr/>
          <p:nvPr/>
        </p:nvSpPr>
        <p:spPr>
          <a:xfrm>
            <a:off x="2090851" y="7121572"/>
            <a:ext cx="4471805" cy="2235902"/>
          </a:xfrm>
          <a:custGeom>
            <a:avLst/>
            <a:gdLst/>
            <a:ahLst/>
            <a:cxnLst/>
            <a:rect l="l" t="t" r="r" b="b"/>
            <a:pathLst>
              <a:path w="4471805" h="2235902">
                <a:moveTo>
                  <a:pt x="0" y="0"/>
                </a:moveTo>
                <a:lnTo>
                  <a:pt x="4471804" y="0"/>
                </a:lnTo>
                <a:lnTo>
                  <a:pt x="4471804" y="2235903"/>
                </a:lnTo>
                <a:lnTo>
                  <a:pt x="0" y="223590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 dirty="0"/>
          </a:p>
        </p:txBody>
      </p:sp>
      <p:sp>
        <p:nvSpPr>
          <p:cNvPr id="34" name="TextBox 34"/>
          <p:cNvSpPr txBox="1"/>
          <p:nvPr/>
        </p:nvSpPr>
        <p:spPr>
          <a:xfrm>
            <a:off x="856667" y="350792"/>
            <a:ext cx="10386408" cy="32751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595"/>
              </a:lnSpc>
            </a:pPr>
            <a:r>
              <a:rPr lang="en-US" sz="3280" b="1" i="1" dirty="0">
                <a:solidFill>
                  <a:srgbClr val="3F9FEF"/>
                </a:solidFill>
                <a:latin typeface="Lora Bold Italics" panose="00000800000000000000"/>
                <a:ea typeface="Lora Bold Italics" panose="00000800000000000000"/>
                <a:cs typeface="Lora Bold Italics" panose="00000800000000000000"/>
                <a:sym typeface="Lora Bold Italics" panose="00000800000000000000"/>
              </a:rPr>
              <a:t>“</a:t>
            </a:r>
            <a:r>
              <a:rPr lang="en-US" sz="3280" b="1" i="1" dirty="0" err="1">
                <a:solidFill>
                  <a:srgbClr val="3F9FEF"/>
                </a:solidFill>
                <a:latin typeface="Lora Bold Italics" panose="00000800000000000000"/>
                <a:ea typeface="Lora Bold Italics" panose="00000800000000000000"/>
                <a:cs typeface="Lora Bold Italics" panose="00000800000000000000"/>
                <a:sym typeface="Lora Bold Italics" panose="00000800000000000000"/>
              </a:rPr>
              <a:t>Гарна</a:t>
            </a:r>
            <a:r>
              <a:rPr lang="en-US" sz="3280" b="1" i="1" dirty="0">
                <a:solidFill>
                  <a:srgbClr val="3F9FEF"/>
                </a:solidFill>
                <a:latin typeface="Lora Bold Italics" panose="00000800000000000000"/>
                <a:ea typeface="Lora Bold Italics" panose="00000800000000000000"/>
                <a:cs typeface="Lora Bold Italics" panose="00000800000000000000"/>
                <a:sym typeface="Lora Bold Italics" panose="00000800000000000000"/>
              </a:rPr>
              <a:t> </a:t>
            </a:r>
            <a:r>
              <a:rPr lang="en-US" sz="3280" b="1" i="1" dirty="0" err="1">
                <a:solidFill>
                  <a:srgbClr val="3F9FEF"/>
                </a:solidFill>
                <a:latin typeface="Lora Bold Italics" panose="00000800000000000000"/>
                <a:ea typeface="Lora Bold Italics" panose="00000800000000000000"/>
                <a:cs typeface="Lora Bold Italics" panose="00000800000000000000"/>
                <a:sym typeface="Lora Bold Italics" panose="00000800000000000000"/>
              </a:rPr>
              <a:t>школа</a:t>
            </a:r>
            <a:r>
              <a:rPr lang="en-US" sz="3280" b="1" i="1" dirty="0">
                <a:solidFill>
                  <a:srgbClr val="3F9FEF"/>
                </a:solidFill>
                <a:latin typeface="Lora Bold Italics" panose="00000800000000000000"/>
                <a:ea typeface="Lora Bold Italics" panose="00000800000000000000"/>
                <a:cs typeface="Lora Bold Italics" panose="00000800000000000000"/>
                <a:sym typeface="Lora Bold Italics" panose="00000800000000000000"/>
              </a:rPr>
              <a:t> — </a:t>
            </a:r>
            <a:r>
              <a:rPr lang="en-US" sz="3280" b="1" i="1" dirty="0" err="1">
                <a:solidFill>
                  <a:srgbClr val="3F9FEF"/>
                </a:solidFill>
                <a:latin typeface="Lora Bold Italics" panose="00000800000000000000"/>
                <a:ea typeface="Lora Bold Italics" panose="00000800000000000000"/>
                <a:cs typeface="Lora Bold Italics" panose="00000800000000000000"/>
                <a:sym typeface="Lora Bold Italics" panose="00000800000000000000"/>
              </a:rPr>
              <a:t>це</a:t>
            </a:r>
            <a:r>
              <a:rPr lang="en-US" sz="3280" b="1" i="1" dirty="0">
                <a:solidFill>
                  <a:srgbClr val="3F9FEF"/>
                </a:solidFill>
                <a:latin typeface="Lora Bold Italics" panose="00000800000000000000"/>
                <a:ea typeface="Lora Bold Italics" panose="00000800000000000000"/>
                <a:cs typeface="Lora Bold Italics" panose="00000800000000000000"/>
                <a:sym typeface="Lora Bold Italics" panose="00000800000000000000"/>
              </a:rPr>
              <a:t> </a:t>
            </a:r>
            <a:r>
              <a:rPr lang="en-US" sz="3280" b="1" i="1" dirty="0" err="1">
                <a:solidFill>
                  <a:srgbClr val="3F9FEF"/>
                </a:solidFill>
                <a:latin typeface="Lora Bold Italics" panose="00000800000000000000"/>
                <a:ea typeface="Lora Bold Italics" panose="00000800000000000000"/>
                <a:cs typeface="Lora Bold Italics" panose="00000800000000000000"/>
                <a:sym typeface="Lora Bold Italics" panose="00000800000000000000"/>
              </a:rPr>
              <a:t>та</a:t>
            </a:r>
            <a:r>
              <a:rPr lang="en-US" sz="3280" b="1" i="1" dirty="0">
                <a:solidFill>
                  <a:srgbClr val="3F9FEF"/>
                </a:solidFill>
                <a:latin typeface="Lora Bold Italics" panose="00000800000000000000"/>
                <a:ea typeface="Lora Bold Italics" panose="00000800000000000000"/>
                <a:cs typeface="Lora Bold Italics" panose="00000800000000000000"/>
                <a:sym typeface="Lora Bold Italics" panose="00000800000000000000"/>
              </a:rPr>
              <a:t>, </a:t>
            </a:r>
            <a:r>
              <a:rPr lang="en-US" sz="3280" b="1" i="1" dirty="0" err="1">
                <a:solidFill>
                  <a:srgbClr val="3F9FEF"/>
                </a:solidFill>
                <a:latin typeface="Lora Bold Italics" panose="00000800000000000000"/>
                <a:ea typeface="Lora Bold Italics" panose="00000800000000000000"/>
                <a:cs typeface="Lora Bold Italics" panose="00000800000000000000"/>
                <a:sym typeface="Lora Bold Italics" panose="00000800000000000000"/>
              </a:rPr>
              <a:t>де</a:t>
            </a:r>
            <a:r>
              <a:rPr lang="en-US" sz="3280" b="1" i="1" dirty="0">
                <a:solidFill>
                  <a:srgbClr val="3F9FEF"/>
                </a:solidFill>
                <a:latin typeface="Lora Bold Italics" panose="00000800000000000000"/>
                <a:ea typeface="Lora Bold Italics" panose="00000800000000000000"/>
                <a:cs typeface="Lora Bold Italics" panose="00000800000000000000"/>
                <a:sym typeface="Lora Bold Italics" panose="00000800000000000000"/>
              </a:rPr>
              <a:t> </a:t>
            </a:r>
            <a:r>
              <a:rPr lang="en-US" sz="3280" b="1" i="1" dirty="0" err="1">
                <a:solidFill>
                  <a:srgbClr val="3F9FEF"/>
                </a:solidFill>
                <a:latin typeface="Lora Bold Italics" panose="00000800000000000000"/>
                <a:ea typeface="Lora Bold Italics" panose="00000800000000000000"/>
                <a:cs typeface="Lora Bold Italics" panose="00000800000000000000"/>
                <a:sym typeface="Lora Bold Italics" panose="00000800000000000000"/>
              </a:rPr>
              <a:t>хочеться</a:t>
            </a:r>
            <a:r>
              <a:rPr lang="en-US" sz="3280" b="1" i="1" dirty="0">
                <a:solidFill>
                  <a:srgbClr val="3F9FEF"/>
                </a:solidFill>
                <a:latin typeface="Lora Bold Italics" panose="00000800000000000000"/>
                <a:ea typeface="Lora Bold Italics" panose="00000800000000000000"/>
                <a:cs typeface="Lora Bold Italics" panose="00000800000000000000"/>
                <a:sym typeface="Lora Bold Italics" panose="00000800000000000000"/>
              </a:rPr>
              <a:t> </a:t>
            </a:r>
            <a:r>
              <a:rPr lang="en-US" sz="3280" b="1" i="1" dirty="0" err="1">
                <a:solidFill>
                  <a:srgbClr val="3F9FEF"/>
                </a:solidFill>
                <a:latin typeface="Lora Bold Italics" panose="00000800000000000000"/>
                <a:ea typeface="Lora Bold Italics" panose="00000800000000000000"/>
                <a:cs typeface="Lora Bold Italics" panose="00000800000000000000"/>
                <a:sym typeface="Lora Bold Italics" panose="00000800000000000000"/>
              </a:rPr>
              <a:t>вчитися</a:t>
            </a:r>
            <a:r>
              <a:rPr lang="en-US" sz="3280" b="1" i="1" dirty="0">
                <a:solidFill>
                  <a:srgbClr val="3F9FEF"/>
                </a:solidFill>
                <a:latin typeface="Lora Bold Italics" panose="00000800000000000000"/>
                <a:ea typeface="Lora Bold Italics" panose="00000800000000000000"/>
                <a:cs typeface="Lora Bold Italics" panose="00000800000000000000"/>
                <a:sym typeface="Lora Bold Italics" panose="00000800000000000000"/>
              </a:rPr>
              <a:t>”</a:t>
            </a:r>
          </a:p>
          <a:p>
            <a:pPr algn="r">
              <a:lnSpc>
                <a:spcPts val="4595"/>
              </a:lnSpc>
            </a:pPr>
            <a:r>
              <a:rPr lang="en-US" sz="3280" b="1" dirty="0" err="1">
                <a:solidFill>
                  <a:srgbClr val="3F9FEF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Василь</a:t>
            </a:r>
            <a:r>
              <a:rPr lang="en-US" sz="3280" b="1" dirty="0">
                <a:solidFill>
                  <a:srgbClr val="3F9FEF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3280" b="1" dirty="0" err="1">
                <a:solidFill>
                  <a:srgbClr val="3F9FEF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Сухомлинський</a:t>
            </a:r>
            <a:endParaRPr lang="en-US" sz="3280" b="1" dirty="0">
              <a:solidFill>
                <a:srgbClr val="3F9FEF"/>
              </a:solidFill>
              <a:latin typeface="Lora Bold" panose="00000800000000000000"/>
              <a:ea typeface="Lora Bold" panose="00000800000000000000"/>
              <a:cs typeface="Lora Bold" panose="00000800000000000000"/>
              <a:sym typeface="Lora Bold" panose="00000800000000000000"/>
            </a:endParaRPr>
          </a:p>
          <a:p>
            <a:pPr algn="l">
              <a:lnSpc>
                <a:spcPts val="8515"/>
              </a:lnSpc>
            </a:pPr>
            <a:endParaRPr lang="en-US" sz="3280" b="1" dirty="0">
              <a:solidFill>
                <a:srgbClr val="3F9FEF"/>
              </a:solidFill>
              <a:latin typeface="Lora Bold" panose="00000800000000000000"/>
              <a:ea typeface="Lora Bold" panose="00000800000000000000"/>
              <a:cs typeface="Lora Bold" panose="00000800000000000000"/>
              <a:sym typeface="Lora Bold" panose="00000800000000000000"/>
            </a:endParaRPr>
          </a:p>
          <a:p>
            <a:pPr marL="0" lvl="0" indent="0" algn="l">
              <a:lnSpc>
                <a:spcPts val="8515"/>
              </a:lnSpc>
              <a:spcBef>
                <a:spcPct val="0"/>
              </a:spcBef>
            </a:pPr>
            <a:endParaRPr lang="en-US" sz="3280" b="1" dirty="0">
              <a:solidFill>
                <a:srgbClr val="3F9FEF"/>
              </a:solidFill>
              <a:latin typeface="Lora Bold" panose="00000800000000000000"/>
              <a:ea typeface="Lora Bold" panose="00000800000000000000"/>
              <a:cs typeface="Lora Bold" panose="00000800000000000000"/>
              <a:sym typeface="Lora Bold" panose="00000800000000000000"/>
            </a:endParaRPr>
          </a:p>
        </p:txBody>
      </p:sp>
      <p:grpSp>
        <p:nvGrpSpPr>
          <p:cNvPr id="35" name="Group 35"/>
          <p:cNvGrpSpPr/>
          <p:nvPr/>
        </p:nvGrpSpPr>
        <p:grpSpPr>
          <a:xfrm>
            <a:off x="492930" y="308492"/>
            <a:ext cx="727472" cy="846513"/>
            <a:chOff x="0" y="0"/>
            <a:chExt cx="698500" cy="812800"/>
          </a:xfrm>
        </p:grpSpPr>
        <p:sp>
          <p:nvSpPr>
            <p:cNvPr id="36" name="Freeform 36"/>
            <p:cNvSpPr/>
            <p:nvPr/>
          </p:nvSpPr>
          <p:spPr>
            <a:xfrm>
              <a:off x="0" y="3512"/>
              <a:ext cx="698500" cy="805775"/>
            </a:xfrm>
            <a:custGeom>
              <a:avLst/>
              <a:gdLst/>
              <a:ahLst/>
              <a:cxnLst/>
              <a:rect l="l" t="t" r="r" b="b"/>
              <a:pathLst>
                <a:path w="698500" h="805775">
                  <a:moveTo>
                    <a:pt x="365060" y="5687"/>
                  </a:moveTo>
                  <a:lnTo>
                    <a:pt x="682690" y="190489"/>
                  </a:lnTo>
                  <a:cubicBezTo>
                    <a:pt x="692478" y="196184"/>
                    <a:pt x="698500" y="206655"/>
                    <a:pt x="698500" y="217979"/>
                  </a:cubicBezTo>
                  <a:lnTo>
                    <a:pt x="698500" y="587797"/>
                  </a:lnTo>
                  <a:cubicBezTo>
                    <a:pt x="698500" y="599121"/>
                    <a:pt x="692478" y="609592"/>
                    <a:pt x="682690" y="615287"/>
                  </a:cubicBezTo>
                  <a:lnTo>
                    <a:pt x="365060" y="800089"/>
                  </a:lnTo>
                  <a:cubicBezTo>
                    <a:pt x="355287" y="805776"/>
                    <a:pt x="343213" y="805776"/>
                    <a:pt x="333440" y="800089"/>
                  </a:cubicBezTo>
                  <a:lnTo>
                    <a:pt x="15810" y="615287"/>
                  </a:lnTo>
                  <a:cubicBezTo>
                    <a:pt x="6022" y="609592"/>
                    <a:pt x="0" y="599121"/>
                    <a:pt x="0" y="587797"/>
                  </a:cubicBezTo>
                  <a:lnTo>
                    <a:pt x="0" y="217979"/>
                  </a:lnTo>
                  <a:cubicBezTo>
                    <a:pt x="0" y="206655"/>
                    <a:pt x="6022" y="196184"/>
                    <a:pt x="15810" y="190489"/>
                  </a:cubicBezTo>
                  <a:lnTo>
                    <a:pt x="333440" y="5687"/>
                  </a:lnTo>
                  <a:cubicBezTo>
                    <a:pt x="343213" y="0"/>
                    <a:pt x="355287" y="0"/>
                    <a:pt x="365060" y="5687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101600"/>
              <a:ext cx="698500" cy="571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1227716" y="5843560"/>
            <a:ext cx="8871418" cy="1118725"/>
            <a:chOff x="4234" y="-38100"/>
            <a:chExt cx="5136217" cy="647700"/>
          </a:xfrm>
        </p:grpSpPr>
        <p:sp>
          <p:nvSpPr>
            <p:cNvPr id="39" name="Freeform 39"/>
            <p:cNvSpPr/>
            <p:nvPr/>
          </p:nvSpPr>
          <p:spPr>
            <a:xfrm>
              <a:off x="4234" y="0"/>
              <a:ext cx="5136217" cy="609600"/>
            </a:xfrm>
            <a:custGeom>
              <a:avLst/>
              <a:gdLst/>
              <a:ahLst/>
              <a:cxnLst/>
              <a:rect l="l" t="t" r="r" b="b"/>
              <a:pathLst>
                <a:path w="5136217" h="609600">
                  <a:moveTo>
                    <a:pt x="4919826" y="0"/>
                  </a:moveTo>
                  <a:lnTo>
                    <a:pt x="13191" y="0"/>
                  </a:lnTo>
                  <a:cubicBezTo>
                    <a:pt x="9154" y="0"/>
                    <a:pt x="5363" y="1941"/>
                    <a:pt x="3002" y="5216"/>
                  </a:cubicBezTo>
                  <a:cubicBezTo>
                    <a:pt x="642" y="8491"/>
                    <a:pt x="0" y="12701"/>
                    <a:pt x="1276" y="16531"/>
                  </a:cubicBezTo>
                  <a:lnTo>
                    <a:pt x="193456" y="593069"/>
                  </a:lnTo>
                  <a:cubicBezTo>
                    <a:pt x="196746" y="602941"/>
                    <a:pt x="205985" y="609600"/>
                    <a:pt x="216391" y="609600"/>
                  </a:cubicBezTo>
                  <a:lnTo>
                    <a:pt x="5123026" y="609600"/>
                  </a:lnTo>
                  <a:cubicBezTo>
                    <a:pt x="5127062" y="609600"/>
                    <a:pt x="5130854" y="607659"/>
                    <a:pt x="5133214" y="604384"/>
                  </a:cubicBezTo>
                  <a:cubicBezTo>
                    <a:pt x="5135574" y="601109"/>
                    <a:pt x="5136217" y="596899"/>
                    <a:pt x="5134940" y="593069"/>
                  </a:cubicBezTo>
                  <a:lnTo>
                    <a:pt x="4942761" y="16531"/>
                  </a:lnTo>
                  <a:cubicBezTo>
                    <a:pt x="4939470" y="6659"/>
                    <a:pt x="4930231" y="0"/>
                    <a:pt x="4919826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E42F">
                    <a:alpha val="100000"/>
                  </a:srgbClr>
                </a:gs>
                <a:gs pos="100000">
                  <a:srgbClr val="FFB613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 dirty="0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101600" y="-38100"/>
              <a:ext cx="4941484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pic>
        <p:nvPicPr>
          <p:cNvPr id="44" name="Рисунок 43"/>
          <p:cNvPicPr>
            <a:picLocks noChangeAspect="1"/>
          </p:cNvPicPr>
          <p:nvPr/>
        </p:nvPicPr>
        <p:blipFill>
          <a:blip r:embed="rId7"/>
          <a:srcRect l="3400" t="5259" r="21626" b="44103"/>
          <a:stretch>
            <a:fillRect/>
          </a:stretch>
        </p:blipFill>
        <p:spPr>
          <a:xfrm>
            <a:off x="11758855" y="1161755"/>
            <a:ext cx="4134358" cy="4020222"/>
          </a:xfrm>
          <a:prstGeom prst="rect">
            <a:avLst/>
          </a:prstGeom>
        </p:spPr>
      </p:pic>
      <p:sp>
        <p:nvSpPr>
          <p:cNvPr id="41" name="TextBox 41"/>
          <p:cNvSpPr txBox="1"/>
          <p:nvPr/>
        </p:nvSpPr>
        <p:spPr>
          <a:xfrm>
            <a:off x="3048000" y="6129784"/>
            <a:ext cx="5546287" cy="16125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6535"/>
              </a:lnSpc>
              <a:spcBef>
                <a:spcPct val="0"/>
              </a:spcBef>
            </a:pPr>
            <a:r>
              <a:rPr lang="en-US" sz="4670" b="1" spc="-116" dirty="0" err="1">
                <a:solidFill>
                  <a:srgbClr val="122E4F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за</a:t>
            </a:r>
            <a:r>
              <a:rPr lang="en-US" sz="4670" b="1" spc="-116" dirty="0">
                <a:solidFill>
                  <a:srgbClr val="122E4F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2025</a:t>
            </a:r>
            <a:r>
              <a:rPr lang="uk-UA" sz="4670" b="1" spc="-116" dirty="0">
                <a:solidFill>
                  <a:srgbClr val="122E4F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/</a:t>
            </a:r>
            <a:r>
              <a:rPr lang="en-US" sz="4670" b="1" spc="-116" dirty="0">
                <a:solidFill>
                  <a:srgbClr val="122E4F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2026 н</a:t>
            </a:r>
            <a:r>
              <a:rPr lang="uk-UA" sz="4670" b="1" spc="-116" dirty="0" err="1">
                <a:solidFill>
                  <a:srgbClr val="122E4F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авчальний</a:t>
            </a:r>
            <a:r>
              <a:rPr lang="uk-UA" sz="4670" b="1" spc="-116" dirty="0">
                <a:solidFill>
                  <a:srgbClr val="122E4F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рік</a:t>
            </a:r>
            <a:endParaRPr lang="en-US" sz="4670" b="1" spc="-116" dirty="0">
              <a:solidFill>
                <a:srgbClr val="122E4F"/>
              </a:solidFill>
              <a:latin typeface="Lora Bold" panose="00000800000000000000"/>
              <a:ea typeface="Lora Bold" panose="00000800000000000000"/>
              <a:cs typeface="Lora Bold" panose="00000800000000000000"/>
              <a:sym typeface="Lora Bold" panose="00000800000000000000"/>
            </a:endParaRPr>
          </a:p>
        </p:txBody>
      </p:sp>
      <p:sp>
        <p:nvSpPr>
          <p:cNvPr id="42" name="TextBox 42"/>
          <p:cNvSpPr txBox="1"/>
          <p:nvPr/>
        </p:nvSpPr>
        <p:spPr>
          <a:xfrm>
            <a:off x="379584" y="2040749"/>
            <a:ext cx="9037038" cy="2305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075"/>
              </a:lnSpc>
            </a:pPr>
            <a:r>
              <a:rPr lang="en-US" sz="7690" b="1" dirty="0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ЗВІТ ДИРЕКТОРА ЗЗСО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725764" y="5024687"/>
            <a:ext cx="5341164" cy="6836691"/>
            <a:chOff x="0" y="0"/>
            <a:chExt cx="6350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" cy="810358"/>
            </a:xfrm>
            <a:custGeom>
              <a:avLst/>
              <a:gdLst/>
              <a:ahLst/>
              <a:cxnLst/>
              <a:rect l="l" t="t" r="r" b="b"/>
              <a:pathLst>
                <a:path w="635000" h="810358">
                  <a:moveTo>
                    <a:pt x="635000" y="20383"/>
                  </a:moveTo>
                  <a:lnTo>
                    <a:pt x="635000" y="678117"/>
                  </a:lnTo>
                  <a:cubicBezTo>
                    <a:pt x="635000" y="690346"/>
                    <a:pt x="627328" y="701262"/>
                    <a:pt x="615822" y="705404"/>
                  </a:cubicBezTo>
                  <a:lnTo>
                    <a:pt x="336678" y="805896"/>
                  </a:lnTo>
                  <a:cubicBezTo>
                    <a:pt x="324282" y="810358"/>
                    <a:pt x="310718" y="810358"/>
                    <a:pt x="298322" y="805896"/>
                  </a:cubicBezTo>
                  <a:lnTo>
                    <a:pt x="19178" y="705404"/>
                  </a:lnTo>
                  <a:cubicBezTo>
                    <a:pt x="7672" y="701262"/>
                    <a:pt x="0" y="690346"/>
                    <a:pt x="0" y="678117"/>
                  </a:cubicBezTo>
                  <a:lnTo>
                    <a:pt x="0" y="20383"/>
                  </a:lnTo>
                  <a:cubicBezTo>
                    <a:pt x="0" y="14977"/>
                    <a:pt x="2148" y="9793"/>
                    <a:pt x="5970" y="5970"/>
                  </a:cubicBezTo>
                  <a:cubicBezTo>
                    <a:pt x="9793" y="2148"/>
                    <a:pt x="14977" y="0"/>
                    <a:pt x="20383" y="0"/>
                  </a:cubicBezTo>
                  <a:lnTo>
                    <a:pt x="614617" y="0"/>
                  </a:lnTo>
                  <a:cubicBezTo>
                    <a:pt x="620023" y="0"/>
                    <a:pt x="625207" y="2148"/>
                    <a:pt x="629030" y="5970"/>
                  </a:cubicBezTo>
                  <a:cubicBezTo>
                    <a:pt x="632852" y="9793"/>
                    <a:pt x="635000" y="14977"/>
                    <a:pt x="635000" y="20383"/>
                  </a:cubicBezTo>
                  <a:close/>
                </a:path>
              </a:pathLst>
            </a:custGeom>
            <a:gradFill rotWithShape="1">
              <a:gsLst>
                <a:gs pos="0">
                  <a:srgbClr val="FFB613">
                    <a:alpha val="100000"/>
                  </a:srgbClr>
                </a:gs>
                <a:gs pos="100000">
                  <a:srgbClr val="FFE42F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350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-5400000">
            <a:off x="-1001040" y="7567563"/>
            <a:ext cx="8794773" cy="5397792"/>
          </a:xfrm>
          <a:custGeom>
            <a:avLst/>
            <a:gdLst/>
            <a:ahLst/>
            <a:cxnLst/>
            <a:rect l="l" t="t" r="r" b="b"/>
            <a:pathLst>
              <a:path w="8794773" h="5397792">
                <a:moveTo>
                  <a:pt x="0" y="0"/>
                </a:moveTo>
                <a:lnTo>
                  <a:pt x="8794773" y="0"/>
                </a:lnTo>
                <a:lnTo>
                  <a:pt x="8794773" y="5397792"/>
                </a:lnTo>
                <a:lnTo>
                  <a:pt x="0" y="53977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6" name="Group 6"/>
          <p:cNvGrpSpPr/>
          <p:nvPr/>
        </p:nvGrpSpPr>
        <p:grpSpPr>
          <a:xfrm rot="-10800000">
            <a:off x="6464218" y="5024687"/>
            <a:ext cx="5341164" cy="6836691"/>
            <a:chOff x="0" y="0"/>
            <a:chExt cx="6350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" cy="810358"/>
            </a:xfrm>
            <a:custGeom>
              <a:avLst/>
              <a:gdLst/>
              <a:ahLst/>
              <a:cxnLst/>
              <a:rect l="l" t="t" r="r" b="b"/>
              <a:pathLst>
                <a:path w="635000" h="810358">
                  <a:moveTo>
                    <a:pt x="635000" y="20383"/>
                  </a:moveTo>
                  <a:lnTo>
                    <a:pt x="635000" y="678117"/>
                  </a:lnTo>
                  <a:cubicBezTo>
                    <a:pt x="635000" y="690346"/>
                    <a:pt x="627328" y="701262"/>
                    <a:pt x="615822" y="705404"/>
                  </a:cubicBezTo>
                  <a:lnTo>
                    <a:pt x="336678" y="805896"/>
                  </a:lnTo>
                  <a:cubicBezTo>
                    <a:pt x="324282" y="810358"/>
                    <a:pt x="310718" y="810358"/>
                    <a:pt x="298322" y="805896"/>
                  </a:cubicBezTo>
                  <a:lnTo>
                    <a:pt x="19178" y="705404"/>
                  </a:lnTo>
                  <a:cubicBezTo>
                    <a:pt x="7672" y="701262"/>
                    <a:pt x="0" y="690346"/>
                    <a:pt x="0" y="678117"/>
                  </a:cubicBezTo>
                  <a:lnTo>
                    <a:pt x="0" y="20383"/>
                  </a:lnTo>
                  <a:cubicBezTo>
                    <a:pt x="0" y="14977"/>
                    <a:pt x="2148" y="9793"/>
                    <a:pt x="5970" y="5970"/>
                  </a:cubicBezTo>
                  <a:cubicBezTo>
                    <a:pt x="9793" y="2148"/>
                    <a:pt x="14977" y="0"/>
                    <a:pt x="20383" y="0"/>
                  </a:cubicBezTo>
                  <a:lnTo>
                    <a:pt x="614617" y="0"/>
                  </a:lnTo>
                  <a:cubicBezTo>
                    <a:pt x="620023" y="0"/>
                    <a:pt x="625207" y="2148"/>
                    <a:pt x="629030" y="5970"/>
                  </a:cubicBezTo>
                  <a:cubicBezTo>
                    <a:pt x="632852" y="9793"/>
                    <a:pt x="635000" y="14977"/>
                    <a:pt x="635000" y="20383"/>
                  </a:cubicBezTo>
                  <a:close/>
                </a:path>
              </a:pathLst>
            </a:custGeom>
            <a:gradFill rotWithShape="1">
              <a:gsLst>
                <a:gs pos="0">
                  <a:srgbClr val="FFB613">
                    <a:alpha val="100000"/>
                  </a:srgbClr>
                </a:gs>
                <a:gs pos="100000">
                  <a:srgbClr val="FFE42F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6350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 rot="-10800000">
            <a:off x="12201207" y="5024687"/>
            <a:ext cx="5341164" cy="6836691"/>
            <a:chOff x="0" y="0"/>
            <a:chExt cx="6350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35000" cy="810358"/>
            </a:xfrm>
            <a:custGeom>
              <a:avLst/>
              <a:gdLst/>
              <a:ahLst/>
              <a:cxnLst/>
              <a:rect l="l" t="t" r="r" b="b"/>
              <a:pathLst>
                <a:path w="635000" h="810358">
                  <a:moveTo>
                    <a:pt x="635000" y="20383"/>
                  </a:moveTo>
                  <a:lnTo>
                    <a:pt x="635000" y="678117"/>
                  </a:lnTo>
                  <a:cubicBezTo>
                    <a:pt x="635000" y="690346"/>
                    <a:pt x="627328" y="701262"/>
                    <a:pt x="615822" y="705404"/>
                  </a:cubicBezTo>
                  <a:lnTo>
                    <a:pt x="336678" y="805896"/>
                  </a:lnTo>
                  <a:cubicBezTo>
                    <a:pt x="324282" y="810358"/>
                    <a:pt x="310718" y="810358"/>
                    <a:pt x="298322" y="805896"/>
                  </a:cubicBezTo>
                  <a:lnTo>
                    <a:pt x="19178" y="705404"/>
                  </a:lnTo>
                  <a:cubicBezTo>
                    <a:pt x="7672" y="701262"/>
                    <a:pt x="0" y="690346"/>
                    <a:pt x="0" y="678117"/>
                  </a:cubicBezTo>
                  <a:lnTo>
                    <a:pt x="0" y="20383"/>
                  </a:lnTo>
                  <a:cubicBezTo>
                    <a:pt x="0" y="14977"/>
                    <a:pt x="2148" y="9793"/>
                    <a:pt x="5970" y="5970"/>
                  </a:cubicBezTo>
                  <a:cubicBezTo>
                    <a:pt x="9793" y="2148"/>
                    <a:pt x="14977" y="0"/>
                    <a:pt x="20383" y="0"/>
                  </a:cubicBezTo>
                  <a:lnTo>
                    <a:pt x="614617" y="0"/>
                  </a:lnTo>
                  <a:cubicBezTo>
                    <a:pt x="620023" y="0"/>
                    <a:pt x="625207" y="2148"/>
                    <a:pt x="629030" y="5970"/>
                  </a:cubicBezTo>
                  <a:cubicBezTo>
                    <a:pt x="632852" y="9793"/>
                    <a:pt x="635000" y="14977"/>
                    <a:pt x="635000" y="20383"/>
                  </a:cubicBezTo>
                  <a:close/>
                </a:path>
              </a:pathLst>
            </a:custGeom>
            <a:gradFill rotWithShape="1">
              <a:gsLst>
                <a:gs pos="0">
                  <a:srgbClr val="FFB613">
                    <a:alpha val="100000"/>
                  </a:srgbClr>
                </a:gs>
                <a:gs pos="100000">
                  <a:srgbClr val="FFE42F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6350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 rot="-5400000">
            <a:off x="10494267" y="7567563"/>
            <a:ext cx="8794773" cy="5397792"/>
          </a:xfrm>
          <a:custGeom>
            <a:avLst/>
            <a:gdLst/>
            <a:ahLst/>
            <a:cxnLst/>
            <a:rect l="l" t="t" r="r" b="b"/>
            <a:pathLst>
              <a:path w="8794773" h="5397792">
                <a:moveTo>
                  <a:pt x="0" y="0"/>
                </a:moveTo>
                <a:lnTo>
                  <a:pt x="8794773" y="0"/>
                </a:lnTo>
                <a:lnTo>
                  <a:pt x="8794773" y="5397792"/>
                </a:lnTo>
                <a:lnTo>
                  <a:pt x="0" y="53977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13" name="Group 13"/>
          <p:cNvGrpSpPr/>
          <p:nvPr/>
        </p:nvGrpSpPr>
        <p:grpSpPr>
          <a:xfrm>
            <a:off x="15847548" y="-1968163"/>
            <a:ext cx="7573225" cy="6508240"/>
            <a:chOff x="0" y="0"/>
            <a:chExt cx="812800" cy="698500"/>
          </a:xfrm>
        </p:grpSpPr>
        <p:sp>
          <p:nvSpPr>
            <p:cNvPr id="14" name="Freeform 14"/>
            <p:cNvSpPr/>
            <p:nvPr/>
          </p:nvSpPr>
          <p:spPr>
            <a:xfrm>
              <a:off x="7067" y="0"/>
              <a:ext cx="798666" cy="698500"/>
            </a:xfrm>
            <a:custGeom>
              <a:avLst/>
              <a:gdLst/>
              <a:ahLst/>
              <a:cxnLst/>
              <a:rect l="l" t="t" r="r" b="b"/>
              <a:pathLst>
                <a:path w="798666" h="698500">
                  <a:moveTo>
                    <a:pt x="787226" y="381060"/>
                  </a:moveTo>
                  <a:lnTo>
                    <a:pt x="621040" y="666690"/>
                  </a:lnTo>
                  <a:cubicBezTo>
                    <a:pt x="609582" y="686384"/>
                    <a:pt x="588516" y="698500"/>
                    <a:pt x="565731" y="698500"/>
                  </a:cubicBezTo>
                  <a:lnTo>
                    <a:pt x="232935" y="698500"/>
                  </a:lnTo>
                  <a:cubicBezTo>
                    <a:pt x="210150" y="698500"/>
                    <a:pt x="189084" y="686384"/>
                    <a:pt x="177626" y="666690"/>
                  </a:cubicBezTo>
                  <a:lnTo>
                    <a:pt x="11440" y="381060"/>
                  </a:lnTo>
                  <a:cubicBezTo>
                    <a:pt x="0" y="361396"/>
                    <a:pt x="0" y="337104"/>
                    <a:pt x="11440" y="317440"/>
                  </a:cubicBezTo>
                  <a:lnTo>
                    <a:pt x="177626" y="31810"/>
                  </a:lnTo>
                  <a:cubicBezTo>
                    <a:pt x="189084" y="12116"/>
                    <a:pt x="210150" y="0"/>
                    <a:pt x="232935" y="0"/>
                  </a:cubicBezTo>
                  <a:lnTo>
                    <a:pt x="565731" y="0"/>
                  </a:lnTo>
                  <a:cubicBezTo>
                    <a:pt x="588516" y="0"/>
                    <a:pt x="609582" y="12116"/>
                    <a:pt x="621040" y="31810"/>
                  </a:cubicBezTo>
                  <a:lnTo>
                    <a:pt x="787226" y="317440"/>
                  </a:lnTo>
                  <a:cubicBezTo>
                    <a:pt x="798666" y="337104"/>
                    <a:pt x="798666" y="361396"/>
                    <a:pt x="787226" y="381060"/>
                  </a:cubicBezTo>
                  <a:close/>
                </a:path>
              </a:pathLst>
            </a:custGeom>
            <a:gradFill rotWithShape="1">
              <a:gsLst>
                <a:gs pos="0">
                  <a:srgbClr val="153862">
                    <a:alpha val="100000"/>
                  </a:srgbClr>
                </a:gs>
                <a:gs pos="100000">
                  <a:srgbClr val="255389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-5198104" y="-1968163"/>
            <a:ext cx="7573225" cy="6508240"/>
            <a:chOff x="0" y="0"/>
            <a:chExt cx="812800" cy="698500"/>
          </a:xfrm>
        </p:grpSpPr>
        <p:sp>
          <p:nvSpPr>
            <p:cNvPr id="17" name="Freeform 17"/>
            <p:cNvSpPr/>
            <p:nvPr/>
          </p:nvSpPr>
          <p:spPr>
            <a:xfrm>
              <a:off x="7067" y="0"/>
              <a:ext cx="798666" cy="698500"/>
            </a:xfrm>
            <a:custGeom>
              <a:avLst/>
              <a:gdLst/>
              <a:ahLst/>
              <a:cxnLst/>
              <a:rect l="l" t="t" r="r" b="b"/>
              <a:pathLst>
                <a:path w="798666" h="698500">
                  <a:moveTo>
                    <a:pt x="787226" y="381060"/>
                  </a:moveTo>
                  <a:lnTo>
                    <a:pt x="621040" y="666690"/>
                  </a:lnTo>
                  <a:cubicBezTo>
                    <a:pt x="609582" y="686384"/>
                    <a:pt x="588516" y="698500"/>
                    <a:pt x="565731" y="698500"/>
                  </a:cubicBezTo>
                  <a:lnTo>
                    <a:pt x="232935" y="698500"/>
                  </a:lnTo>
                  <a:cubicBezTo>
                    <a:pt x="210150" y="698500"/>
                    <a:pt x="189084" y="686384"/>
                    <a:pt x="177626" y="666690"/>
                  </a:cubicBezTo>
                  <a:lnTo>
                    <a:pt x="11440" y="381060"/>
                  </a:lnTo>
                  <a:cubicBezTo>
                    <a:pt x="0" y="361396"/>
                    <a:pt x="0" y="337104"/>
                    <a:pt x="11440" y="317440"/>
                  </a:cubicBezTo>
                  <a:lnTo>
                    <a:pt x="177626" y="31810"/>
                  </a:lnTo>
                  <a:cubicBezTo>
                    <a:pt x="189084" y="12116"/>
                    <a:pt x="210150" y="0"/>
                    <a:pt x="232935" y="0"/>
                  </a:cubicBezTo>
                  <a:lnTo>
                    <a:pt x="565731" y="0"/>
                  </a:lnTo>
                  <a:cubicBezTo>
                    <a:pt x="588516" y="0"/>
                    <a:pt x="609582" y="12116"/>
                    <a:pt x="621040" y="31810"/>
                  </a:cubicBezTo>
                  <a:lnTo>
                    <a:pt x="787226" y="317440"/>
                  </a:lnTo>
                  <a:cubicBezTo>
                    <a:pt x="798666" y="337104"/>
                    <a:pt x="798666" y="361396"/>
                    <a:pt x="787226" y="381060"/>
                  </a:cubicBezTo>
                  <a:close/>
                </a:path>
              </a:pathLst>
            </a:custGeom>
            <a:gradFill rotWithShape="1">
              <a:gsLst>
                <a:gs pos="0">
                  <a:srgbClr val="153862">
                    <a:alpha val="100000"/>
                  </a:srgbClr>
                </a:gs>
                <a:gs pos="100000">
                  <a:srgbClr val="255389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6557252" y="-1309297"/>
            <a:ext cx="6172867" cy="5304807"/>
            <a:chOff x="0" y="0"/>
            <a:chExt cx="812800" cy="698500"/>
          </a:xfrm>
        </p:grpSpPr>
        <p:sp>
          <p:nvSpPr>
            <p:cNvPr id="20" name="Freeform 20"/>
            <p:cNvSpPr/>
            <p:nvPr/>
          </p:nvSpPr>
          <p:spPr>
            <a:xfrm>
              <a:off x="8670" y="0"/>
              <a:ext cx="795460" cy="698500"/>
            </a:xfrm>
            <a:custGeom>
              <a:avLst/>
              <a:gdLst/>
              <a:ahLst/>
              <a:cxnLst/>
              <a:rect l="l" t="t" r="r" b="b"/>
              <a:pathLst>
                <a:path w="795460" h="698500">
                  <a:moveTo>
                    <a:pt x="781424" y="388276"/>
                  </a:moveTo>
                  <a:lnTo>
                    <a:pt x="623636" y="659474"/>
                  </a:lnTo>
                  <a:cubicBezTo>
                    <a:pt x="609578" y="683636"/>
                    <a:pt x="583733" y="698500"/>
                    <a:pt x="555779" y="698500"/>
                  </a:cubicBezTo>
                  <a:lnTo>
                    <a:pt x="239681" y="698500"/>
                  </a:lnTo>
                  <a:cubicBezTo>
                    <a:pt x="211727" y="698500"/>
                    <a:pt x="185882" y="683636"/>
                    <a:pt x="171824" y="659474"/>
                  </a:cubicBezTo>
                  <a:lnTo>
                    <a:pt x="14036" y="388276"/>
                  </a:lnTo>
                  <a:cubicBezTo>
                    <a:pt x="0" y="364152"/>
                    <a:pt x="0" y="334348"/>
                    <a:pt x="14036" y="310224"/>
                  </a:cubicBezTo>
                  <a:lnTo>
                    <a:pt x="171824" y="39026"/>
                  </a:lnTo>
                  <a:cubicBezTo>
                    <a:pt x="185882" y="14864"/>
                    <a:pt x="211727" y="0"/>
                    <a:pt x="239681" y="0"/>
                  </a:cubicBezTo>
                  <a:lnTo>
                    <a:pt x="555779" y="0"/>
                  </a:lnTo>
                  <a:cubicBezTo>
                    <a:pt x="583733" y="0"/>
                    <a:pt x="609578" y="14864"/>
                    <a:pt x="623636" y="39026"/>
                  </a:cubicBezTo>
                  <a:lnTo>
                    <a:pt x="781424" y="310224"/>
                  </a:lnTo>
                  <a:cubicBezTo>
                    <a:pt x="795460" y="334348"/>
                    <a:pt x="795460" y="364152"/>
                    <a:pt x="781424" y="38827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rnd">
              <a:gradFill>
                <a:gsLst>
                  <a:gs pos="0">
                    <a:srgbClr val="112D4E">
                      <a:alpha val="100000"/>
                    </a:srgbClr>
                  </a:gs>
                  <a:gs pos="50000">
                    <a:srgbClr val="255389">
                      <a:alpha val="100000"/>
                    </a:srgbClr>
                  </a:gs>
                  <a:gs pos="100000">
                    <a:srgbClr val="2A96E4">
                      <a:alpha val="100000"/>
                    </a:srgbClr>
                  </a:gs>
                </a:gsLst>
                <a:lin ang="5400000"/>
              </a:gradFill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-4488400" y="-1309297"/>
            <a:ext cx="6172867" cy="5304807"/>
            <a:chOff x="0" y="0"/>
            <a:chExt cx="812800" cy="698500"/>
          </a:xfrm>
        </p:grpSpPr>
        <p:sp>
          <p:nvSpPr>
            <p:cNvPr id="23" name="Freeform 23"/>
            <p:cNvSpPr/>
            <p:nvPr/>
          </p:nvSpPr>
          <p:spPr>
            <a:xfrm>
              <a:off x="8670" y="0"/>
              <a:ext cx="795460" cy="698500"/>
            </a:xfrm>
            <a:custGeom>
              <a:avLst/>
              <a:gdLst/>
              <a:ahLst/>
              <a:cxnLst/>
              <a:rect l="l" t="t" r="r" b="b"/>
              <a:pathLst>
                <a:path w="795460" h="698500">
                  <a:moveTo>
                    <a:pt x="781424" y="388276"/>
                  </a:moveTo>
                  <a:lnTo>
                    <a:pt x="623636" y="659474"/>
                  </a:lnTo>
                  <a:cubicBezTo>
                    <a:pt x="609578" y="683636"/>
                    <a:pt x="583733" y="698500"/>
                    <a:pt x="555779" y="698500"/>
                  </a:cubicBezTo>
                  <a:lnTo>
                    <a:pt x="239681" y="698500"/>
                  </a:lnTo>
                  <a:cubicBezTo>
                    <a:pt x="211727" y="698500"/>
                    <a:pt x="185882" y="683636"/>
                    <a:pt x="171824" y="659474"/>
                  </a:cubicBezTo>
                  <a:lnTo>
                    <a:pt x="14036" y="388276"/>
                  </a:lnTo>
                  <a:cubicBezTo>
                    <a:pt x="0" y="364152"/>
                    <a:pt x="0" y="334348"/>
                    <a:pt x="14036" y="310224"/>
                  </a:cubicBezTo>
                  <a:lnTo>
                    <a:pt x="171824" y="39026"/>
                  </a:lnTo>
                  <a:cubicBezTo>
                    <a:pt x="185882" y="14864"/>
                    <a:pt x="211727" y="0"/>
                    <a:pt x="239681" y="0"/>
                  </a:cubicBezTo>
                  <a:lnTo>
                    <a:pt x="555779" y="0"/>
                  </a:lnTo>
                  <a:cubicBezTo>
                    <a:pt x="583733" y="0"/>
                    <a:pt x="609578" y="14864"/>
                    <a:pt x="623636" y="39026"/>
                  </a:cubicBezTo>
                  <a:lnTo>
                    <a:pt x="781424" y="310224"/>
                  </a:lnTo>
                  <a:cubicBezTo>
                    <a:pt x="795460" y="334348"/>
                    <a:pt x="795460" y="364152"/>
                    <a:pt x="781424" y="38827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rnd">
              <a:gradFill>
                <a:gsLst>
                  <a:gs pos="0">
                    <a:srgbClr val="112D4E">
                      <a:alpha val="100000"/>
                    </a:srgbClr>
                  </a:gs>
                  <a:gs pos="50000">
                    <a:srgbClr val="255389">
                      <a:alpha val="100000"/>
                    </a:srgbClr>
                  </a:gs>
                  <a:gs pos="100000">
                    <a:srgbClr val="2A96E4">
                      <a:alpha val="100000"/>
                    </a:srgbClr>
                  </a:gs>
                </a:gsLst>
                <a:lin ang="5400000"/>
              </a:gradFill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257132" y="6289852"/>
            <a:ext cx="4278430" cy="6906022"/>
            <a:chOff x="0" y="0"/>
            <a:chExt cx="1080630" cy="1744297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080629" cy="1744297"/>
            </a:xfrm>
            <a:custGeom>
              <a:avLst/>
              <a:gdLst/>
              <a:ahLst/>
              <a:cxnLst/>
              <a:rect l="l" t="t" r="r" b="b"/>
              <a:pathLst>
                <a:path w="1080629" h="1744297">
                  <a:moveTo>
                    <a:pt x="65143" y="0"/>
                  </a:moveTo>
                  <a:lnTo>
                    <a:pt x="1015487" y="0"/>
                  </a:lnTo>
                  <a:cubicBezTo>
                    <a:pt x="1051464" y="0"/>
                    <a:pt x="1080629" y="29165"/>
                    <a:pt x="1080629" y="65143"/>
                  </a:cubicBezTo>
                  <a:lnTo>
                    <a:pt x="1080629" y="1679154"/>
                  </a:lnTo>
                  <a:cubicBezTo>
                    <a:pt x="1080629" y="1696431"/>
                    <a:pt x="1073766" y="1713000"/>
                    <a:pt x="1061550" y="1725217"/>
                  </a:cubicBezTo>
                  <a:cubicBezTo>
                    <a:pt x="1049333" y="1737434"/>
                    <a:pt x="1032764" y="1744297"/>
                    <a:pt x="1015487" y="1744297"/>
                  </a:cubicBezTo>
                  <a:lnTo>
                    <a:pt x="65143" y="1744297"/>
                  </a:lnTo>
                  <a:cubicBezTo>
                    <a:pt x="47866" y="1744297"/>
                    <a:pt x="31297" y="1737434"/>
                    <a:pt x="19080" y="1725217"/>
                  </a:cubicBezTo>
                  <a:cubicBezTo>
                    <a:pt x="6863" y="1713000"/>
                    <a:pt x="0" y="1696431"/>
                    <a:pt x="0" y="1679154"/>
                  </a:cubicBezTo>
                  <a:lnTo>
                    <a:pt x="0" y="65143"/>
                  </a:lnTo>
                  <a:cubicBezTo>
                    <a:pt x="0" y="47866"/>
                    <a:pt x="6863" y="31297"/>
                    <a:pt x="19080" y="19080"/>
                  </a:cubicBezTo>
                  <a:cubicBezTo>
                    <a:pt x="31297" y="6863"/>
                    <a:pt x="47866" y="0"/>
                    <a:pt x="65143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38100"/>
              <a:ext cx="1080630" cy="17823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6995585" y="6289852"/>
            <a:ext cx="4278430" cy="6906022"/>
            <a:chOff x="0" y="0"/>
            <a:chExt cx="1080630" cy="1744297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1080629" cy="1744297"/>
            </a:xfrm>
            <a:custGeom>
              <a:avLst/>
              <a:gdLst/>
              <a:ahLst/>
              <a:cxnLst/>
              <a:rect l="l" t="t" r="r" b="b"/>
              <a:pathLst>
                <a:path w="1080629" h="1744297">
                  <a:moveTo>
                    <a:pt x="65143" y="0"/>
                  </a:moveTo>
                  <a:lnTo>
                    <a:pt x="1015487" y="0"/>
                  </a:lnTo>
                  <a:cubicBezTo>
                    <a:pt x="1051464" y="0"/>
                    <a:pt x="1080629" y="29165"/>
                    <a:pt x="1080629" y="65143"/>
                  </a:cubicBezTo>
                  <a:lnTo>
                    <a:pt x="1080629" y="1679154"/>
                  </a:lnTo>
                  <a:cubicBezTo>
                    <a:pt x="1080629" y="1696431"/>
                    <a:pt x="1073766" y="1713000"/>
                    <a:pt x="1061550" y="1725217"/>
                  </a:cubicBezTo>
                  <a:cubicBezTo>
                    <a:pt x="1049333" y="1737434"/>
                    <a:pt x="1032764" y="1744297"/>
                    <a:pt x="1015487" y="1744297"/>
                  </a:cubicBezTo>
                  <a:lnTo>
                    <a:pt x="65143" y="1744297"/>
                  </a:lnTo>
                  <a:cubicBezTo>
                    <a:pt x="47866" y="1744297"/>
                    <a:pt x="31297" y="1737434"/>
                    <a:pt x="19080" y="1725217"/>
                  </a:cubicBezTo>
                  <a:cubicBezTo>
                    <a:pt x="6863" y="1713000"/>
                    <a:pt x="0" y="1696431"/>
                    <a:pt x="0" y="1679154"/>
                  </a:cubicBezTo>
                  <a:lnTo>
                    <a:pt x="0" y="65143"/>
                  </a:lnTo>
                  <a:cubicBezTo>
                    <a:pt x="0" y="47866"/>
                    <a:pt x="6863" y="31297"/>
                    <a:pt x="19080" y="19080"/>
                  </a:cubicBezTo>
                  <a:cubicBezTo>
                    <a:pt x="31297" y="6863"/>
                    <a:pt x="47866" y="0"/>
                    <a:pt x="65143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38100"/>
              <a:ext cx="1080630" cy="17823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12732574" y="6289852"/>
            <a:ext cx="4278430" cy="6906022"/>
            <a:chOff x="0" y="0"/>
            <a:chExt cx="1080630" cy="1744297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1080629" cy="1744297"/>
            </a:xfrm>
            <a:custGeom>
              <a:avLst/>
              <a:gdLst/>
              <a:ahLst/>
              <a:cxnLst/>
              <a:rect l="l" t="t" r="r" b="b"/>
              <a:pathLst>
                <a:path w="1080629" h="1744297">
                  <a:moveTo>
                    <a:pt x="65143" y="0"/>
                  </a:moveTo>
                  <a:lnTo>
                    <a:pt x="1015487" y="0"/>
                  </a:lnTo>
                  <a:cubicBezTo>
                    <a:pt x="1051464" y="0"/>
                    <a:pt x="1080629" y="29165"/>
                    <a:pt x="1080629" y="65143"/>
                  </a:cubicBezTo>
                  <a:lnTo>
                    <a:pt x="1080629" y="1679154"/>
                  </a:lnTo>
                  <a:cubicBezTo>
                    <a:pt x="1080629" y="1696431"/>
                    <a:pt x="1073766" y="1713000"/>
                    <a:pt x="1061550" y="1725217"/>
                  </a:cubicBezTo>
                  <a:cubicBezTo>
                    <a:pt x="1049333" y="1737434"/>
                    <a:pt x="1032764" y="1744297"/>
                    <a:pt x="1015487" y="1744297"/>
                  </a:cubicBezTo>
                  <a:lnTo>
                    <a:pt x="65143" y="1744297"/>
                  </a:lnTo>
                  <a:cubicBezTo>
                    <a:pt x="47866" y="1744297"/>
                    <a:pt x="31297" y="1737434"/>
                    <a:pt x="19080" y="1725217"/>
                  </a:cubicBezTo>
                  <a:cubicBezTo>
                    <a:pt x="6863" y="1713000"/>
                    <a:pt x="0" y="1696431"/>
                    <a:pt x="0" y="1679154"/>
                  </a:cubicBezTo>
                  <a:lnTo>
                    <a:pt x="0" y="65143"/>
                  </a:lnTo>
                  <a:cubicBezTo>
                    <a:pt x="0" y="47866"/>
                    <a:pt x="6863" y="31297"/>
                    <a:pt x="19080" y="19080"/>
                  </a:cubicBezTo>
                  <a:cubicBezTo>
                    <a:pt x="31297" y="6863"/>
                    <a:pt x="47866" y="0"/>
                    <a:pt x="65143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-38100"/>
              <a:ext cx="1080630" cy="17823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34" name="Freeform 34"/>
          <p:cNvSpPr/>
          <p:nvPr/>
        </p:nvSpPr>
        <p:spPr>
          <a:xfrm rot="-5400000">
            <a:off x="2354233" y="4329292"/>
            <a:ext cx="2084228" cy="1894042"/>
          </a:xfrm>
          <a:custGeom>
            <a:avLst/>
            <a:gdLst/>
            <a:ahLst/>
            <a:cxnLst/>
            <a:rect l="l" t="t" r="r" b="b"/>
            <a:pathLst>
              <a:path w="2084228" h="1894042">
                <a:moveTo>
                  <a:pt x="0" y="0"/>
                </a:moveTo>
                <a:lnTo>
                  <a:pt x="2084227" y="0"/>
                </a:lnTo>
                <a:lnTo>
                  <a:pt x="2084227" y="1894042"/>
                </a:lnTo>
                <a:lnTo>
                  <a:pt x="0" y="18940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5" name="Freeform 35"/>
          <p:cNvSpPr/>
          <p:nvPr/>
        </p:nvSpPr>
        <p:spPr>
          <a:xfrm rot="-5400000">
            <a:off x="8092686" y="4329292"/>
            <a:ext cx="2084228" cy="1894042"/>
          </a:xfrm>
          <a:custGeom>
            <a:avLst/>
            <a:gdLst/>
            <a:ahLst/>
            <a:cxnLst/>
            <a:rect l="l" t="t" r="r" b="b"/>
            <a:pathLst>
              <a:path w="2084228" h="1894042">
                <a:moveTo>
                  <a:pt x="0" y="0"/>
                </a:moveTo>
                <a:lnTo>
                  <a:pt x="2084228" y="0"/>
                </a:lnTo>
                <a:lnTo>
                  <a:pt x="2084228" y="1894042"/>
                </a:lnTo>
                <a:lnTo>
                  <a:pt x="0" y="18940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36" name="Group 36"/>
          <p:cNvGrpSpPr/>
          <p:nvPr/>
        </p:nvGrpSpPr>
        <p:grpSpPr>
          <a:xfrm>
            <a:off x="2658443" y="4341655"/>
            <a:ext cx="1534815" cy="1785967"/>
            <a:chOff x="0" y="0"/>
            <a:chExt cx="698500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14983"/>
              <a:ext cx="698500" cy="782834"/>
            </a:xfrm>
            <a:custGeom>
              <a:avLst/>
              <a:gdLst/>
              <a:ahLst/>
              <a:cxnLst/>
              <a:rect l="l" t="t" r="r" b="b"/>
              <a:pathLst>
                <a:path w="698500" h="782834">
                  <a:moveTo>
                    <a:pt x="416693" y="24257"/>
                  </a:moveTo>
                  <a:lnTo>
                    <a:pt x="631057" y="148977"/>
                  </a:lnTo>
                  <a:cubicBezTo>
                    <a:pt x="672812" y="173272"/>
                    <a:pt x="698500" y="217936"/>
                    <a:pt x="698500" y="266245"/>
                  </a:cubicBezTo>
                  <a:lnTo>
                    <a:pt x="698500" y="516589"/>
                  </a:lnTo>
                  <a:cubicBezTo>
                    <a:pt x="698500" y="564898"/>
                    <a:pt x="672812" y="609563"/>
                    <a:pt x="631057" y="633857"/>
                  </a:cubicBezTo>
                  <a:lnTo>
                    <a:pt x="416693" y="758577"/>
                  </a:lnTo>
                  <a:cubicBezTo>
                    <a:pt x="375002" y="782834"/>
                    <a:pt x="323498" y="782834"/>
                    <a:pt x="281807" y="758577"/>
                  </a:cubicBezTo>
                  <a:lnTo>
                    <a:pt x="67443" y="633857"/>
                  </a:lnTo>
                  <a:cubicBezTo>
                    <a:pt x="25688" y="609563"/>
                    <a:pt x="0" y="564898"/>
                    <a:pt x="0" y="516589"/>
                  </a:cubicBezTo>
                  <a:lnTo>
                    <a:pt x="0" y="266245"/>
                  </a:lnTo>
                  <a:cubicBezTo>
                    <a:pt x="0" y="217936"/>
                    <a:pt x="25688" y="173272"/>
                    <a:pt x="67443" y="148977"/>
                  </a:cubicBezTo>
                  <a:lnTo>
                    <a:pt x="281807" y="24257"/>
                  </a:lnTo>
                  <a:cubicBezTo>
                    <a:pt x="323498" y="0"/>
                    <a:pt x="375002" y="0"/>
                    <a:pt x="416693" y="24257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  <a:ln w="127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8396897" y="4341655"/>
            <a:ext cx="1534815" cy="1785967"/>
            <a:chOff x="0" y="0"/>
            <a:chExt cx="698500" cy="812800"/>
          </a:xfrm>
        </p:grpSpPr>
        <p:sp>
          <p:nvSpPr>
            <p:cNvPr id="39" name="Freeform 39"/>
            <p:cNvSpPr/>
            <p:nvPr/>
          </p:nvSpPr>
          <p:spPr>
            <a:xfrm>
              <a:off x="0" y="14983"/>
              <a:ext cx="698500" cy="782834"/>
            </a:xfrm>
            <a:custGeom>
              <a:avLst/>
              <a:gdLst/>
              <a:ahLst/>
              <a:cxnLst/>
              <a:rect l="l" t="t" r="r" b="b"/>
              <a:pathLst>
                <a:path w="698500" h="782834">
                  <a:moveTo>
                    <a:pt x="416693" y="24257"/>
                  </a:moveTo>
                  <a:lnTo>
                    <a:pt x="631057" y="148977"/>
                  </a:lnTo>
                  <a:cubicBezTo>
                    <a:pt x="672812" y="173272"/>
                    <a:pt x="698500" y="217936"/>
                    <a:pt x="698500" y="266245"/>
                  </a:cubicBezTo>
                  <a:lnTo>
                    <a:pt x="698500" y="516589"/>
                  </a:lnTo>
                  <a:cubicBezTo>
                    <a:pt x="698500" y="564898"/>
                    <a:pt x="672812" y="609563"/>
                    <a:pt x="631057" y="633857"/>
                  </a:cubicBezTo>
                  <a:lnTo>
                    <a:pt x="416693" y="758577"/>
                  </a:lnTo>
                  <a:cubicBezTo>
                    <a:pt x="375002" y="782834"/>
                    <a:pt x="323498" y="782834"/>
                    <a:pt x="281807" y="758577"/>
                  </a:cubicBezTo>
                  <a:lnTo>
                    <a:pt x="67443" y="633857"/>
                  </a:lnTo>
                  <a:cubicBezTo>
                    <a:pt x="25688" y="609563"/>
                    <a:pt x="0" y="564898"/>
                    <a:pt x="0" y="516589"/>
                  </a:cubicBezTo>
                  <a:lnTo>
                    <a:pt x="0" y="266245"/>
                  </a:lnTo>
                  <a:cubicBezTo>
                    <a:pt x="0" y="217936"/>
                    <a:pt x="25688" y="173272"/>
                    <a:pt x="67443" y="148977"/>
                  </a:cubicBezTo>
                  <a:lnTo>
                    <a:pt x="281807" y="24257"/>
                  </a:lnTo>
                  <a:cubicBezTo>
                    <a:pt x="323498" y="0"/>
                    <a:pt x="375002" y="0"/>
                    <a:pt x="416693" y="24257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  <a:ln w="127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40" name="Freeform 40"/>
          <p:cNvSpPr/>
          <p:nvPr/>
        </p:nvSpPr>
        <p:spPr>
          <a:xfrm rot="-5400000">
            <a:off x="13829675" y="4329292"/>
            <a:ext cx="2084228" cy="1894042"/>
          </a:xfrm>
          <a:custGeom>
            <a:avLst/>
            <a:gdLst/>
            <a:ahLst/>
            <a:cxnLst/>
            <a:rect l="l" t="t" r="r" b="b"/>
            <a:pathLst>
              <a:path w="2084228" h="1894042">
                <a:moveTo>
                  <a:pt x="0" y="0"/>
                </a:moveTo>
                <a:lnTo>
                  <a:pt x="2084228" y="0"/>
                </a:lnTo>
                <a:lnTo>
                  <a:pt x="2084228" y="1894042"/>
                </a:lnTo>
                <a:lnTo>
                  <a:pt x="0" y="18940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41" name="Group 41"/>
          <p:cNvGrpSpPr/>
          <p:nvPr/>
        </p:nvGrpSpPr>
        <p:grpSpPr>
          <a:xfrm>
            <a:off x="14133886" y="4341655"/>
            <a:ext cx="1534815" cy="1785967"/>
            <a:chOff x="0" y="0"/>
            <a:chExt cx="698500" cy="812800"/>
          </a:xfrm>
        </p:grpSpPr>
        <p:sp>
          <p:nvSpPr>
            <p:cNvPr id="42" name="Freeform 42"/>
            <p:cNvSpPr/>
            <p:nvPr/>
          </p:nvSpPr>
          <p:spPr>
            <a:xfrm>
              <a:off x="0" y="14983"/>
              <a:ext cx="698500" cy="782834"/>
            </a:xfrm>
            <a:custGeom>
              <a:avLst/>
              <a:gdLst/>
              <a:ahLst/>
              <a:cxnLst/>
              <a:rect l="l" t="t" r="r" b="b"/>
              <a:pathLst>
                <a:path w="698500" h="782834">
                  <a:moveTo>
                    <a:pt x="416693" y="24257"/>
                  </a:moveTo>
                  <a:lnTo>
                    <a:pt x="631057" y="148977"/>
                  </a:lnTo>
                  <a:cubicBezTo>
                    <a:pt x="672812" y="173272"/>
                    <a:pt x="698500" y="217936"/>
                    <a:pt x="698500" y="266245"/>
                  </a:cubicBezTo>
                  <a:lnTo>
                    <a:pt x="698500" y="516589"/>
                  </a:lnTo>
                  <a:cubicBezTo>
                    <a:pt x="698500" y="564898"/>
                    <a:pt x="672812" y="609563"/>
                    <a:pt x="631057" y="633857"/>
                  </a:cubicBezTo>
                  <a:lnTo>
                    <a:pt x="416693" y="758577"/>
                  </a:lnTo>
                  <a:cubicBezTo>
                    <a:pt x="375002" y="782834"/>
                    <a:pt x="323498" y="782834"/>
                    <a:pt x="281807" y="758577"/>
                  </a:cubicBezTo>
                  <a:lnTo>
                    <a:pt x="67443" y="633857"/>
                  </a:lnTo>
                  <a:cubicBezTo>
                    <a:pt x="25688" y="609563"/>
                    <a:pt x="0" y="564898"/>
                    <a:pt x="0" y="516589"/>
                  </a:cubicBezTo>
                  <a:lnTo>
                    <a:pt x="0" y="266245"/>
                  </a:lnTo>
                  <a:cubicBezTo>
                    <a:pt x="0" y="217936"/>
                    <a:pt x="25688" y="173272"/>
                    <a:pt x="67443" y="148977"/>
                  </a:cubicBezTo>
                  <a:lnTo>
                    <a:pt x="281807" y="24257"/>
                  </a:lnTo>
                  <a:cubicBezTo>
                    <a:pt x="323498" y="0"/>
                    <a:pt x="375002" y="0"/>
                    <a:pt x="416693" y="24257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  <a:ln w="127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43" name="Freeform 43"/>
          <p:cNvSpPr/>
          <p:nvPr/>
        </p:nvSpPr>
        <p:spPr>
          <a:xfrm>
            <a:off x="14474789" y="4812293"/>
            <a:ext cx="834049" cy="906575"/>
          </a:xfrm>
          <a:custGeom>
            <a:avLst/>
            <a:gdLst/>
            <a:ahLst/>
            <a:cxnLst/>
            <a:rect l="l" t="t" r="r" b="b"/>
            <a:pathLst>
              <a:path w="834049" h="906575">
                <a:moveTo>
                  <a:pt x="0" y="0"/>
                </a:moveTo>
                <a:lnTo>
                  <a:pt x="834049" y="0"/>
                </a:lnTo>
                <a:lnTo>
                  <a:pt x="834049" y="906574"/>
                </a:lnTo>
                <a:lnTo>
                  <a:pt x="0" y="9065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44" name="Group 44"/>
          <p:cNvGrpSpPr/>
          <p:nvPr/>
        </p:nvGrpSpPr>
        <p:grpSpPr>
          <a:xfrm rot="-10800000">
            <a:off x="2375121" y="221107"/>
            <a:ext cx="13472427" cy="1418382"/>
            <a:chOff x="0" y="0"/>
            <a:chExt cx="6482497" cy="682480"/>
          </a:xfrm>
        </p:grpSpPr>
        <p:sp>
          <p:nvSpPr>
            <p:cNvPr id="45" name="Freeform 45"/>
            <p:cNvSpPr/>
            <p:nvPr/>
          </p:nvSpPr>
          <p:spPr>
            <a:xfrm>
              <a:off x="2507" y="0"/>
              <a:ext cx="6477481" cy="682480"/>
            </a:xfrm>
            <a:custGeom>
              <a:avLst/>
              <a:gdLst/>
              <a:ahLst/>
              <a:cxnLst/>
              <a:rect l="l" t="t" r="r" b="b"/>
              <a:pathLst>
                <a:path w="6477481" h="682480">
                  <a:moveTo>
                    <a:pt x="212186" y="682480"/>
                  </a:moveTo>
                  <a:lnTo>
                    <a:pt x="6265296" y="682480"/>
                  </a:lnTo>
                  <a:cubicBezTo>
                    <a:pt x="6272115" y="682480"/>
                    <a:pt x="6278124" y="678000"/>
                    <a:pt x="6280069" y="671464"/>
                  </a:cubicBezTo>
                  <a:lnTo>
                    <a:pt x="6476710" y="11015"/>
                  </a:lnTo>
                  <a:cubicBezTo>
                    <a:pt x="6477482" y="8422"/>
                    <a:pt x="6476984" y="5616"/>
                    <a:pt x="6475367" y="3447"/>
                  </a:cubicBezTo>
                  <a:cubicBezTo>
                    <a:pt x="6473749" y="1278"/>
                    <a:pt x="6471203" y="0"/>
                    <a:pt x="6468496" y="0"/>
                  </a:cubicBezTo>
                  <a:lnTo>
                    <a:pt x="8986" y="0"/>
                  </a:lnTo>
                  <a:cubicBezTo>
                    <a:pt x="6280" y="0"/>
                    <a:pt x="3733" y="1278"/>
                    <a:pt x="2116" y="3447"/>
                  </a:cubicBezTo>
                  <a:cubicBezTo>
                    <a:pt x="498" y="5616"/>
                    <a:pt x="0" y="8422"/>
                    <a:pt x="773" y="11015"/>
                  </a:cubicBezTo>
                  <a:lnTo>
                    <a:pt x="197413" y="671464"/>
                  </a:lnTo>
                  <a:cubicBezTo>
                    <a:pt x="199359" y="678000"/>
                    <a:pt x="205367" y="682480"/>
                    <a:pt x="212186" y="68248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127000" y="-38100"/>
              <a:ext cx="6228497" cy="7205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47" name="Group 47"/>
          <p:cNvGrpSpPr/>
          <p:nvPr/>
        </p:nvGrpSpPr>
        <p:grpSpPr>
          <a:xfrm rot="-10800000">
            <a:off x="15401426" y="-1548695"/>
            <a:ext cx="3715747" cy="4323778"/>
            <a:chOff x="0" y="0"/>
            <a:chExt cx="698500" cy="812800"/>
          </a:xfrm>
        </p:grpSpPr>
        <p:sp>
          <p:nvSpPr>
            <p:cNvPr id="48" name="Freeform 48"/>
            <p:cNvSpPr/>
            <p:nvPr/>
          </p:nvSpPr>
          <p:spPr>
            <a:xfrm>
              <a:off x="0" y="7564"/>
              <a:ext cx="698500" cy="797671"/>
            </a:xfrm>
            <a:custGeom>
              <a:avLst/>
              <a:gdLst/>
              <a:ahLst/>
              <a:cxnLst/>
              <a:rect l="l" t="t" r="r" b="b"/>
              <a:pathLst>
                <a:path w="698500" h="797671">
                  <a:moveTo>
                    <a:pt x="383298" y="12246"/>
                  </a:moveTo>
                  <a:lnTo>
                    <a:pt x="664452" y="175826"/>
                  </a:lnTo>
                  <a:cubicBezTo>
                    <a:pt x="685532" y="188091"/>
                    <a:pt x="698500" y="210640"/>
                    <a:pt x="698500" y="235028"/>
                  </a:cubicBezTo>
                  <a:lnTo>
                    <a:pt x="698500" y="562644"/>
                  </a:lnTo>
                  <a:cubicBezTo>
                    <a:pt x="698500" y="587032"/>
                    <a:pt x="685532" y="609581"/>
                    <a:pt x="664452" y="621846"/>
                  </a:cubicBezTo>
                  <a:lnTo>
                    <a:pt x="383298" y="785426"/>
                  </a:lnTo>
                  <a:cubicBezTo>
                    <a:pt x="362251" y="797672"/>
                    <a:pt x="336249" y="797672"/>
                    <a:pt x="315202" y="785426"/>
                  </a:cubicBezTo>
                  <a:lnTo>
                    <a:pt x="34048" y="621846"/>
                  </a:lnTo>
                  <a:cubicBezTo>
                    <a:pt x="12968" y="609581"/>
                    <a:pt x="0" y="587032"/>
                    <a:pt x="0" y="562644"/>
                  </a:cubicBezTo>
                  <a:lnTo>
                    <a:pt x="0" y="235028"/>
                  </a:lnTo>
                  <a:cubicBezTo>
                    <a:pt x="0" y="210640"/>
                    <a:pt x="12968" y="188091"/>
                    <a:pt x="34048" y="175826"/>
                  </a:cubicBezTo>
                  <a:lnTo>
                    <a:pt x="315202" y="12246"/>
                  </a:lnTo>
                  <a:cubicBezTo>
                    <a:pt x="336249" y="0"/>
                    <a:pt x="362251" y="0"/>
                    <a:pt x="383298" y="1224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33350" cap="rnd">
              <a:gradFill>
                <a:gsLst>
                  <a:gs pos="0">
                    <a:srgbClr val="FFB613">
                      <a:alpha val="100000"/>
                    </a:srgbClr>
                  </a:gs>
                  <a:gs pos="100000">
                    <a:srgbClr val="FFE42F">
                      <a:alpha val="100000"/>
                    </a:srgbClr>
                  </a:gs>
                </a:gsLst>
                <a:lin ang="5400000"/>
              </a:gradFill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0" y="101600"/>
              <a:ext cx="698500" cy="571500"/>
            </a:xfrm>
            <a:prstGeom prst="rect">
              <a:avLst/>
            </a:prstGeom>
          </p:spPr>
          <p:txBody>
            <a:bodyPr lIns="120277" tIns="120277" rIns="120277" bIns="120277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50" name="Group 50"/>
          <p:cNvGrpSpPr/>
          <p:nvPr/>
        </p:nvGrpSpPr>
        <p:grpSpPr>
          <a:xfrm rot="-10800000">
            <a:off x="-930682" y="-1548695"/>
            <a:ext cx="3715747" cy="4323778"/>
            <a:chOff x="0" y="0"/>
            <a:chExt cx="698500" cy="812800"/>
          </a:xfrm>
        </p:grpSpPr>
        <p:sp>
          <p:nvSpPr>
            <p:cNvPr id="51" name="Freeform 51"/>
            <p:cNvSpPr/>
            <p:nvPr/>
          </p:nvSpPr>
          <p:spPr>
            <a:xfrm>
              <a:off x="0" y="7564"/>
              <a:ext cx="698500" cy="797671"/>
            </a:xfrm>
            <a:custGeom>
              <a:avLst/>
              <a:gdLst/>
              <a:ahLst/>
              <a:cxnLst/>
              <a:rect l="l" t="t" r="r" b="b"/>
              <a:pathLst>
                <a:path w="698500" h="797671">
                  <a:moveTo>
                    <a:pt x="383298" y="12246"/>
                  </a:moveTo>
                  <a:lnTo>
                    <a:pt x="664452" y="175826"/>
                  </a:lnTo>
                  <a:cubicBezTo>
                    <a:pt x="685532" y="188091"/>
                    <a:pt x="698500" y="210640"/>
                    <a:pt x="698500" y="235028"/>
                  </a:cubicBezTo>
                  <a:lnTo>
                    <a:pt x="698500" y="562644"/>
                  </a:lnTo>
                  <a:cubicBezTo>
                    <a:pt x="698500" y="587032"/>
                    <a:pt x="685532" y="609581"/>
                    <a:pt x="664452" y="621846"/>
                  </a:cubicBezTo>
                  <a:lnTo>
                    <a:pt x="383298" y="785426"/>
                  </a:lnTo>
                  <a:cubicBezTo>
                    <a:pt x="362251" y="797672"/>
                    <a:pt x="336249" y="797672"/>
                    <a:pt x="315202" y="785426"/>
                  </a:cubicBezTo>
                  <a:lnTo>
                    <a:pt x="34048" y="621846"/>
                  </a:lnTo>
                  <a:cubicBezTo>
                    <a:pt x="12968" y="609581"/>
                    <a:pt x="0" y="587032"/>
                    <a:pt x="0" y="562644"/>
                  </a:cubicBezTo>
                  <a:lnTo>
                    <a:pt x="0" y="235028"/>
                  </a:lnTo>
                  <a:cubicBezTo>
                    <a:pt x="0" y="210640"/>
                    <a:pt x="12968" y="188091"/>
                    <a:pt x="34048" y="175826"/>
                  </a:cubicBezTo>
                  <a:lnTo>
                    <a:pt x="315202" y="12246"/>
                  </a:lnTo>
                  <a:cubicBezTo>
                    <a:pt x="336249" y="0"/>
                    <a:pt x="362251" y="0"/>
                    <a:pt x="383298" y="1224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33350" cap="rnd">
              <a:gradFill>
                <a:gsLst>
                  <a:gs pos="0">
                    <a:srgbClr val="FFB613">
                      <a:alpha val="100000"/>
                    </a:srgbClr>
                  </a:gs>
                  <a:gs pos="100000">
                    <a:srgbClr val="FFE42F">
                      <a:alpha val="100000"/>
                    </a:srgbClr>
                  </a:gs>
                </a:gsLst>
                <a:lin ang="5400000"/>
              </a:gradFill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52" name="TextBox 52"/>
            <p:cNvSpPr txBox="1"/>
            <p:nvPr/>
          </p:nvSpPr>
          <p:spPr>
            <a:xfrm>
              <a:off x="0" y="101600"/>
              <a:ext cx="698500" cy="571500"/>
            </a:xfrm>
            <a:prstGeom prst="rect">
              <a:avLst/>
            </a:prstGeom>
          </p:spPr>
          <p:txBody>
            <a:bodyPr lIns="120277" tIns="120277" rIns="120277" bIns="120277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53" name="Freeform 53"/>
          <p:cNvSpPr/>
          <p:nvPr/>
        </p:nvSpPr>
        <p:spPr>
          <a:xfrm>
            <a:off x="8706438" y="4812293"/>
            <a:ext cx="915732" cy="906575"/>
          </a:xfrm>
          <a:custGeom>
            <a:avLst/>
            <a:gdLst/>
            <a:ahLst/>
            <a:cxnLst/>
            <a:rect l="l" t="t" r="r" b="b"/>
            <a:pathLst>
              <a:path w="915732" h="906575">
                <a:moveTo>
                  <a:pt x="0" y="0"/>
                </a:moveTo>
                <a:lnTo>
                  <a:pt x="915732" y="0"/>
                </a:lnTo>
                <a:lnTo>
                  <a:pt x="915732" y="906574"/>
                </a:lnTo>
                <a:lnTo>
                  <a:pt x="0" y="90657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54" name="Freeform 54"/>
          <p:cNvSpPr/>
          <p:nvPr/>
        </p:nvSpPr>
        <p:spPr>
          <a:xfrm>
            <a:off x="3043112" y="4798322"/>
            <a:ext cx="754105" cy="747507"/>
          </a:xfrm>
          <a:custGeom>
            <a:avLst/>
            <a:gdLst/>
            <a:ahLst/>
            <a:cxnLst/>
            <a:rect l="l" t="t" r="r" b="b"/>
            <a:pathLst>
              <a:path w="754105" h="747507">
                <a:moveTo>
                  <a:pt x="0" y="0"/>
                </a:moveTo>
                <a:lnTo>
                  <a:pt x="754106" y="0"/>
                </a:lnTo>
                <a:lnTo>
                  <a:pt x="754106" y="747506"/>
                </a:lnTo>
                <a:lnTo>
                  <a:pt x="0" y="7475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55" name="Freeform 55"/>
          <p:cNvSpPr/>
          <p:nvPr/>
        </p:nvSpPr>
        <p:spPr>
          <a:xfrm>
            <a:off x="7374788" y="1523166"/>
            <a:ext cx="3579033" cy="2818489"/>
          </a:xfrm>
          <a:custGeom>
            <a:avLst/>
            <a:gdLst/>
            <a:ahLst/>
            <a:cxnLst/>
            <a:rect l="l" t="t" r="r" b="b"/>
            <a:pathLst>
              <a:path w="3579033" h="2818489">
                <a:moveTo>
                  <a:pt x="0" y="0"/>
                </a:moveTo>
                <a:lnTo>
                  <a:pt x="3579033" y="0"/>
                </a:lnTo>
                <a:lnTo>
                  <a:pt x="3579033" y="2818489"/>
                </a:lnTo>
                <a:lnTo>
                  <a:pt x="0" y="281848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56" name="TextBox 56"/>
          <p:cNvSpPr txBox="1"/>
          <p:nvPr/>
        </p:nvSpPr>
        <p:spPr>
          <a:xfrm>
            <a:off x="1642926" y="6629991"/>
            <a:ext cx="3506842" cy="3423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spc="-54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У 2025-202</a:t>
            </a:r>
            <a:r>
              <a:rPr lang="uk-UA" sz="3200" spc="-54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6</a:t>
            </a:r>
            <a:r>
              <a:rPr lang="en-US" sz="3200" spc="-54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н. р.</a:t>
            </a:r>
          </a:p>
          <a:p>
            <a:pPr algn="ctr">
              <a:lnSpc>
                <a:spcPts val="4480"/>
              </a:lnSpc>
            </a:pPr>
            <a:r>
              <a:rPr lang="en-US" sz="3200" spc="-54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у </a:t>
            </a:r>
            <a:r>
              <a:rPr lang="en-US" sz="3200" spc="-54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закладі</a:t>
            </a:r>
            <a:r>
              <a:rPr lang="uk-UA" sz="3200" spc="-54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200" spc="-54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освіти</a:t>
            </a:r>
            <a:r>
              <a:rPr lang="en-US" sz="3200" spc="-54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200" spc="-54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створено</a:t>
            </a:r>
            <a:r>
              <a:rPr lang="en-US" sz="3200" spc="-54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uk-UA" sz="3200" spc="-54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2</a:t>
            </a:r>
            <a:r>
              <a:rPr lang="en-US" sz="3200" spc="-54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 </a:t>
            </a:r>
            <a:r>
              <a:rPr lang="en-US" sz="3200" spc="-54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інклюзивних</a:t>
            </a:r>
            <a:r>
              <a:rPr lang="en-US" sz="3200" spc="-54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200" spc="-54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класи</a:t>
            </a:r>
            <a:endParaRPr lang="en-US" sz="3200" spc="-54" dirty="0">
              <a:solidFill>
                <a:srgbClr val="005BBB"/>
              </a:solidFill>
              <a:latin typeface="Lora"/>
              <a:ea typeface="Lora"/>
              <a:cs typeface="Lora"/>
              <a:sym typeface="Lora"/>
            </a:endParaRPr>
          </a:p>
          <a:p>
            <a:pPr algn="ctr">
              <a:lnSpc>
                <a:spcPts val="4480"/>
              </a:lnSpc>
            </a:pPr>
            <a:endParaRPr lang="en-US" sz="3200" spc="-54" dirty="0">
              <a:solidFill>
                <a:srgbClr val="005BBB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57" name="TextBox 57"/>
          <p:cNvSpPr txBox="1"/>
          <p:nvPr/>
        </p:nvSpPr>
        <p:spPr>
          <a:xfrm>
            <a:off x="7369482" y="6629991"/>
            <a:ext cx="3542934" cy="2785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spc="-54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наявні асистенти</a:t>
            </a:r>
          </a:p>
          <a:p>
            <a:pPr algn="ctr">
              <a:lnSpc>
                <a:spcPts val="4480"/>
              </a:lnSpc>
            </a:pPr>
            <a:r>
              <a:rPr lang="en-US" sz="3200" spc="-54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учителів, що пройшли курсову</a:t>
            </a:r>
          </a:p>
          <a:p>
            <a:pPr algn="ctr">
              <a:lnSpc>
                <a:spcPts val="4480"/>
              </a:lnSpc>
            </a:pPr>
            <a:r>
              <a:rPr lang="en-US" sz="3200" spc="-54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підготовку; </a:t>
            </a:r>
          </a:p>
          <a:p>
            <a:pPr algn="ctr">
              <a:lnSpc>
                <a:spcPts val="4480"/>
              </a:lnSpc>
            </a:pPr>
            <a:endParaRPr lang="en-US" sz="3200" spc="-54">
              <a:solidFill>
                <a:srgbClr val="005BBB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58" name="TextBox 58"/>
          <p:cNvSpPr txBox="1"/>
          <p:nvPr/>
        </p:nvSpPr>
        <p:spPr>
          <a:xfrm>
            <a:off x="12916175" y="6537502"/>
            <a:ext cx="3911228" cy="3347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spc="-54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Три рази на рік відбуваються</a:t>
            </a:r>
          </a:p>
          <a:p>
            <a:pPr algn="ctr">
              <a:lnSpc>
                <a:spcPts val="4480"/>
              </a:lnSpc>
            </a:pPr>
            <a:r>
              <a:rPr lang="en-US" sz="3200" spc="-54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засідання команди психолого-</a:t>
            </a:r>
          </a:p>
          <a:p>
            <a:pPr algn="ctr">
              <a:lnSpc>
                <a:spcPts val="4480"/>
              </a:lnSpc>
            </a:pPr>
            <a:r>
              <a:rPr lang="en-US" sz="3200" spc="-54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педагогічного</a:t>
            </a:r>
          </a:p>
          <a:p>
            <a:pPr algn="ctr">
              <a:lnSpc>
                <a:spcPts val="4480"/>
              </a:lnSpc>
            </a:pPr>
            <a:r>
              <a:rPr lang="en-US" sz="3200" spc="-54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супроводу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2973014" y="467995"/>
            <a:ext cx="12240464" cy="1064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  <a:spcBef>
                <a:spcPct val="0"/>
              </a:spcBef>
            </a:pPr>
            <a:r>
              <a:rPr lang="en-US" sz="3100" b="1">
                <a:solidFill>
                  <a:srgbClr val="FFD500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Стратегічна ціль: Формування інклюзивного, розвивального </a:t>
            </a:r>
          </a:p>
          <a:p>
            <a:pPr algn="ctr">
              <a:lnSpc>
                <a:spcPts val="4340"/>
              </a:lnSpc>
              <a:spcBef>
                <a:spcPct val="0"/>
              </a:spcBef>
            </a:pPr>
            <a:r>
              <a:rPr lang="en-US" sz="3100" b="1">
                <a:solidFill>
                  <a:srgbClr val="FFD500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та мотивуючого до навчання освітнього простору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16944" y="1367710"/>
            <a:ext cx="8679355" cy="3086100"/>
            <a:chOff x="0" y="0"/>
            <a:chExt cx="2285921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85921" cy="812800"/>
            </a:xfrm>
            <a:custGeom>
              <a:avLst/>
              <a:gdLst/>
              <a:ahLst/>
              <a:cxnLst/>
              <a:rect l="l" t="t" r="r" b="b"/>
              <a:pathLst>
                <a:path w="2285921" h="812800">
                  <a:moveTo>
                    <a:pt x="45492" y="0"/>
                  </a:moveTo>
                  <a:lnTo>
                    <a:pt x="2240429" y="0"/>
                  </a:lnTo>
                  <a:cubicBezTo>
                    <a:pt x="2252494" y="0"/>
                    <a:pt x="2264065" y="4793"/>
                    <a:pt x="2272596" y="13324"/>
                  </a:cubicBezTo>
                  <a:cubicBezTo>
                    <a:pt x="2281128" y="21856"/>
                    <a:pt x="2285921" y="33426"/>
                    <a:pt x="2285921" y="45492"/>
                  </a:cubicBezTo>
                  <a:lnTo>
                    <a:pt x="2285921" y="767308"/>
                  </a:lnTo>
                  <a:cubicBezTo>
                    <a:pt x="2285921" y="792433"/>
                    <a:pt x="2265553" y="812800"/>
                    <a:pt x="2240429" y="812800"/>
                  </a:cubicBezTo>
                  <a:lnTo>
                    <a:pt x="45492" y="812800"/>
                  </a:lnTo>
                  <a:cubicBezTo>
                    <a:pt x="20367" y="812800"/>
                    <a:pt x="0" y="792433"/>
                    <a:pt x="0" y="767308"/>
                  </a:cubicBezTo>
                  <a:lnTo>
                    <a:pt x="0" y="45492"/>
                  </a:lnTo>
                  <a:cubicBezTo>
                    <a:pt x="0" y="20367"/>
                    <a:pt x="20367" y="0"/>
                    <a:pt x="4549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DE00">
                    <a:alpha val="66000"/>
                  </a:srgbClr>
                </a:gs>
                <a:gs pos="50000">
                  <a:srgbClr val="FFDE00">
                    <a:alpha val="66000"/>
                  </a:srgbClr>
                </a:gs>
                <a:gs pos="100000">
                  <a:srgbClr val="FF992F">
                    <a:alpha val="66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285921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28700" y="1477565"/>
            <a:ext cx="8505465" cy="2613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0"/>
              </a:lnSpc>
              <a:spcBef>
                <a:spcPct val="0"/>
              </a:spcBef>
            </a:pPr>
            <a:r>
              <a:rPr lang="en-US" sz="2500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1. Особистісно орієнтоване навчання. Навчальні заняття, побудовані на особистісно орієнтованій взаємодії, дають змогу здійснити індивідуальний підхід, стимулюють пізнавальну активність, навчають дітей з ООП визначати шляхи здобуття ґрунтовних знань, умінь і навичок.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9534165" y="6691255"/>
            <a:ext cx="8679355" cy="3063455"/>
            <a:chOff x="0" y="0"/>
            <a:chExt cx="2285921" cy="80683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85921" cy="806836"/>
            </a:xfrm>
            <a:custGeom>
              <a:avLst/>
              <a:gdLst/>
              <a:ahLst/>
              <a:cxnLst/>
              <a:rect l="l" t="t" r="r" b="b"/>
              <a:pathLst>
                <a:path w="2285921" h="806836">
                  <a:moveTo>
                    <a:pt x="45492" y="0"/>
                  </a:moveTo>
                  <a:lnTo>
                    <a:pt x="2240429" y="0"/>
                  </a:lnTo>
                  <a:cubicBezTo>
                    <a:pt x="2252494" y="0"/>
                    <a:pt x="2264065" y="4793"/>
                    <a:pt x="2272596" y="13324"/>
                  </a:cubicBezTo>
                  <a:cubicBezTo>
                    <a:pt x="2281128" y="21856"/>
                    <a:pt x="2285921" y="33426"/>
                    <a:pt x="2285921" y="45492"/>
                  </a:cubicBezTo>
                  <a:lnTo>
                    <a:pt x="2285921" y="761344"/>
                  </a:lnTo>
                  <a:cubicBezTo>
                    <a:pt x="2285921" y="786469"/>
                    <a:pt x="2265553" y="806836"/>
                    <a:pt x="2240429" y="806836"/>
                  </a:cubicBezTo>
                  <a:lnTo>
                    <a:pt x="45492" y="806836"/>
                  </a:lnTo>
                  <a:cubicBezTo>
                    <a:pt x="20367" y="806836"/>
                    <a:pt x="0" y="786469"/>
                    <a:pt x="0" y="761344"/>
                  </a:cubicBezTo>
                  <a:lnTo>
                    <a:pt x="0" y="45492"/>
                  </a:lnTo>
                  <a:cubicBezTo>
                    <a:pt x="0" y="20367"/>
                    <a:pt x="20367" y="0"/>
                    <a:pt x="4549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DE00">
                    <a:alpha val="74000"/>
                  </a:srgbClr>
                </a:gs>
                <a:gs pos="50000">
                  <a:srgbClr val="FFDE00">
                    <a:alpha val="74000"/>
                  </a:srgbClr>
                </a:gs>
                <a:gs pos="100000">
                  <a:srgbClr val="FF992F">
                    <a:alpha val="74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285921" cy="8449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0264849" y="6895742"/>
            <a:ext cx="7217987" cy="2613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0"/>
              </a:lnSpc>
              <a:spcBef>
                <a:spcPct val="0"/>
              </a:spcBef>
            </a:pPr>
            <a:r>
              <a:rPr lang="en-US" sz="2500" dirty="0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3. </a:t>
            </a:r>
            <a:r>
              <a:rPr lang="en-US" sz="2500" dirty="0" err="1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Формувальне</a:t>
            </a:r>
            <a:r>
              <a:rPr lang="en-US" sz="2500" dirty="0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500" dirty="0" err="1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оцінювання</a:t>
            </a:r>
            <a:r>
              <a:rPr lang="en-US" sz="2500" dirty="0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. У </a:t>
            </a:r>
            <a:r>
              <a:rPr lang="en-US" sz="2500" dirty="0" err="1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роботі</a:t>
            </a:r>
            <a:r>
              <a:rPr lang="en-US" sz="2500" dirty="0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 з </a:t>
            </a:r>
            <a:r>
              <a:rPr lang="en-US" sz="2500" dirty="0" err="1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дітьми</a:t>
            </a:r>
            <a:r>
              <a:rPr lang="en-US" sz="2500" dirty="0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 з ООП </a:t>
            </a:r>
            <a:r>
              <a:rPr lang="en-US" sz="2500" dirty="0" err="1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важливим</a:t>
            </a:r>
            <a:r>
              <a:rPr lang="en-US" sz="2500" dirty="0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 є </a:t>
            </a:r>
            <a:r>
              <a:rPr lang="en-US" sz="2500" dirty="0" err="1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індивідуальний</a:t>
            </a:r>
            <a:r>
              <a:rPr lang="en-US" sz="2500" dirty="0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500" dirty="0" err="1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освітній</a:t>
            </a:r>
            <a:r>
              <a:rPr lang="en-US" sz="2500" dirty="0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500" dirty="0" err="1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прогрес</a:t>
            </a:r>
            <a:r>
              <a:rPr lang="en-US" sz="2500" dirty="0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500" dirty="0" err="1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учня</a:t>
            </a:r>
            <a:r>
              <a:rPr lang="en-US" sz="2500" dirty="0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. </a:t>
            </a:r>
            <a:r>
              <a:rPr lang="en-US" sz="2500" dirty="0" err="1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Тому</a:t>
            </a:r>
            <a:r>
              <a:rPr lang="en-US" sz="2500" dirty="0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 використання </a:t>
            </a:r>
            <a:r>
              <a:rPr lang="en-US" sz="2500" dirty="0" err="1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формувального</a:t>
            </a:r>
            <a:r>
              <a:rPr lang="en-US" sz="2500" dirty="0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500" dirty="0" err="1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оцінювання</a:t>
            </a:r>
            <a:r>
              <a:rPr lang="en-US" sz="2500" dirty="0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, </a:t>
            </a:r>
            <a:r>
              <a:rPr lang="en-US" sz="2500" dirty="0" err="1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яке</a:t>
            </a:r>
            <a:r>
              <a:rPr lang="en-US" sz="2500" dirty="0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500" dirty="0" err="1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спрямоване</a:t>
            </a:r>
            <a:r>
              <a:rPr lang="en-US" sz="2500" dirty="0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500" dirty="0" err="1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не</a:t>
            </a:r>
            <a:r>
              <a:rPr lang="en-US" sz="2500" dirty="0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500" dirty="0" err="1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на</a:t>
            </a:r>
            <a:r>
              <a:rPr lang="en-US" sz="2500" dirty="0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500" dirty="0" err="1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фіксацію</a:t>
            </a:r>
            <a:r>
              <a:rPr lang="en-US" sz="2500" dirty="0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500" dirty="0" err="1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результату</a:t>
            </a:r>
            <a:r>
              <a:rPr lang="en-US" sz="2500" dirty="0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, а </a:t>
            </a:r>
            <a:r>
              <a:rPr lang="en-US" sz="2500" dirty="0" err="1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оцінює</a:t>
            </a:r>
            <a:r>
              <a:rPr lang="en-US" sz="2500" dirty="0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500" dirty="0" err="1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процес</a:t>
            </a:r>
            <a:r>
              <a:rPr lang="en-US" sz="2500" dirty="0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500" dirty="0" err="1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навчання</a:t>
            </a:r>
            <a:r>
              <a:rPr lang="en-US" sz="2500" dirty="0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, </a:t>
            </a:r>
            <a:r>
              <a:rPr lang="en-US" sz="2500" dirty="0" err="1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буде</a:t>
            </a:r>
            <a:r>
              <a:rPr lang="en-US" sz="2500" dirty="0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500" dirty="0" err="1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дуже</a:t>
            </a:r>
            <a:r>
              <a:rPr lang="en-US" sz="2500" dirty="0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500" dirty="0" err="1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доречним</a:t>
            </a:r>
            <a:r>
              <a:rPr lang="en-US" sz="2500" dirty="0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.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746673" y="4622442"/>
            <a:ext cx="8679355" cy="5132268"/>
            <a:chOff x="0" y="0"/>
            <a:chExt cx="2285921" cy="135170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285921" cy="1351708"/>
            </a:xfrm>
            <a:custGeom>
              <a:avLst/>
              <a:gdLst/>
              <a:ahLst/>
              <a:cxnLst/>
              <a:rect l="l" t="t" r="r" b="b"/>
              <a:pathLst>
                <a:path w="2285921" h="1351708">
                  <a:moveTo>
                    <a:pt x="45492" y="0"/>
                  </a:moveTo>
                  <a:lnTo>
                    <a:pt x="2240429" y="0"/>
                  </a:lnTo>
                  <a:cubicBezTo>
                    <a:pt x="2252494" y="0"/>
                    <a:pt x="2264065" y="4793"/>
                    <a:pt x="2272596" y="13324"/>
                  </a:cubicBezTo>
                  <a:cubicBezTo>
                    <a:pt x="2281128" y="21856"/>
                    <a:pt x="2285921" y="33426"/>
                    <a:pt x="2285921" y="45492"/>
                  </a:cubicBezTo>
                  <a:lnTo>
                    <a:pt x="2285921" y="1306217"/>
                  </a:lnTo>
                  <a:cubicBezTo>
                    <a:pt x="2285921" y="1331341"/>
                    <a:pt x="2265553" y="1351708"/>
                    <a:pt x="2240429" y="1351708"/>
                  </a:cubicBezTo>
                  <a:lnTo>
                    <a:pt x="45492" y="1351708"/>
                  </a:lnTo>
                  <a:cubicBezTo>
                    <a:pt x="20367" y="1351708"/>
                    <a:pt x="0" y="1331341"/>
                    <a:pt x="0" y="1306217"/>
                  </a:cubicBezTo>
                  <a:lnTo>
                    <a:pt x="0" y="45492"/>
                  </a:lnTo>
                  <a:cubicBezTo>
                    <a:pt x="0" y="20367"/>
                    <a:pt x="20367" y="0"/>
                    <a:pt x="4549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DE00">
                    <a:alpha val="73000"/>
                  </a:srgbClr>
                </a:gs>
                <a:gs pos="50000">
                  <a:srgbClr val="FFDE00">
                    <a:alpha val="73000"/>
                  </a:srgbClr>
                </a:gs>
                <a:gs pos="100000">
                  <a:srgbClr val="FF992F">
                    <a:alpha val="73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2285921" cy="13898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998971" y="4955817"/>
            <a:ext cx="8115300" cy="3927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0"/>
              </a:lnSpc>
              <a:spcBef>
                <a:spcPct val="0"/>
              </a:spcBef>
            </a:pPr>
            <a:r>
              <a:rPr lang="en-US" sz="2500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2. Індивідуальна освітня траєкторія. Очевидно, що дитина з особливими освітніми потребами не завжди може сприймати навчальний матеріал синхронізовано з однокласниками. Тому для дітей з ООП варто розробляти індивідуальні освітні траєкторії з навчальних предметів і курсів, за допомогою яких можна визначити індивідуальну швидкість засвоєння навчального матеріалу, необхідний рівень засвоєння.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9513453" y="1330810"/>
            <a:ext cx="8679355" cy="5231558"/>
            <a:chOff x="0" y="0"/>
            <a:chExt cx="2285921" cy="137785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285921" cy="1377859"/>
            </a:xfrm>
            <a:custGeom>
              <a:avLst/>
              <a:gdLst/>
              <a:ahLst/>
              <a:cxnLst/>
              <a:rect l="l" t="t" r="r" b="b"/>
              <a:pathLst>
                <a:path w="2285921" h="1377859">
                  <a:moveTo>
                    <a:pt x="45492" y="0"/>
                  </a:moveTo>
                  <a:lnTo>
                    <a:pt x="2240429" y="0"/>
                  </a:lnTo>
                  <a:cubicBezTo>
                    <a:pt x="2252494" y="0"/>
                    <a:pt x="2264065" y="4793"/>
                    <a:pt x="2272596" y="13324"/>
                  </a:cubicBezTo>
                  <a:cubicBezTo>
                    <a:pt x="2281128" y="21856"/>
                    <a:pt x="2285921" y="33426"/>
                    <a:pt x="2285921" y="45492"/>
                  </a:cubicBezTo>
                  <a:lnTo>
                    <a:pt x="2285921" y="1332367"/>
                  </a:lnTo>
                  <a:cubicBezTo>
                    <a:pt x="2285921" y="1357492"/>
                    <a:pt x="2265553" y="1377859"/>
                    <a:pt x="2240429" y="1377859"/>
                  </a:cubicBezTo>
                  <a:lnTo>
                    <a:pt x="45492" y="1377859"/>
                  </a:lnTo>
                  <a:cubicBezTo>
                    <a:pt x="20367" y="1377859"/>
                    <a:pt x="0" y="1357492"/>
                    <a:pt x="0" y="1332367"/>
                  </a:cubicBezTo>
                  <a:lnTo>
                    <a:pt x="0" y="45492"/>
                  </a:lnTo>
                  <a:cubicBezTo>
                    <a:pt x="0" y="20367"/>
                    <a:pt x="20367" y="0"/>
                    <a:pt x="4549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DE00">
                    <a:alpha val="74000"/>
                  </a:srgbClr>
                </a:gs>
                <a:gs pos="50000">
                  <a:srgbClr val="FFDE00">
                    <a:alpha val="74000"/>
                  </a:srgbClr>
                </a:gs>
                <a:gs pos="100000">
                  <a:srgbClr val="FF992F">
                    <a:alpha val="74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2285921" cy="1415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9924278" y="1283185"/>
            <a:ext cx="8363722" cy="4803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0"/>
              </a:lnSpc>
              <a:spcBef>
                <a:spcPct val="0"/>
              </a:spcBef>
            </a:pPr>
            <a:r>
              <a:rPr lang="en-US" sz="2500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4. SMART-технології для дітей з особливими освітніми потребами. Це інтерактивний програмний навчальний комплекс, що сприяє активізації пізнавальної, творчої та активної діяльності дітей під час навчальних занять. Перевагами SMART-технологій в інклюзивній освіті є те, що вони здатні розвинути творчі здібності дітей з ООП, професійні знання, навички комунікації, грамотність у сфері ІКТ; сформувати критичне мислення; удосконалити вміння ефективної співпраці та взаєморозуміння, лідерство, розвиток кар’єри.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4374743" y="96360"/>
            <a:ext cx="8679355" cy="857250"/>
            <a:chOff x="0" y="0"/>
            <a:chExt cx="2285921" cy="225778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2285921" cy="225778"/>
            </a:xfrm>
            <a:custGeom>
              <a:avLst/>
              <a:gdLst/>
              <a:ahLst/>
              <a:cxnLst/>
              <a:rect l="l" t="t" r="r" b="b"/>
              <a:pathLst>
                <a:path w="2285921" h="225778">
                  <a:moveTo>
                    <a:pt x="45492" y="0"/>
                  </a:moveTo>
                  <a:lnTo>
                    <a:pt x="2240429" y="0"/>
                  </a:lnTo>
                  <a:cubicBezTo>
                    <a:pt x="2252494" y="0"/>
                    <a:pt x="2264065" y="4793"/>
                    <a:pt x="2272596" y="13324"/>
                  </a:cubicBezTo>
                  <a:cubicBezTo>
                    <a:pt x="2281128" y="21856"/>
                    <a:pt x="2285921" y="33426"/>
                    <a:pt x="2285921" y="45492"/>
                  </a:cubicBezTo>
                  <a:lnTo>
                    <a:pt x="2285921" y="180286"/>
                  </a:lnTo>
                  <a:cubicBezTo>
                    <a:pt x="2285921" y="205410"/>
                    <a:pt x="2265553" y="225778"/>
                    <a:pt x="2240429" y="225778"/>
                  </a:cubicBezTo>
                  <a:lnTo>
                    <a:pt x="45492" y="225778"/>
                  </a:lnTo>
                  <a:cubicBezTo>
                    <a:pt x="20367" y="225778"/>
                    <a:pt x="0" y="205410"/>
                    <a:pt x="0" y="180286"/>
                  </a:cubicBezTo>
                  <a:lnTo>
                    <a:pt x="0" y="45492"/>
                  </a:lnTo>
                  <a:cubicBezTo>
                    <a:pt x="0" y="20367"/>
                    <a:pt x="20367" y="0"/>
                    <a:pt x="4549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66000"/>
                  </a:srgbClr>
                </a:gs>
                <a:gs pos="100000">
                  <a:srgbClr val="86E2FF">
                    <a:alpha val="66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2285921" cy="2638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5080434" y="186212"/>
            <a:ext cx="7267972" cy="6203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80"/>
              </a:lnSpc>
              <a:spcBef>
                <a:spcPct val="0"/>
              </a:spcBef>
            </a:pPr>
            <a:r>
              <a:rPr lang="en-US" sz="3700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Технології навчання діти з ООП</a:t>
            </a:r>
          </a:p>
        </p:txBody>
      </p:sp>
      <p:sp>
        <p:nvSpPr>
          <p:cNvPr id="22" name="Freeform 22"/>
          <p:cNvSpPr/>
          <p:nvPr/>
        </p:nvSpPr>
        <p:spPr>
          <a:xfrm>
            <a:off x="0" y="-15479"/>
            <a:ext cx="3890056" cy="4637921"/>
          </a:xfrm>
          <a:custGeom>
            <a:avLst/>
            <a:gdLst/>
            <a:ahLst/>
            <a:cxnLst/>
            <a:rect l="l" t="t" r="r" b="b"/>
            <a:pathLst>
              <a:path w="3890056" h="4637921">
                <a:moveTo>
                  <a:pt x="0" y="0"/>
                </a:moveTo>
                <a:lnTo>
                  <a:pt x="3890056" y="0"/>
                </a:lnTo>
                <a:lnTo>
                  <a:pt x="3890056" y="4637921"/>
                </a:lnTo>
                <a:lnTo>
                  <a:pt x="0" y="46379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23" name="Freeform 23"/>
          <p:cNvSpPr/>
          <p:nvPr/>
        </p:nvSpPr>
        <p:spPr>
          <a:xfrm rot="-10800000">
            <a:off x="15658704" y="7376635"/>
            <a:ext cx="2534103" cy="3021285"/>
          </a:xfrm>
          <a:custGeom>
            <a:avLst/>
            <a:gdLst/>
            <a:ahLst/>
            <a:cxnLst/>
            <a:rect l="l" t="t" r="r" b="b"/>
            <a:pathLst>
              <a:path w="2534103" h="3021285">
                <a:moveTo>
                  <a:pt x="0" y="0"/>
                </a:moveTo>
                <a:lnTo>
                  <a:pt x="2534103" y="0"/>
                </a:lnTo>
                <a:lnTo>
                  <a:pt x="2534103" y="3021285"/>
                </a:lnTo>
                <a:lnTo>
                  <a:pt x="0" y="302128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245529" y="5647635"/>
            <a:ext cx="10771697" cy="12534338"/>
            <a:chOff x="0" y="0"/>
            <a:chExt cx="6985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4981"/>
              <a:ext cx="698500" cy="802837"/>
            </a:xfrm>
            <a:custGeom>
              <a:avLst/>
              <a:gdLst/>
              <a:ahLst/>
              <a:cxnLst/>
              <a:rect l="l" t="t" r="r" b="b"/>
              <a:pathLst>
                <a:path w="698500" h="802837">
                  <a:moveTo>
                    <a:pt x="371673" y="8065"/>
                  </a:moveTo>
                  <a:lnTo>
                    <a:pt x="676077" y="185173"/>
                  </a:lnTo>
                  <a:cubicBezTo>
                    <a:pt x="689960" y="193250"/>
                    <a:pt x="698500" y="208100"/>
                    <a:pt x="698500" y="224161"/>
                  </a:cubicBezTo>
                  <a:lnTo>
                    <a:pt x="698500" y="578677"/>
                  </a:lnTo>
                  <a:cubicBezTo>
                    <a:pt x="698500" y="594738"/>
                    <a:pt x="689960" y="609588"/>
                    <a:pt x="676077" y="617665"/>
                  </a:cubicBezTo>
                  <a:lnTo>
                    <a:pt x="371673" y="794773"/>
                  </a:lnTo>
                  <a:cubicBezTo>
                    <a:pt x="357812" y="802838"/>
                    <a:pt x="340688" y="802838"/>
                    <a:pt x="326827" y="794773"/>
                  </a:cubicBezTo>
                  <a:lnTo>
                    <a:pt x="22423" y="617665"/>
                  </a:lnTo>
                  <a:cubicBezTo>
                    <a:pt x="8540" y="609588"/>
                    <a:pt x="0" y="594738"/>
                    <a:pt x="0" y="578677"/>
                  </a:cubicBezTo>
                  <a:lnTo>
                    <a:pt x="0" y="224161"/>
                  </a:lnTo>
                  <a:cubicBezTo>
                    <a:pt x="0" y="208100"/>
                    <a:pt x="8540" y="193250"/>
                    <a:pt x="22423" y="185173"/>
                  </a:cubicBezTo>
                  <a:lnTo>
                    <a:pt x="326827" y="8065"/>
                  </a:lnTo>
                  <a:cubicBezTo>
                    <a:pt x="340688" y="0"/>
                    <a:pt x="357812" y="0"/>
                    <a:pt x="371673" y="8065"/>
                  </a:cubicBezTo>
                  <a:close/>
                </a:path>
              </a:pathLst>
            </a:custGeom>
            <a:gradFill rotWithShape="1">
              <a:gsLst>
                <a:gs pos="0">
                  <a:srgbClr val="FFE42F">
                    <a:alpha val="100000"/>
                  </a:srgbClr>
                </a:gs>
                <a:gs pos="100000">
                  <a:srgbClr val="FF9F2F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0455180" y="8246629"/>
            <a:ext cx="6450497" cy="7506033"/>
            <a:chOff x="0" y="0"/>
            <a:chExt cx="6985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19806"/>
              <a:ext cx="698500" cy="773188"/>
            </a:xfrm>
            <a:custGeom>
              <a:avLst/>
              <a:gdLst/>
              <a:ahLst/>
              <a:cxnLst/>
              <a:rect l="l" t="t" r="r" b="b"/>
              <a:pathLst>
                <a:path w="698500" h="773188">
                  <a:moveTo>
                    <a:pt x="438401" y="32064"/>
                  </a:moveTo>
                  <a:lnTo>
                    <a:pt x="609349" y="131524"/>
                  </a:lnTo>
                  <a:cubicBezTo>
                    <a:pt x="664544" y="163638"/>
                    <a:pt x="698500" y="222679"/>
                    <a:pt x="698500" y="286537"/>
                  </a:cubicBezTo>
                  <a:lnTo>
                    <a:pt x="698500" y="486651"/>
                  </a:lnTo>
                  <a:cubicBezTo>
                    <a:pt x="698500" y="550509"/>
                    <a:pt x="664544" y="609550"/>
                    <a:pt x="609349" y="641664"/>
                  </a:cubicBezTo>
                  <a:lnTo>
                    <a:pt x="438401" y="741124"/>
                  </a:lnTo>
                  <a:cubicBezTo>
                    <a:pt x="383292" y="773188"/>
                    <a:pt x="315208" y="773188"/>
                    <a:pt x="260099" y="741124"/>
                  </a:cubicBezTo>
                  <a:lnTo>
                    <a:pt x="89151" y="641664"/>
                  </a:lnTo>
                  <a:cubicBezTo>
                    <a:pt x="33956" y="609550"/>
                    <a:pt x="0" y="550509"/>
                    <a:pt x="0" y="486651"/>
                  </a:cubicBezTo>
                  <a:lnTo>
                    <a:pt x="0" y="286537"/>
                  </a:lnTo>
                  <a:cubicBezTo>
                    <a:pt x="0" y="222679"/>
                    <a:pt x="33956" y="163638"/>
                    <a:pt x="89151" y="131524"/>
                  </a:cubicBezTo>
                  <a:lnTo>
                    <a:pt x="260099" y="32064"/>
                  </a:lnTo>
                  <a:cubicBezTo>
                    <a:pt x="315208" y="0"/>
                    <a:pt x="383292" y="0"/>
                    <a:pt x="438401" y="32064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  <a:ln w="952500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01600"/>
              <a:ext cx="698500" cy="571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6011216" y="-1663032"/>
            <a:ext cx="7573225" cy="6508240"/>
            <a:chOff x="0" y="0"/>
            <a:chExt cx="812800" cy="698500"/>
          </a:xfrm>
        </p:grpSpPr>
        <p:sp>
          <p:nvSpPr>
            <p:cNvPr id="8" name="Freeform 8"/>
            <p:cNvSpPr/>
            <p:nvPr/>
          </p:nvSpPr>
          <p:spPr>
            <a:xfrm>
              <a:off x="7067" y="0"/>
              <a:ext cx="798666" cy="698500"/>
            </a:xfrm>
            <a:custGeom>
              <a:avLst/>
              <a:gdLst/>
              <a:ahLst/>
              <a:cxnLst/>
              <a:rect l="l" t="t" r="r" b="b"/>
              <a:pathLst>
                <a:path w="798666" h="698500">
                  <a:moveTo>
                    <a:pt x="787226" y="381060"/>
                  </a:moveTo>
                  <a:lnTo>
                    <a:pt x="621040" y="666690"/>
                  </a:lnTo>
                  <a:cubicBezTo>
                    <a:pt x="609582" y="686384"/>
                    <a:pt x="588516" y="698500"/>
                    <a:pt x="565731" y="698500"/>
                  </a:cubicBezTo>
                  <a:lnTo>
                    <a:pt x="232935" y="698500"/>
                  </a:lnTo>
                  <a:cubicBezTo>
                    <a:pt x="210150" y="698500"/>
                    <a:pt x="189084" y="686384"/>
                    <a:pt x="177626" y="666690"/>
                  </a:cubicBezTo>
                  <a:lnTo>
                    <a:pt x="11440" y="381060"/>
                  </a:lnTo>
                  <a:cubicBezTo>
                    <a:pt x="0" y="361396"/>
                    <a:pt x="0" y="337104"/>
                    <a:pt x="11440" y="317440"/>
                  </a:cubicBezTo>
                  <a:lnTo>
                    <a:pt x="177626" y="31810"/>
                  </a:lnTo>
                  <a:cubicBezTo>
                    <a:pt x="189084" y="12116"/>
                    <a:pt x="210150" y="0"/>
                    <a:pt x="232935" y="0"/>
                  </a:cubicBezTo>
                  <a:lnTo>
                    <a:pt x="565731" y="0"/>
                  </a:lnTo>
                  <a:cubicBezTo>
                    <a:pt x="588516" y="0"/>
                    <a:pt x="609582" y="12116"/>
                    <a:pt x="621040" y="31810"/>
                  </a:cubicBezTo>
                  <a:lnTo>
                    <a:pt x="787226" y="317440"/>
                  </a:lnTo>
                  <a:cubicBezTo>
                    <a:pt x="798666" y="337104"/>
                    <a:pt x="798666" y="361396"/>
                    <a:pt x="787226" y="381060"/>
                  </a:cubicBezTo>
                  <a:close/>
                </a:path>
              </a:pathLst>
            </a:custGeom>
            <a:gradFill rotWithShape="1">
              <a:gsLst>
                <a:gs pos="0">
                  <a:srgbClr val="112D4E">
                    <a:alpha val="100000"/>
                  </a:srgbClr>
                </a:gs>
                <a:gs pos="50000">
                  <a:srgbClr val="255389">
                    <a:alpha val="100000"/>
                  </a:srgbClr>
                </a:gs>
                <a:gs pos="100000">
                  <a:srgbClr val="2A96E4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880151" y="572939"/>
            <a:ext cx="1084133" cy="1261537"/>
            <a:chOff x="0" y="0"/>
            <a:chExt cx="6985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12963"/>
              <a:ext cx="698500" cy="786874"/>
            </a:xfrm>
            <a:custGeom>
              <a:avLst/>
              <a:gdLst/>
              <a:ahLst/>
              <a:cxnLst/>
              <a:rect l="l" t="t" r="r" b="b"/>
              <a:pathLst>
                <a:path w="698500" h="786874">
                  <a:moveTo>
                    <a:pt x="407599" y="20985"/>
                  </a:moveTo>
                  <a:lnTo>
                    <a:pt x="640151" y="156289"/>
                  </a:lnTo>
                  <a:cubicBezTo>
                    <a:pt x="676276" y="177307"/>
                    <a:pt x="698500" y="215949"/>
                    <a:pt x="698500" y="257743"/>
                  </a:cubicBezTo>
                  <a:lnTo>
                    <a:pt x="698500" y="529131"/>
                  </a:lnTo>
                  <a:cubicBezTo>
                    <a:pt x="698500" y="570925"/>
                    <a:pt x="676276" y="609567"/>
                    <a:pt x="640151" y="630585"/>
                  </a:cubicBezTo>
                  <a:lnTo>
                    <a:pt x="407599" y="765889"/>
                  </a:lnTo>
                  <a:cubicBezTo>
                    <a:pt x="371530" y="786874"/>
                    <a:pt x="326970" y="786874"/>
                    <a:pt x="290901" y="765889"/>
                  </a:cubicBezTo>
                  <a:lnTo>
                    <a:pt x="58349" y="630585"/>
                  </a:lnTo>
                  <a:cubicBezTo>
                    <a:pt x="22224" y="609567"/>
                    <a:pt x="0" y="570925"/>
                    <a:pt x="0" y="529131"/>
                  </a:cubicBezTo>
                  <a:lnTo>
                    <a:pt x="0" y="257743"/>
                  </a:lnTo>
                  <a:cubicBezTo>
                    <a:pt x="0" y="215949"/>
                    <a:pt x="22224" y="177307"/>
                    <a:pt x="58349" y="156289"/>
                  </a:cubicBezTo>
                  <a:lnTo>
                    <a:pt x="290901" y="20985"/>
                  </a:lnTo>
                  <a:cubicBezTo>
                    <a:pt x="326970" y="0"/>
                    <a:pt x="371530" y="0"/>
                    <a:pt x="407599" y="20985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14300" cap="sq">
              <a:gradFill>
                <a:gsLst>
                  <a:gs pos="0">
                    <a:srgbClr val="3183ED">
                      <a:alpha val="100000"/>
                    </a:srgbClr>
                  </a:gs>
                  <a:gs pos="100000">
                    <a:srgbClr val="56CCF2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01600"/>
              <a:ext cx="698500" cy="571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770230" y="-174267"/>
            <a:ext cx="11861148" cy="1086135"/>
            <a:chOff x="0" y="0"/>
            <a:chExt cx="6657141" cy="609600"/>
          </a:xfrm>
        </p:grpSpPr>
        <p:sp>
          <p:nvSpPr>
            <p:cNvPr id="14" name="Freeform 14"/>
            <p:cNvSpPr/>
            <p:nvPr/>
          </p:nvSpPr>
          <p:spPr>
            <a:xfrm>
              <a:off x="3172" y="0"/>
              <a:ext cx="6650797" cy="609600"/>
            </a:xfrm>
            <a:custGeom>
              <a:avLst/>
              <a:gdLst/>
              <a:ahLst/>
              <a:cxnLst/>
              <a:rect l="l" t="t" r="r" b="b"/>
              <a:pathLst>
                <a:path w="6650797" h="609600">
                  <a:moveTo>
                    <a:pt x="6437714" y="0"/>
                  </a:moveTo>
                  <a:lnTo>
                    <a:pt x="9882" y="0"/>
                  </a:lnTo>
                  <a:cubicBezTo>
                    <a:pt x="6858" y="0"/>
                    <a:pt x="4018" y="1454"/>
                    <a:pt x="2249" y="3907"/>
                  </a:cubicBezTo>
                  <a:cubicBezTo>
                    <a:pt x="481" y="6361"/>
                    <a:pt x="0" y="9515"/>
                    <a:pt x="956" y="12384"/>
                  </a:cubicBezTo>
                  <a:lnTo>
                    <a:pt x="195900" y="597216"/>
                  </a:lnTo>
                  <a:cubicBezTo>
                    <a:pt x="198365" y="604611"/>
                    <a:pt x="205286" y="609600"/>
                    <a:pt x="213082" y="609600"/>
                  </a:cubicBezTo>
                  <a:lnTo>
                    <a:pt x="6640915" y="609600"/>
                  </a:lnTo>
                  <a:cubicBezTo>
                    <a:pt x="6643939" y="609600"/>
                    <a:pt x="6646779" y="608146"/>
                    <a:pt x="6648548" y="605693"/>
                  </a:cubicBezTo>
                  <a:cubicBezTo>
                    <a:pt x="6650316" y="603239"/>
                    <a:pt x="6650797" y="600085"/>
                    <a:pt x="6649841" y="597216"/>
                  </a:cubicBezTo>
                  <a:lnTo>
                    <a:pt x="6454897" y="12384"/>
                  </a:lnTo>
                  <a:cubicBezTo>
                    <a:pt x="6452431" y="4989"/>
                    <a:pt x="6445510" y="0"/>
                    <a:pt x="643771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E42F">
                    <a:alpha val="100000"/>
                  </a:srgbClr>
                </a:gs>
                <a:gs pos="100000">
                  <a:srgbClr val="FFB613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01600" y="-38100"/>
              <a:ext cx="6453941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0058481" y="780451"/>
            <a:ext cx="727472" cy="846513"/>
            <a:chOff x="0" y="0"/>
            <a:chExt cx="6985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3512"/>
              <a:ext cx="698500" cy="805775"/>
            </a:xfrm>
            <a:custGeom>
              <a:avLst/>
              <a:gdLst/>
              <a:ahLst/>
              <a:cxnLst/>
              <a:rect l="l" t="t" r="r" b="b"/>
              <a:pathLst>
                <a:path w="698500" h="805775">
                  <a:moveTo>
                    <a:pt x="365060" y="5687"/>
                  </a:moveTo>
                  <a:lnTo>
                    <a:pt x="682690" y="190489"/>
                  </a:lnTo>
                  <a:cubicBezTo>
                    <a:pt x="692478" y="196184"/>
                    <a:pt x="698500" y="206655"/>
                    <a:pt x="698500" y="217979"/>
                  </a:cubicBezTo>
                  <a:lnTo>
                    <a:pt x="698500" y="587797"/>
                  </a:lnTo>
                  <a:cubicBezTo>
                    <a:pt x="698500" y="599121"/>
                    <a:pt x="692478" y="609592"/>
                    <a:pt x="682690" y="615287"/>
                  </a:cubicBezTo>
                  <a:lnTo>
                    <a:pt x="365060" y="800089"/>
                  </a:lnTo>
                  <a:cubicBezTo>
                    <a:pt x="355287" y="805776"/>
                    <a:pt x="343213" y="805776"/>
                    <a:pt x="333440" y="800089"/>
                  </a:cubicBezTo>
                  <a:lnTo>
                    <a:pt x="15810" y="615287"/>
                  </a:lnTo>
                  <a:cubicBezTo>
                    <a:pt x="6022" y="609592"/>
                    <a:pt x="0" y="599121"/>
                    <a:pt x="0" y="587797"/>
                  </a:cubicBezTo>
                  <a:lnTo>
                    <a:pt x="0" y="217979"/>
                  </a:lnTo>
                  <a:cubicBezTo>
                    <a:pt x="0" y="206655"/>
                    <a:pt x="6022" y="196184"/>
                    <a:pt x="15810" y="190489"/>
                  </a:cubicBezTo>
                  <a:lnTo>
                    <a:pt x="333440" y="5687"/>
                  </a:lnTo>
                  <a:cubicBezTo>
                    <a:pt x="343213" y="0"/>
                    <a:pt x="355287" y="0"/>
                    <a:pt x="365060" y="5687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101600"/>
              <a:ext cx="698500" cy="571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 rot="-5400000">
            <a:off x="14595458" y="760897"/>
            <a:ext cx="1845214" cy="2147158"/>
            <a:chOff x="0" y="0"/>
            <a:chExt cx="6985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7616"/>
              <a:ext cx="698500" cy="797568"/>
            </a:xfrm>
            <a:custGeom>
              <a:avLst/>
              <a:gdLst/>
              <a:ahLst/>
              <a:cxnLst/>
              <a:rect l="l" t="t" r="r" b="b"/>
              <a:pathLst>
                <a:path w="698500" h="797568">
                  <a:moveTo>
                    <a:pt x="383532" y="12330"/>
                  </a:moveTo>
                  <a:lnTo>
                    <a:pt x="664218" y="175638"/>
                  </a:lnTo>
                  <a:cubicBezTo>
                    <a:pt x="685443" y="187987"/>
                    <a:pt x="698500" y="210690"/>
                    <a:pt x="698500" y="235246"/>
                  </a:cubicBezTo>
                  <a:lnTo>
                    <a:pt x="698500" y="562322"/>
                  </a:lnTo>
                  <a:cubicBezTo>
                    <a:pt x="698500" y="586878"/>
                    <a:pt x="685443" y="609581"/>
                    <a:pt x="664218" y="621930"/>
                  </a:cubicBezTo>
                  <a:lnTo>
                    <a:pt x="383532" y="785238"/>
                  </a:lnTo>
                  <a:cubicBezTo>
                    <a:pt x="362340" y="797568"/>
                    <a:pt x="336160" y="797568"/>
                    <a:pt x="314968" y="785238"/>
                  </a:cubicBezTo>
                  <a:lnTo>
                    <a:pt x="34282" y="621930"/>
                  </a:lnTo>
                  <a:cubicBezTo>
                    <a:pt x="13057" y="609581"/>
                    <a:pt x="0" y="586878"/>
                    <a:pt x="0" y="562322"/>
                  </a:cubicBezTo>
                  <a:lnTo>
                    <a:pt x="0" y="235246"/>
                  </a:lnTo>
                  <a:cubicBezTo>
                    <a:pt x="0" y="210690"/>
                    <a:pt x="13057" y="187987"/>
                    <a:pt x="34282" y="175638"/>
                  </a:cubicBezTo>
                  <a:lnTo>
                    <a:pt x="314968" y="12330"/>
                  </a:lnTo>
                  <a:cubicBezTo>
                    <a:pt x="336160" y="0"/>
                    <a:pt x="362340" y="0"/>
                    <a:pt x="383532" y="1233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33350" cap="sq">
              <a:gradFill>
                <a:gsLst>
                  <a:gs pos="0">
                    <a:srgbClr val="FFB613">
                      <a:alpha val="100000"/>
                    </a:srgbClr>
                  </a:gs>
                  <a:gs pos="100000">
                    <a:srgbClr val="FFE42F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101600"/>
              <a:ext cx="698500" cy="571500"/>
            </a:xfrm>
            <a:prstGeom prst="rect">
              <a:avLst/>
            </a:prstGeom>
          </p:spPr>
          <p:txBody>
            <a:bodyPr lIns="120277" tIns="120277" rIns="120277" bIns="120277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aphicFrame>
        <p:nvGraphicFramePr>
          <p:cNvPr id="22" name="Table 22"/>
          <p:cNvGraphicFramePr>
            <a:graphicFrameLocks noGrp="1"/>
          </p:cNvGraphicFramePr>
          <p:nvPr/>
        </p:nvGraphicFramePr>
        <p:xfrm>
          <a:off x="321515" y="1028700"/>
          <a:ext cx="16270127" cy="9096329"/>
        </p:xfrm>
        <a:graphic>
          <a:graphicData uri="http://schemas.openxmlformats.org/drawingml/2006/table">
            <a:tbl>
              <a:tblPr/>
              <a:tblGrid>
                <a:gridCol w="111909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954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837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06770">
                <a:tc>
                  <a:txBody>
                    <a:bodyPr/>
                    <a:lstStyle/>
                    <a:p>
                      <a:pPr algn="l">
                        <a:lnSpc>
                          <a:spcPts val="90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5BBB"/>
                          </a:solidFill>
                          <a:latin typeface="Lora Bold" panose="00000800000000000000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Категорія учнів</a:t>
                      </a:r>
                      <a:endParaRPr lang="en-US" sz="1100"/>
                    </a:p>
                    <a:p>
                      <a:pPr algn="l">
                        <a:lnSpc>
                          <a:spcPts val="900"/>
                        </a:lnSpc>
                      </a:pPr>
                      <a:r>
                        <a:rPr lang="en-US" sz="1800" b="1">
                          <a:solidFill>
                            <a:srgbClr val="005BBB"/>
                          </a:solidFill>
                          <a:latin typeface="Lora Bold" panose="00000800000000000000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  </a:t>
                      </a:r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900"/>
                        </a:lnSpc>
                        <a:defRPr/>
                      </a:pPr>
                      <a:endParaRPr lang="en-US" sz="1100"/>
                    </a:p>
                    <a:p>
                      <a:pPr algn="l">
                        <a:lnSpc>
                          <a:spcPts val="900"/>
                        </a:lnSpc>
                      </a:pPr>
                      <a:r>
                        <a:rPr lang="en-US" sz="1800" b="1">
                          <a:solidFill>
                            <a:srgbClr val="005BBB"/>
                          </a:solidFill>
                          <a:latin typeface="Lora Bold" panose="00000800000000000000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  К-ть дітей І сем.</a:t>
                      </a:r>
                    </a:p>
                    <a:p>
                      <a:pPr algn="l">
                        <a:lnSpc>
                          <a:spcPts val="900"/>
                        </a:lnSpc>
                      </a:pPr>
                      <a:r>
                        <a:rPr lang="en-US" sz="1800" b="1">
                          <a:solidFill>
                            <a:srgbClr val="005BBB"/>
                          </a:solidFill>
                          <a:latin typeface="Lora Bold" panose="00000800000000000000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  </a:t>
                      </a:r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900"/>
                        </a:lnSpc>
                        <a:defRPr/>
                      </a:pPr>
                      <a:endParaRPr lang="en-US" sz="1100"/>
                    </a:p>
                    <a:p>
                      <a:pPr algn="l">
                        <a:lnSpc>
                          <a:spcPts val="900"/>
                        </a:lnSpc>
                      </a:pPr>
                      <a:r>
                        <a:rPr lang="en-US" sz="1800" b="1">
                          <a:solidFill>
                            <a:srgbClr val="005BBB"/>
                          </a:solidFill>
                          <a:latin typeface="Lora Bold" panose="00000800000000000000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  К-ть дітей ІІ сем.</a:t>
                      </a:r>
                    </a:p>
                    <a:p>
                      <a:pPr algn="l">
                        <a:lnSpc>
                          <a:spcPts val="900"/>
                        </a:lnSpc>
                      </a:pPr>
                      <a:r>
                        <a:rPr lang="en-US" sz="1800" b="1">
                          <a:solidFill>
                            <a:srgbClr val="005BBB"/>
                          </a:solidFill>
                          <a:latin typeface="Lora Bold" panose="00000800000000000000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  </a:t>
                      </a:r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9969">
                <a:tc>
                  <a:txBody>
                    <a:bodyPr/>
                    <a:lstStyle/>
                    <a:p>
                      <a:pPr algn="l">
                        <a:lnSpc>
                          <a:spcPts val="90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5BBB"/>
                          </a:solidFill>
                          <a:latin typeface="Lora Bold" panose="00000800000000000000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Кількість дітей-сиріт</a:t>
                      </a: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defRPr/>
                      </a:pPr>
                      <a:r>
                        <a:rPr lang="uk-UA" altLang="en-US" sz="2800"/>
                        <a:t>0</a:t>
                      </a:r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defRPr/>
                      </a:pPr>
                      <a:r>
                        <a:rPr lang="uk-UA" altLang="en-US" sz="2800"/>
                        <a:t>0</a:t>
                      </a:r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7413">
                <a:tc>
                  <a:txBody>
                    <a:bodyPr/>
                    <a:lstStyle/>
                    <a:p>
                      <a:pPr algn="l">
                        <a:lnSpc>
                          <a:spcPts val="90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5BBB"/>
                          </a:solidFill>
                          <a:latin typeface="Lora Bold" panose="00000800000000000000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Кількість дітей під опікою</a:t>
                      </a:r>
                      <a:endParaRPr lang="en-US" sz="1100"/>
                    </a:p>
                    <a:p>
                      <a:pPr algn="l">
                        <a:lnSpc>
                          <a:spcPts val="900"/>
                        </a:lnSpc>
                      </a:pPr>
                      <a:r>
                        <a:rPr lang="en-US" sz="1800" b="1">
                          <a:solidFill>
                            <a:srgbClr val="005BBB"/>
                          </a:solidFill>
                          <a:latin typeface="Lora Bold" panose="00000800000000000000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  </a:t>
                      </a:r>
                    </a:p>
                  </a:txBody>
                  <a:tcPr marL="114300" marR="114300" marT="114300" marB="11430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defRPr/>
                      </a:pPr>
                      <a:r>
                        <a:rPr lang="uk-UA" altLang="en-US" sz="2800"/>
                        <a:t>1</a:t>
                      </a:r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defRPr/>
                      </a:pPr>
                      <a:r>
                        <a:rPr lang="uk-UA" altLang="en-US" sz="2800"/>
                        <a:t>2</a:t>
                      </a:r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7413">
                <a:tc>
                  <a:txBody>
                    <a:bodyPr/>
                    <a:lstStyle/>
                    <a:p>
                      <a:pPr algn="l">
                        <a:lnSpc>
                          <a:spcPts val="90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5BBB"/>
                          </a:solidFill>
                          <a:latin typeface="Lora Bold" panose="00000800000000000000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Кількість дітей з інвалідністю</a:t>
                      </a:r>
                      <a:endParaRPr lang="en-US" sz="1100"/>
                    </a:p>
                    <a:p>
                      <a:pPr algn="l">
                        <a:lnSpc>
                          <a:spcPts val="900"/>
                        </a:lnSpc>
                      </a:pPr>
                      <a:r>
                        <a:rPr lang="en-US" sz="1800" b="1">
                          <a:solidFill>
                            <a:srgbClr val="005BBB"/>
                          </a:solidFill>
                          <a:latin typeface="Lora Bold" panose="00000800000000000000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  </a:t>
                      </a:r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defRPr/>
                      </a:pPr>
                      <a:r>
                        <a:rPr lang="uk-UA" altLang="en-US" sz="2800"/>
                        <a:t>3</a:t>
                      </a:r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defRPr/>
                      </a:pPr>
                      <a:r>
                        <a:rPr lang="uk-UA" altLang="en-US" sz="2800"/>
                        <a:t>3</a:t>
                      </a:r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7413">
                <a:tc>
                  <a:txBody>
                    <a:bodyPr/>
                    <a:lstStyle/>
                    <a:p>
                      <a:pPr algn="l">
                        <a:lnSpc>
                          <a:spcPts val="90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5BBB"/>
                          </a:solidFill>
                          <a:latin typeface="Lora Bold" panose="00000800000000000000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Кількість багатодітних сімей</a:t>
                      </a:r>
                      <a:endParaRPr lang="en-US" sz="1100"/>
                    </a:p>
                    <a:p>
                      <a:pPr algn="l">
                        <a:lnSpc>
                          <a:spcPts val="900"/>
                        </a:lnSpc>
                      </a:pPr>
                      <a:r>
                        <a:rPr lang="en-US" sz="1800" b="1">
                          <a:solidFill>
                            <a:srgbClr val="005BBB"/>
                          </a:solidFill>
                          <a:latin typeface="Lora Bold" panose="00000800000000000000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  </a:t>
                      </a:r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defRPr/>
                      </a:pPr>
                      <a:r>
                        <a:rPr lang="uk-UA" altLang="en-US" sz="2800"/>
                        <a:t>17</a:t>
                      </a:r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defRPr/>
                      </a:pPr>
                      <a:r>
                        <a:rPr lang="uk-UA" altLang="en-US" sz="2800"/>
                        <a:t>15</a:t>
                      </a:r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67413">
                <a:tc>
                  <a:txBody>
                    <a:bodyPr/>
                    <a:lstStyle/>
                    <a:p>
                      <a:pPr algn="l">
                        <a:lnSpc>
                          <a:spcPts val="90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5BBB"/>
                          </a:solidFill>
                          <a:latin typeface="Lora Bold" panose="00000800000000000000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Кількість малозабезпечених сімей</a:t>
                      </a:r>
                      <a:endParaRPr lang="en-US" sz="1100"/>
                    </a:p>
                    <a:p>
                      <a:pPr algn="l">
                        <a:lnSpc>
                          <a:spcPts val="900"/>
                        </a:lnSpc>
                      </a:pPr>
                      <a:r>
                        <a:rPr lang="en-US" sz="1800" b="1">
                          <a:solidFill>
                            <a:srgbClr val="005BBB"/>
                          </a:solidFill>
                          <a:latin typeface="Lora Bold" panose="00000800000000000000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  </a:t>
                      </a:r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defRPr/>
                      </a:pPr>
                      <a:r>
                        <a:rPr lang="uk-UA" altLang="en-US" sz="2800"/>
                        <a:t>0</a:t>
                      </a:r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defRPr/>
                      </a:pPr>
                      <a:r>
                        <a:rPr lang="uk-UA" altLang="en-US" sz="2800"/>
                        <a:t>0</a:t>
                      </a:r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67413">
                <a:tc>
                  <a:txBody>
                    <a:bodyPr/>
                    <a:lstStyle/>
                    <a:p>
                      <a:pPr algn="l">
                        <a:lnSpc>
                          <a:spcPts val="90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5BBB"/>
                          </a:solidFill>
                          <a:latin typeface="Lora Bold" panose="00000800000000000000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Кількість дітей, які опинились у СЖО</a:t>
                      </a:r>
                      <a:endParaRPr lang="en-US" sz="1100"/>
                    </a:p>
                    <a:p>
                      <a:pPr algn="l">
                        <a:lnSpc>
                          <a:spcPts val="900"/>
                        </a:lnSpc>
                      </a:pPr>
                      <a:r>
                        <a:rPr lang="en-US" sz="1800" b="1">
                          <a:solidFill>
                            <a:srgbClr val="005BBB"/>
                          </a:solidFill>
                          <a:latin typeface="Lora Bold" panose="00000800000000000000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  </a:t>
                      </a:r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defRPr/>
                      </a:pPr>
                      <a:r>
                        <a:rPr lang="uk-UA" altLang="en-US" sz="2800"/>
                        <a:t>0</a:t>
                      </a:r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defRPr/>
                      </a:pPr>
                      <a:r>
                        <a:rPr lang="uk-UA" altLang="en-US" sz="2800"/>
                        <a:t>1</a:t>
                      </a:r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67413">
                <a:tc>
                  <a:txBody>
                    <a:bodyPr/>
                    <a:lstStyle/>
                    <a:p>
                      <a:pPr algn="l">
                        <a:lnSpc>
                          <a:spcPts val="90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5BBB"/>
                          </a:solidFill>
                          <a:latin typeface="Lora Bold" panose="00000800000000000000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Кількість дітей учасників АТО, ООС, війни з рф</a:t>
                      </a:r>
                      <a:endParaRPr lang="en-US" sz="1100"/>
                    </a:p>
                    <a:p>
                      <a:pPr algn="l">
                        <a:lnSpc>
                          <a:spcPts val="900"/>
                        </a:lnSpc>
                      </a:pPr>
                      <a:r>
                        <a:rPr lang="en-US" sz="1800" b="1">
                          <a:solidFill>
                            <a:srgbClr val="005BBB"/>
                          </a:solidFill>
                          <a:latin typeface="Lora Bold" panose="00000800000000000000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  </a:t>
                      </a:r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defRPr/>
                      </a:pPr>
                      <a:r>
                        <a:rPr lang="uk-UA" altLang="en-US" sz="2800" b="1">
                          <a:solidFill>
                            <a:schemeClr val="tx1"/>
                          </a:solidFill>
                          <a:latin typeface="Lora Bold" panose="00000800000000000000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23</a:t>
                      </a:r>
                      <a:r>
                        <a:rPr lang="en-US" sz="2800" b="1">
                          <a:solidFill>
                            <a:schemeClr val="tx1"/>
                          </a:solidFill>
                          <a:latin typeface="Lora Bold" panose="00000800000000000000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  </a:t>
                      </a:r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defRPr/>
                      </a:pPr>
                      <a:r>
                        <a:rPr lang="uk-UA" altLang="en-US" sz="280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81953">
                <a:tc>
                  <a:txBody>
                    <a:bodyPr/>
                    <a:lstStyle/>
                    <a:p>
                      <a:pPr algn="l">
                        <a:lnSpc>
                          <a:spcPts val="90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5BBB"/>
                          </a:solidFill>
                          <a:latin typeface="Lora Bold" panose="00000800000000000000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Кількість дітей, батьки яких загинули при виконанні службових обов'язків (АТО)</a:t>
                      </a: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defRPr/>
                      </a:pPr>
                      <a:endParaRPr lang="en-US" sz="2800" b="0">
                        <a:solidFill>
                          <a:schemeClr val="tx1"/>
                        </a:solidFill>
                      </a:endParaRPr>
                    </a:p>
                    <a:p>
                      <a:pPr algn="ctr">
                        <a:lnSpc>
                          <a:spcPts val="900"/>
                        </a:lnSpc>
                      </a:pPr>
                      <a:r>
                        <a:rPr lang="en-US" sz="2800" b="0">
                          <a:solidFill>
                            <a:schemeClr val="tx1"/>
                          </a:solidFill>
                          <a:latin typeface="Lora Bold" panose="00000800000000000000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   </a:t>
                      </a:r>
                    </a:p>
                    <a:p>
                      <a:pPr algn="ctr">
                        <a:lnSpc>
                          <a:spcPts val="900"/>
                        </a:lnSpc>
                      </a:pPr>
                      <a:r>
                        <a:rPr lang="en-US" sz="2800" b="0">
                          <a:solidFill>
                            <a:schemeClr val="tx1"/>
                          </a:solidFill>
                          <a:latin typeface="Lora Bold" panose="00000800000000000000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 </a:t>
                      </a:r>
                      <a:r>
                        <a:rPr lang="uk-UA" altLang="en-US" sz="2800" b="0">
                          <a:solidFill>
                            <a:schemeClr val="tx1"/>
                          </a:solidFill>
                          <a:latin typeface="Lora Bold" panose="00000800000000000000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0</a:t>
                      </a:r>
                      <a:r>
                        <a:rPr lang="en-US" sz="2800" b="0">
                          <a:solidFill>
                            <a:schemeClr val="tx1"/>
                          </a:solidFill>
                          <a:latin typeface="Lora Bold" panose="00000800000000000000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 </a:t>
                      </a:r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defRPr/>
                      </a:pPr>
                      <a:endParaRPr lang="en-US" sz="2800" b="0">
                        <a:solidFill>
                          <a:schemeClr val="tx1"/>
                        </a:solidFill>
                      </a:endParaRPr>
                    </a:p>
                    <a:p>
                      <a:pPr algn="ctr">
                        <a:lnSpc>
                          <a:spcPts val="900"/>
                        </a:lnSpc>
                      </a:pPr>
                      <a:r>
                        <a:rPr lang="en-US" sz="2800" b="0">
                          <a:solidFill>
                            <a:schemeClr val="tx1"/>
                          </a:solidFill>
                          <a:latin typeface="Lora Bold" panose="00000800000000000000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   </a:t>
                      </a:r>
                    </a:p>
                    <a:p>
                      <a:pPr algn="ctr">
                        <a:lnSpc>
                          <a:spcPts val="900"/>
                        </a:lnSpc>
                      </a:pPr>
                      <a:r>
                        <a:rPr lang="uk-UA" altLang="en-US" sz="2800" b="0">
                          <a:solidFill>
                            <a:schemeClr val="tx1"/>
                          </a:solidFill>
                          <a:latin typeface="Lora Bold" panose="00000800000000000000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1</a:t>
                      </a:r>
                      <a:r>
                        <a:rPr lang="en-US" sz="2800" b="0">
                          <a:solidFill>
                            <a:schemeClr val="tx1"/>
                          </a:solidFill>
                          <a:latin typeface="Lora Bold" panose="00000800000000000000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  </a:t>
                      </a:r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52873">
                <a:tc>
                  <a:txBody>
                    <a:bodyPr/>
                    <a:lstStyle/>
                    <a:p>
                      <a:pPr algn="l">
                        <a:lnSpc>
                          <a:spcPts val="90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5BBB"/>
                          </a:solidFill>
                          <a:latin typeface="Lora Bold" panose="00000800000000000000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Кількість дітей з числа вимушених переселенців</a:t>
                      </a: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defRPr/>
                      </a:pPr>
                      <a:r>
                        <a:rPr lang="uk-UA" altLang="en-US" sz="2800"/>
                        <a:t>1</a:t>
                      </a:r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defRPr/>
                      </a:pPr>
                      <a:r>
                        <a:rPr lang="uk-UA" altLang="en-US" sz="2800"/>
                        <a:t>1</a:t>
                      </a:r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67413">
                <a:tc>
                  <a:txBody>
                    <a:bodyPr/>
                    <a:lstStyle/>
                    <a:p>
                      <a:pPr algn="l">
                        <a:lnSpc>
                          <a:spcPts val="90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5BBB"/>
                          </a:solidFill>
                          <a:latin typeface="Lora Bold" panose="00000800000000000000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Кількість дітей, постраждалих внаслідок Чорнобильської катастрофи</a:t>
                      </a:r>
                      <a:endParaRPr lang="en-US" sz="1100"/>
                    </a:p>
                    <a:p>
                      <a:pPr algn="l">
                        <a:lnSpc>
                          <a:spcPts val="900"/>
                        </a:lnSpc>
                      </a:pPr>
                      <a:r>
                        <a:rPr lang="en-US" sz="1800" b="1">
                          <a:solidFill>
                            <a:srgbClr val="005BBB"/>
                          </a:solidFill>
                          <a:latin typeface="Lora Bold" panose="00000800000000000000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  </a:t>
                      </a:r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defRPr/>
                      </a:pPr>
                      <a:r>
                        <a:rPr lang="uk-UA" altLang="en-US" sz="2800"/>
                        <a:t>0</a:t>
                      </a:r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  <a:defRPr/>
                      </a:pPr>
                      <a:r>
                        <a:rPr lang="uk-UA" altLang="en-US" sz="2800"/>
                        <a:t>0</a:t>
                      </a:r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52873">
                <a:tc>
                  <a:txBody>
                    <a:bodyPr/>
                    <a:lstStyle/>
                    <a:p>
                      <a:pPr algn="l">
                        <a:lnSpc>
                          <a:spcPts val="90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005BBB"/>
                          </a:solidFill>
                          <a:latin typeface="Lora Bold" panose="00000800000000000000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Кількість дітей з ООП (інклюзія)</a:t>
                      </a: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defRPr/>
                      </a:pPr>
                      <a:r>
                        <a:rPr lang="uk-UA" altLang="en-US" sz="2800"/>
                        <a:t>3</a:t>
                      </a:r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defRPr/>
                      </a:pPr>
                      <a:r>
                        <a:rPr lang="uk-UA" altLang="en-US" sz="2800"/>
                        <a:t>4</a:t>
                      </a:r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23" name="TextBox 23"/>
          <p:cNvSpPr txBox="1"/>
          <p:nvPr/>
        </p:nvSpPr>
        <p:spPr>
          <a:xfrm>
            <a:off x="1770230" y="-76200"/>
            <a:ext cx="11861148" cy="7524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  <a:spcBef>
                <a:spcPct val="0"/>
              </a:spcBef>
            </a:pPr>
            <a:r>
              <a:rPr lang="en-US" sz="4500" b="1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Соціальний паспорт закладу: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327" r="-60913" b="-15371"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" name="Freeform 3"/>
          <p:cNvSpPr/>
          <p:nvPr/>
        </p:nvSpPr>
        <p:spPr>
          <a:xfrm>
            <a:off x="-386961" y="-1029027"/>
            <a:ext cx="8215483" cy="9794912"/>
          </a:xfrm>
          <a:custGeom>
            <a:avLst/>
            <a:gdLst/>
            <a:ahLst/>
            <a:cxnLst/>
            <a:rect l="l" t="t" r="r" b="b"/>
            <a:pathLst>
              <a:path w="8215483" h="9794912">
                <a:moveTo>
                  <a:pt x="0" y="0"/>
                </a:moveTo>
                <a:lnTo>
                  <a:pt x="8215483" y="0"/>
                </a:lnTo>
                <a:lnTo>
                  <a:pt x="8215483" y="9794912"/>
                </a:lnTo>
                <a:lnTo>
                  <a:pt x="0" y="979491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4" name="Freeform 4"/>
          <p:cNvSpPr/>
          <p:nvPr/>
        </p:nvSpPr>
        <p:spPr>
          <a:xfrm flipH="1">
            <a:off x="10291869" y="-2053325"/>
            <a:ext cx="8215483" cy="9794912"/>
          </a:xfrm>
          <a:custGeom>
            <a:avLst/>
            <a:gdLst/>
            <a:ahLst/>
            <a:cxnLst/>
            <a:rect l="l" t="t" r="r" b="b"/>
            <a:pathLst>
              <a:path w="8215483" h="9794912">
                <a:moveTo>
                  <a:pt x="8215483" y="0"/>
                </a:moveTo>
                <a:lnTo>
                  <a:pt x="0" y="0"/>
                </a:lnTo>
                <a:lnTo>
                  <a:pt x="0" y="9794912"/>
                </a:lnTo>
                <a:lnTo>
                  <a:pt x="8215483" y="9794912"/>
                </a:lnTo>
                <a:lnTo>
                  <a:pt x="8215483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5" name="Freeform 5"/>
          <p:cNvSpPr/>
          <p:nvPr/>
        </p:nvSpPr>
        <p:spPr>
          <a:xfrm>
            <a:off x="5325215" y="2123290"/>
            <a:ext cx="609111" cy="1441682"/>
          </a:xfrm>
          <a:custGeom>
            <a:avLst/>
            <a:gdLst/>
            <a:ahLst/>
            <a:cxnLst/>
            <a:rect l="l" t="t" r="r" b="b"/>
            <a:pathLst>
              <a:path w="609111" h="1441682">
                <a:moveTo>
                  <a:pt x="0" y="0"/>
                </a:moveTo>
                <a:lnTo>
                  <a:pt x="609111" y="0"/>
                </a:lnTo>
                <a:lnTo>
                  <a:pt x="609111" y="1441682"/>
                </a:lnTo>
                <a:lnTo>
                  <a:pt x="0" y="144168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6" name="Freeform 6"/>
          <p:cNvSpPr/>
          <p:nvPr/>
        </p:nvSpPr>
        <p:spPr>
          <a:xfrm>
            <a:off x="6105284" y="2123290"/>
            <a:ext cx="609111" cy="1441682"/>
          </a:xfrm>
          <a:custGeom>
            <a:avLst/>
            <a:gdLst/>
            <a:ahLst/>
            <a:cxnLst/>
            <a:rect l="l" t="t" r="r" b="b"/>
            <a:pathLst>
              <a:path w="609111" h="1441682">
                <a:moveTo>
                  <a:pt x="0" y="0"/>
                </a:moveTo>
                <a:lnTo>
                  <a:pt x="609110" y="0"/>
                </a:lnTo>
                <a:lnTo>
                  <a:pt x="609110" y="1441682"/>
                </a:lnTo>
                <a:lnTo>
                  <a:pt x="0" y="144168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7" name="Freeform 7"/>
          <p:cNvSpPr/>
          <p:nvPr/>
        </p:nvSpPr>
        <p:spPr>
          <a:xfrm>
            <a:off x="6885352" y="2123290"/>
            <a:ext cx="609111" cy="1441682"/>
          </a:xfrm>
          <a:custGeom>
            <a:avLst/>
            <a:gdLst/>
            <a:ahLst/>
            <a:cxnLst/>
            <a:rect l="l" t="t" r="r" b="b"/>
            <a:pathLst>
              <a:path w="609111" h="1441682">
                <a:moveTo>
                  <a:pt x="0" y="0"/>
                </a:moveTo>
                <a:lnTo>
                  <a:pt x="609111" y="0"/>
                </a:lnTo>
                <a:lnTo>
                  <a:pt x="609111" y="1441682"/>
                </a:lnTo>
                <a:lnTo>
                  <a:pt x="0" y="144168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8" name="Freeform 8"/>
          <p:cNvSpPr/>
          <p:nvPr/>
        </p:nvSpPr>
        <p:spPr>
          <a:xfrm>
            <a:off x="7665421" y="2123290"/>
            <a:ext cx="609111" cy="1441682"/>
          </a:xfrm>
          <a:custGeom>
            <a:avLst/>
            <a:gdLst/>
            <a:ahLst/>
            <a:cxnLst/>
            <a:rect l="l" t="t" r="r" b="b"/>
            <a:pathLst>
              <a:path w="609111" h="1441682">
                <a:moveTo>
                  <a:pt x="0" y="0"/>
                </a:moveTo>
                <a:lnTo>
                  <a:pt x="609111" y="0"/>
                </a:lnTo>
                <a:lnTo>
                  <a:pt x="609111" y="1441682"/>
                </a:lnTo>
                <a:lnTo>
                  <a:pt x="0" y="144168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9" name="Freeform 9"/>
          <p:cNvSpPr/>
          <p:nvPr/>
        </p:nvSpPr>
        <p:spPr>
          <a:xfrm>
            <a:off x="8445490" y="2123290"/>
            <a:ext cx="609111" cy="1441682"/>
          </a:xfrm>
          <a:custGeom>
            <a:avLst/>
            <a:gdLst/>
            <a:ahLst/>
            <a:cxnLst/>
            <a:rect l="l" t="t" r="r" b="b"/>
            <a:pathLst>
              <a:path w="609111" h="1441682">
                <a:moveTo>
                  <a:pt x="0" y="0"/>
                </a:moveTo>
                <a:lnTo>
                  <a:pt x="609111" y="0"/>
                </a:lnTo>
                <a:lnTo>
                  <a:pt x="609111" y="1441682"/>
                </a:lnTo>
                <a:lnTo>
                  <a:pt x="0" y="144168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0" name="Freeform 10"/>
          <p:cNvSpPr/>
          <p:nvPr/>
        </p:nvSpPr>
        <p:spPr>
          <a:xfrm>
            <a:off x="9225559" y="2123290"/>
            <a:ext cx="609111" cy="1441682"/>
          </a:xfrm>
          <a:custGeom>
            <a:avLst/>
            <a:gdLst/>
            <a:ahLst/>
            <a:cxnLst/>
            <a:rect l="l" t="t" r="r" b="b"/>
            <a:pathLst>
              <a:path w="609111" h="1441682">
                <a:moveTo>
                  <a:pt x="0" y="0"/>
                </a:moveTo>
                <a:lnTo>
                  <a:pt x="609110" y="0"/>
                </a:lnTo>
                <a:lnTo>
                  <a:pt x="609110" y="1441682"/>
                </a:lnTo>
                <a:lnTo>
                  <a:pt x="0" y="144168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>
          <a:xfrm>
            <a:off x="10005627" y="2123290"/>
            <a:ext cx="609111" cy="1441682"/>
          </a:xfrm>
          <a:custGeom>
            <a:avLst/>
            <a:gdLst/>
            <a:ahLst/>
            <a:cxnLst/>
            <a:rect l="l" t="t" r="r" b="b"/>
            <a:pathLst>
              <a:path w="609111" h="1441682">
                <a:moveTo>
                  <a:pt x="0" y="0"/>
                </a:moveTo>
                <a:lnTo>
                  <a:pt x="609111" y="0"/>
                </a:lnTo>
                <a:lnTo>
                  <a:pt x="609111" y="1441682"/>
                </a:lnTo>
                <a:lnTo>
                  <a:pt x="0" y="144168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2" name="Freeform 12"/>
          <p:cNvSpPr/>
          <p:nvPr/>
        </p:nvSpPr>
        <p:spPr>
          <a:xfrm>
            <a:off x="10785696" y="2123290"/>
            <a:ext cx="609111" cy="1441682"/>
          </a:xfrm>
          <a:custGeom>
            <a:avLst/>
            <a:gdLst/>
            <a:ahLst/>
            <a:cxnLst/>
            <a:rect l="l" t="t" r="r" b="b"/>
            <a:pathLst>
              <a:path w="609111" h="1441682">
                <a:moveTo>
                  <a:pt x="0" y="0"/>
                </a:moveTo>
                <a:lnTo>
                  <a:pt x="609111" y="0"/>
                </a:lnTo>
                <a:lnTo>
                  <a:pt x="609111" y="1441682"/>
                </a:lnTo>
                <a:lnTo>
                  <a:pt x="0" y="144168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3" name="Freeform 13"/>
          <p:cNvSpPr/>
          <p:nvPr/>
        </p:nvSpPr>
        <p:spPr>
          <a:xfrm>
            <a:off x="11565765" y="2123290"/>
            <a:ext cx="609111" cy="1441682"/>
          </a:xfrm>
          <a:custGeom>
            <a:avLst/>
            <a:gdLst/>
            <a:ahLst/>
            <a:cxnLst/>
            <a:rect l="l" t="t" r="r" b="b"/>
            <a:pathLst>
              <a:path w="609111" h="1441682">
                <a:moveTo>
                  <a:pt x="0" y="0"/>
                </a:moveTo>
                <a:lnTo>
                  <a:pt x="609111" y="0"/>
                </a:lnTo>
                <a:lnTo>
                  <a:pt x="609111" y="1441682"/>
                </a:lnTo>
                <a:lnTo>
                  <a:pt x="0" y="144168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4" name="Freeform 14"/>
          <p:cNvSpPr/>
          <p:nvPr/>
        </p:nvSpPr>
        <p:spPr>
          <a:xfrm>
            <a:off x="12353674" y="2123290"/>
            <a:ext cx="609111" cy="1441682"/>
          </a:xfrm>
          <a:custGeom>
            <a:avLst/>
            <a:gdLst/>
            <a:ahLst/>
            <a:cxnLst/>
            <a:rect l="l" t="t" r="r" b="b"/>
            <a:pathLst>
              <a:path w="609111" h="1441682">
                <a:moveTo>
                  <a:pt x="0" y="0"/>
                </a:moveTo>
                <a:lnTo>
                  <a:pt x="609111" y="0"/>
                </a:lnTo>
                <a:lnTo>
                  <a:pt x="609111" y="1441682"/>
                </a:lnTo>
                <a:lnTo>
                  <a:pt x="0" y="144168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15" name="Group 15"/>
          <p:cNvGrpSpPr/>
          <p:nvPr/>
        </p:nvGrpSpPr>
        <p:grpSpPr>
          <a:xfrm>
            <a:off x="3523096" y="339639"/>
            <a:ext cx="12623148" cy="1166581"/>
            <a:chOff x="0" y="0"/>
            <a:chExt cx="7084818" cy="654751"/>
          </a:xfrm>
        </p:grpSpPr>
        <p:sp>
          <p:nvSpPr>
            <p:cNvPr id="16" name="Freeform 16"/>
            <p:cNvSpPr/>
            <p:nvPr/>
          </p:nvSpPr>
          <p:spPr>
            <a:xfrm>
              <a:off x="2785" y="0"/>
              <a:ext cx="7079249" cy="654751"/>
            </a:xfrm>
            <a:custGeom>
              <a:avLst/>
              <a:gdLst/>
              <a:ahLst/>
              <a:cxnLst/>
              <a:rect l="l" t="t" r="r" b="b"/>
              <a:pathLst>
                <a:path w="7079249" h="654751">
                  <a:moveTo>
                    <a:pt x="6866567" y="0"/>
                  </a:moveTo>
                  <a:lnTo>
                    <a:pt x="9481" y="0"/>
                  </a:lnTo>
                  <a:cubicBezTo>
                    <a:pt x="6610" y="0"/>
                    <a:pt x="3909" y="1365"/>
                    <a:pt x="2206" y="3677"/>
                  </a:cubicBezTo>
                  <a:cubicBezTo>
                    <a:pt x="503" y="5989"/>
                    <a:pt x="0" y="8972"/>
                    <a:pt x="851" y="11715"/>
                  </a:cubicBezTo>
                  <a:lnTo>
                    <a:pt x="196779" y="643036"/>
                  </a:lnTo>
                  <a:cubicBezTo>
                    <a:pt x="198941" y="650002"/>
                    <a:pt x="205387" y="654751"/>
                    <a:pt x="212681" y="654751"/>
                  </a:cubicBezTo>
                  <a:lnTo>
                    <a:pt x="7069767" y="654751"/>
                  </a:lnTo>
                  <a:cubicBezTo>
                    <a:pt x="7072638" y="654751"/>
                    <a:pt x="7075339" y="653386"/>
                    <a:pt x="7077042" y="651074"/>
                  </a:cubicBezTo>
                  <a:cubicBezTo>
                    <a:pt x="7078746" y="648762"/>
                    <a:pt x="7079249" y="645778"/>
                    <a:pt x="7078398" y="643036"/>
                  </a:cubicBezTo>
                  <a:lnTo>
                    <a:pt x="6882468" y="11715"/>
                  </a:lnTo>
                  <a:cubicBezTo>
                    <a:pt x="6880306" y="4748"/>
                    <a:pt x="6873861" y="0"/>
                    <a:pt x="686656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E42F">
                    <a:alpha val="100000"/>
                  </a:srgbClr>
                </a:gs>
                <a:gs pos="100000">
                  <a:srgbClr val="FFB613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01600" y="-38100"/>
              <a:ext cx="6881618" cy="6928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028700" y="4654333"/>
            <a:ext cx="3211979" cy="978333"/>
            <a:chOff x="0" y="0"/>
            <a:chExt cx="845953" cy="257668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45953" cy="257668"/>
            </a:xfrm>
            <a:custGeom>
              <a:avLst/>
              <a:gdLst/>
              <a:ahLst/>
              <a:cxnLst/>
              <a:rect l="l" t="t" r="r" b="b"/>
              <a:pathLst>
                <a:path w="845953" h="257668">
                  <a:moveTo>
                    <a:pt x="634465" y="0"/>
                  </a:moveTo>
                  <a:lnTo>
                    <a:pt x="0" y="0"/>
                  </a:lnTo>
                  <a:lnTo>
                    <a:pt x="0" y="257668"/>
                  </a:lnTo>
                  <a:lnTo>
                    <a:pt x="634465" y="257668"/>
                  </a:lnTo>
                  <a:lnTo>
                    <a:pt x="845953" y="128834"/>
                  </a:lnTo>
                  <a:lnTo>
                    <a:pt x="634465" y="0"/>
                  </a:ln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86E2FF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76200"/>
              <a:ext cx="726991" cy="3338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600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 rot="-10800000">
            <a:off x="973359" y="5632667"/>
            <a:ext cx="2950836" cy="4113451"/>
            <a:chOff x="0" y="0"/>
            <a:chExt cx="7620000" cy="10622241"/>
          </a:xfrm>
        </p:grpSpPr>
        <p:sp>
          <p:nvSpPr>
            <p:cNvPr id="22" name="Freeform 22"/>
            <p:cNvSpPr/>
            <p:nvPr/>
          </p:nvSpPr>
          <p:spPr>
            <a:xfrm>
              <a:off x="-1270" y="-2540"/>
              <a:ext cx="7623809" cy="10624781"/>
            </a:xfrm>
            <a:custGeom>
              <a:avLst/>
              <a:gdLst/>
              <a:ahLst/>
              <a:cxnLst/>
              <a:rect l="l" t="t" r="r" b="b"/>
              <a:pathLst>
                <a:path w="7623809" h="10624781">
                  <a:moveTo>
                    <a:pt x="3810" y="0"/>
                  </a:moveTo>
                  <a:lnTo>
                    <a:pt x="0" y="9734510"/>
                  </a:lnTo>
                  <a:lnTo>
                    <a:pt x="0" y="10092650"/>
                  </a:lnTo>
                  <a:lnTo>
                    <a:pt x="3591560" y="10095191"/>
                  </a:lnTo>
                  <a:lnTo>
                    <a:pt x="3810000" y="10624781"/>
                  </a:lnTo>
                  <a:lnTo>
                    <a:pt x="4028440" y="10095191"/>
                  </a:lnTo>
                  <a:lnTo>
                    <a:pt x="7620000" y="10097731"/>
                  </a:lnTo>
                  <a:lnTo>
                    <a:pt x="7620000" y="9739591"/>
                  </a:lnTo>
                  <a:lnTo>
                    <a:pt x="7623809" y="5080"/>
                  </a:lnTo>
                  <a:lnTo>
                    <a:pt x="3810" y="0"/>
                  </a:ln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86E2FF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3466136" y="484505"/>
            <a:ext cx="12623148" cy="1021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60"/>
              </a:lnSpc>
              <a:spcBef>
                <a:spcPct val="0"/>
              </a:spcBef>
            </a:pPr>
            <a:r>
              <a:rPr lang="en-US" sz="290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Стратегічна ціль: Створення освітнього середовища, вільного від будь-яких форм насильства та дискримінації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898129" y="4963160"/>
            <a:ext cx="3211979" cy="42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sz="250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1. Освітні заходи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028700" y="6109045"/>
            <a:ext cx="2840155" cy="32514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95"/>
              </a:lnSpc>
              <a:spcBef>
                <a:spcPct val="0"/>
              </a:spcBef>
            </a:pPr>
            <a:r>
              <a:rPr lang="en-US" sz="207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Класні години та тренінги:</a:t>
            </a:r>
          </a:p>
          <a:p>
            <a:pPr algn="ctr">
              <a:lnSpc>
                <a:spcPts val="2895"/>
              </a:lnSpc>
              <a:spcBef>
                <a:spcPct val="0"/>
              </a:spcBef>
            </a:pPr>
            <a:endParaRPr lang="en-US" sz="2070">
              <a:solidFill>
                <a:srgbClr val="005BBB"/>
              </a:solidFill>
              <a:latin typeface="Lora"/>
              <a:ea typeface="Lora"/>
              <a:cs typeface="Lora"/>
              <a:sym typeface="Lora"/>
            </a:endParaRPr>
          </a:p>
          <a:p>
            <a:pPr algn="ctr">
              <a:lnSpc>
                <a:spcPts val="2895"/>
              </a:lnSpc>
              <a:spcBef>
                <a:spcPct val="0"/>
              </a:spcBef>
            </a:pPr>
            <a:r>
              <a:rPr lang="en-US" sz="207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«Що таке булінг і як йому протидіяти?»</a:t>
            </a:r>
          </a:p>
          <a:p>
            <a:pPr algn="ctr">
              <a:lnSpc>
                <a:spcPts val="2895"/>
              </a:lnSpc>
              <a:spcBef>
                <a:spcPct val="0"/>
              </a:spcBef>
            </a:pPr>
            <a:r>
              <a:rPr lang="en-US" sz="207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«Толерантність і повага в спілкуванні»</a:t>
            </a:r>
          </a:p>
          <a:p>
            <a:pPr algn="ctr">
              <a:lnSpc>
                <a:spcPts val="2895"/>
              </a:lnSpc>
              <a:spcBef>
                <a:spcPct val="0"/>
              </a:spcBef>
            </a:pPr>
            <a:r>
              <a:rPr lang="en-US" sz="207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«Як захистити себе від кібербулінгу?»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4328336" y="4664176"/>
            <a:ext cx="3251360" cy="978333"/>
            <a:chOff x="0" y="0"/>
            <a:chExt cx="856325" cy="257668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56325" cy="257668"/>
            </a:xfrm>
            <a:custGeom>
              <a:avLst/>
              <a:gdLst/>
              <a:ahLst/>
              <a:cxnLst/>
              <a:rect l="l" t="t" r="r" b="b"/>
              <a:pathLst>
                <a:path w="856325" h="257668">
                  <a:moveTo>
                    <a:pt x="642244" y="0"/>
                  </a:moveTo>
                  <a:lnTo>
                    <a:pt x="0" y="0"/>
                  </a:lnTo>
                  <a:lnTo>
                    <a:pt x="0" y="257668"/>
                  </a:lnTo>
                  <a:lnTo>
                    <a:pt x="642244" y="257668"/>
                  </a:lnTo>
                  <a:lnTo>
                    <a:pt x="856325" y="128834"/>
                  </a:lnTo>
                  <a:lnTo>
                    <a:pt x="642244" y="0"/>
                  </a:ln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86E2FF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76200"/>
              <a:ext cx="735904" cy="3338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600"/>
                </a:lnSpc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7665421" y="4664176"/>
            <a:ext cx="3211979" cy="978333"/>
            <a:chOff x="0" y="0"/>
            <a:chExt cx="845953" cy="257668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45953" cy="257668"/>
            </a:xfrm>
            <a:custGeom>
              <a:avLst/>
              <a:gdLst/>
              <a:ahLst/>
              <a:cxnLst/>
              <a:rect l="l" t="t" r="r" b="b"/>
              <a:pathLst>
                <a:path w="845953" h="257668">
                  <a:moveTo>
                    <a:pt x="634465" y="0"/>
                  </a:moveTo>
                  <a:lnTo>
                    <a:pt x="0" y="0"/>
                  </a:lnTo>
                  <a:lnTo>
                    <a:pt x="0" y="257668"/>
                  </a:lnTo>
                  <a:lnTo>
                    <a:pt x="634465" y="257668"/>
                  </a:lnTo>
                  <a:lnTo>
                    <a:pt x="845953" y="128834"/>
                  </a:lnTo>
                  <a:lnTo>
                    <a:pt x="634465" y="0"/>
                  </a:ln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86E2FF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76200"/>
              <a:ext cx="726991" cy="3338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600"/>
                </a:lnSpc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1052240" y="4664176"/>
            <a:ext cx="3211979" cy="978333"/>
            <a:chOff x="0" y="0"/>
            <a:chExt cx="845953" cy="257668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845953" cy="257668"/>
            </a:xfrm>
            <a:custGeom>
              <a:avLst/>
              <a:gdLst/>
              <a:ahLst/>
              <a:cxnLst/>
              <a:rect l="l" t="t" r="r" b="b"/>
              <a:pathLst>
                <a:path w="845953" h="257668">
                  <a:moveTo>
                    <a:pt x="634465" y="0"/>
                  </a:moveTo>
                  <a:lnTo>
                    <a:pt x="0" y="0"/>
                  </a:lnTo>
                  <a:lnTo>
                    <a:pt x="0" y="257668"/>
                  </a:lnTo>
                  <a:lnTo>
                    <a:pt x="634465" y="257668"/>
                  </a:lnTo>
                  <a:lnTo>
                    <a:pt x="845953" y="128834"/>
                  </a:lnTo>
                  <a:lnTo>
                    <a:pt x="634465" y="0"/>
                  </a:ln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86E2FF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76200"/>
              <a:ext cx="726991" cy="3338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600"/>
                </a:lnSpc>
              </a:pPr>
              <a:endParaRPr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14349944" y="4664176"/>
            <a:ext cx="3478679" cy="978333"/>
            <a:chOff x="0" y="0"/>
            <a:chExt cx="916195" cy="257668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916195" cy="257668"/>
            </a:xfrm>
            <a:custGeom>
              <a:avLst/>
              <a:gdLst/>
              <a:ahLst/>
              <a:cxnLst/>
              <a:rect l="l" t="t" r="r" b="b"/>
              <a:pathLst>
                <a:path w="916195" h="257668">
                  <a:moveTo>
                    <a:pt x="687146" y="0"/>
                  </a:moveTo>
                  <a:lnTo>
                    <a:pt x="0" y="0"/>
                  </a:lnTo>
                  <a:lnTo>
                    <a:pt x="0" y="257668"/>
                  </a:lnTo>
                  <a:lnTo>
                    <a:pt x="687146" y="257668"/>
                  </a:lnTo>
                  <a:lnTo>
                    <a:pt x="916195" y="128834"/>
                  </a:lnTo>
                  <a:lnTo>
                    <a:pt x="687146" y="0"/>
                  </a:ln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86E2FF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-76200"/>
              <a:ext cx="787355" cy="3338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600"/>
                </a:lnSpc>
              </a:pPr>
              <a:endParaRPr/>
            </a:p>
          </p:txBody>
        </p:sp>
      </p:grpSp>
      <p:grpSp>
        <p:nvGrpSpPr>
          <p:cNvPr id="38" name="Group 38"/>
          <p:cNvGrpSpPr/>
          <p:nvPr/>
        </p:nvGrpSpPr>
        <p:grpSpPr>
          <a:xfrm rot="-10800000">
            <a:off x="4408779" y="5642509"/>
            <a:ext cx="2950836" cy="4113451"/>
            <a:chOff x="0" y="0"/>
            <a:chExt cx="7620000" cy="10622241"/>
          </a:xfrm>
        </p:grpSpPr>
        <p:sp>
          <p:nvSpPr>
            <p:cNvPr id="39" name="Freeform 39"/>
            <p:cNvSpPr/>
            <p:nvPr/>
          </p:nvSpPr>
          <p:spPr>
            <a:xfrm>
              <a:off x="-1270" y="-2540"/>
              <a:ext cx="7623809" cy="10624781"/>
            </a:xfrm>
            <a:custGeom>
              <a:avLst/>
              <a:gdLst/>
              <a:ahLst/>
              <a:cxnLst/>
              <a:rect l="l" t="t" r="r" b="b"/>
              <a:pathLst>
                <a:path w="7623809" h="10624781">
                  <a:moveTo>
                    <a:pt x="3810" y="0"/>
                  </a:moveTo>
                  <a:lnTo>
                    <a:pt x="0" y="9734510"/>
                  </a:lnTo>
                  <a:lnTo>
                    <a:pt x="0" y="10092650"/>
                  </a:lnTo>
                  <a:lnTo>
                    <a:pt x="3591560" y="10095191"/>
                  </a:lnTo>
                  <a:lnTo>
                    <a:pt x="3810000" y="10624781"/>
                  </a:lnTo>
                  <a:lnTo>
                    <a:pt x="4028440" y="10095191"/>
                  </a:lnTo>
                  <a:lnTo>
                    <a:pt x="7620000" y="10097731"/>
                  </a:lnTo>
                  <a:lnTo>
                    <a:pt x="7620000" y="9739591"/>
                  </a:lnTo>
                  <a:lnTo>
                    <a:pt x="7623809" y="5080"/>
                  </a:lnTo>
                  <a:lnTo>
                    <a:pt x="3810" y="0"/>
                  </a:ln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86E2FF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40" name="Group 40"/>
          <p:cNvGrpSpPr/>
          <p:nvPr/>
        </p:nvGrpSpPr>
        <p:grpSpPr>
          <a:xfrm rot="-10800000">
            <a:off x="7749515" y="5596255"/>
            <a:ext cx="2950836" cy="4113451"/>
            <a:chOff x="0" y="0"/>
            <a:chExt cx="7620000" cy="10622241"/>
          </a:xfrm>
        </p:grpSpPr>
        <p:sp>
          <p:nvSpPr>
            <p:cNvPr id="41" name="Freeform 41"/>
            <p:cNvSpPr/>
            <p:nvPr/>
          </p:nvSpPr>
          <p:spPr>
            <a:xfrm>
              <a:off x="-1270" y="-2540"/>
              <a:ext cx="7623809" cy="10624781"/>
            </a:xfrm>
            <a:custGeom>
              <a:avLst/>
              <a:gdLst/>
              <a:ahLst/>
              <a:cxnLst/>
              <a:rect l="l" t="t" r="r" b="b"/>
              <a:pathLst>
                <a:path w="7623809" h="10624781">
                  <a:moveTo>
                    <a:pt x="3810" y="0"/>
                  </a:moveTo>
                  <a:lnTo>
                    <a:pt x="0" y="9734510"/>
                  </a:lnTo>
                  <a:lnTo>
                    <a:pt x="0" y="10092650"/>
                  </a:lnTo>
                  <a:lnTo>
                    <a:pt x="3591560" y="10095191"/>
                  </a:lnTo>
                  <a:lnTo>
                    <a:pt x="3810000" y="10624781"/>
                  </a:lnTo>
                  <a:lnTo>
                    <a:pt x="4028440" y="10095191"/>
                  </a:lnTo>
                  <a:lnTo>
                    <a:pt x="7620000" y="10097731"/>
                  </a:lnTo>
                  <a:lnTo>
                    <a:pt x="7620000" y="9739591"/>
                  </a:lnTo>
                  <a:lnTo>
                    <a:pt x="7623809" y="5080"/>
                  </a:lnTo>
                  <a:lnTo>
                    <a:pt x="3810" y="0"/>
                  </a:ln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86E2FF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42" name="Group 42"/>
          <p:cNvGrpSpPr/>
          <p:nvPr/>
        </p:nvGrpSpPr>
        <p:grpSpPr>
          <a:xfrm rot="-10800000">
            <a:off x="11114441" y="5596255"/>
            <a:ext cx="2950836" cy="4113451"/>
            <a:chOff x="0" y="0"/>
            <a:chExt cx="7620000" cy="10622241"/>
          </a:xfrm>
        </p:grpSpPr>
        <p:sp>
          <p:nvSpPr>
            <p:cNvPr id="43" name="Freeform 43"/>
            <p:cNvSpPr/>
            <p:nvPr/>
          </p:nvSpPr>
          <p:spPr>
            <a:xfrm>
              <a:off x="-1270" y="-2540"/>
              <a:ext cx="7623809" cy="10624781"/>
            </a:xfrm>
            <a:custGeom>
              <a:avLst/>
              <a:gdLst/>
              <a:ahLst/>
              <a:cxnLst/>
              <a:rect l="l" t="t" r="r" b="b"/>
              <a:pathLst>
                <a:path w="7623809" h="10624781">
                  <a:moveTo>
                    <a:pt x="3810" y="0"/>
                  </a:moveTo>
                  <a:lnTo>
                    <a:pt x="0" y="9734510"/>
                  </a:lnTo>
                  <a:lnTo>
                    <a:pt x="0" y="10092650"/>
                  </a:lnTo>
                  <a:lnTo>
                    <a:pt x="3591560" y="10095191"/>
                  </a:lnTo>
                  <a:lnTo>
                    <a:pt x="3810000" y="10624781"/>
                  </a:lnTo>
                  <a:lnTo>
                    <a:pt x="4028440" y="10095191"/>
                  </a:lnTo>
                  <a:lnTo>
                    <a:pt x="7620000" y="10097731"/>
                  </a:lnTo>
                  <a:lnTo>
                    <a:pt x="7620000" y="9739591"/>
                  </a:lnTo>
                  <a:lnTo>
                    <a:pt x="7623809" y="5080"/>
                  </a:lnTo>
                  <a:lnTo>
                    <a:pt x="3810" y="0"/>
                  </a:ln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86E2FF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44" name="Group 44"/>
          <p:cNvGrpSpPr/>
          <p:nvPr/>
        </p:nvGrpSpPr>
        <p:grpSpPr>
          <a:xfrm rot="-10800000">
            <a:off x="14435669" y="5596255"/>
            <a:ext cx="2950836" cy="4113451"/>
            <a:chOff x="0" y="0"/>
            <a:chExt cx="7620000" cy="10622241"/>
          </a:xfrm>
        </p:grpSpPr>
        <p:sp>
          <p:nvSpPr>
            <p:cNvPr id="45" name="Freeform 45"/>
            <p:cNvSpPr/>
            <p:nvPr/>
          </p:nvSpPr>
          <p:spPr>
            <a:xfrm>
              <a:off x="-1270" y="-2540"/>
              <a:ext cx="7623809" cy="10624781"/>
            </a:xfrm>
            <a:custGeom>
              <a:avLst/>
              <a:gdLst/>
              <a:ahLst/>
              <a:cxnLst/>
              <a:rect l="l" t="t" r="r" b="b"/>
              <a:pathLst>
                <a:path w="7623809" h="10624781">
                  <a:moveTo>
                    <a:pt x="3810" y="0"/>
                  </a:moveTo>
                  <a:lnTo>
                    <a:pt x="0" y="9734510"/>
                  </a:lnTo>
                  <a:lnTo>
                    <a:pt x="0" y="10092650"/>
                  </a:lnTo>
                  <a:lnTo>
                    <a:pt x="3591560" y="10095191"/>
                  </a:lnTo>
                  <a:lnTo>
                    <a:pt x="3810000" y="10624781"/>
                  </a:lnTo>
                  <a:lnTo>
                    <a:pt x="4028440" y="10095191"/>
                  </a:lnTo>
                  <a:lnTo>
                    <a:pt x="7620000" y="10097731"/>
                  </a:lnTo>
                  <a:lnTo>
                    <a:pt x="7620000" y="9739591"/>
                  </a:lnTo>
                  <a:lnTo>
                    <a:pt x="7623809" y="5080"/>
                  </a:lnTo>
                  <a:lnTo>
                    <a:pt x="3810" y="0"/>
                  </a:ln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86E2FF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46" name="TextBox 46"/>
          <p:cNvSpPr txBox="1"/>
          <p:nvPr/>
        </p:nvSpPr>
        <p:spPr>
          <a:xfrm>
            <a:off x="4328336" y="6024779"/>
            <a:ext cx="2950836" cy="3511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Антибулінгові акції та флешмоби: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endParaRPr lang="en-US" sz="2000">
              <a:solidFill>
                <a:srgbClr val="005BBB"/>
              </a:solidFill>
              <a:latin typeface="Lora"/>
              <a:ea typeface="Lora"/>
              <a:cs typeface="Lora"/>
              <a:sym typeface="Lora"/>
            </a:endParaRP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«День добрих справ»: заохочення ввічливості та підтримки.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«Рука допомоги» – учні пишуть побажання один одному та розміщують у класах.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4278208" y="4963160"/>
            <a:ext cx="3211979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  <a:spcBef>
                <a:spcPct val="0"/>
              </a:spcBef>
            </a:pPr>
            <a:r>
              <a:rPr lang="en-US" sz="240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2. Робота з учнями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7488373" y="4699317"/>
            <a:ext cx="3211979" cy="86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sz="250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3. Підготовка педагогів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7861162" y="6118759"/>
            <a:ext cx="2728792" cy="2806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Семінари та тренінги: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endParaRPr lang="en-US" sz="2000">
              <a:solidFill>
                <a:srgbClr val="005BBB"/>
              </a:solidFill>
              <a:latin typeface="Lora"/>
              <a:ea typeface="Lora"/>
              <a:cs typeface="Lora"/>
              <a:sym typeface="Lora"/>
            </a:endParaRP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Як розпізнавати ознаки булінгу?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Як правильно реагувати на конфлікти між учнями?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10788587" y="4735830"/>
            <a:ext cx="3211979" cy="86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sz="250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4. Співпраця з батьками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11243277" y="6118759"/>
            <a:ext cx="2650823" cy="2806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Батьківські збори та консультації: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endParaRPr lang="en-US" sz="2000">
              <a:solidFill>
                <a:srgbClr val="005BBB"/>
              </a:solidFill>
              <a:latin typeface="Lora"/>
              <a:ea typeface="Lora"/>
              <a:cs typeface="Lora"/>
              <a:sym typeface="Lora"/>
            </a:endParaRP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Ознаки булінгу у дитини: як розпізнати?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Як навчити дитину реагувати на булінг?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14302319" y="4782084"/>
            <a:ext cx="3211979" cy="86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sz="250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5. Адміністративні заходи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14429191" y="6118759"/>
            <a:ext cx="2708074" cy="3323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0"/>
              </a:lnSpc>
              <a:spcBef>
                <a:spcPct val="0"/>
              </a:spcBef>
            </a:pPr>
            <a:r>
              <a:rPr lang="en-US" sz="190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Антибулінгова політика школи:</a:t>
            </a:r>
          </a:p>
          <a:p>
            <a:pPr algn="ctr">
              <a:lnSpc>
                <a:spcPts val="2660"/>
              </a:lnSpc>
              <a:spcBef>
                <a:spcPct val="0"/>
              </a:spcBef>
            </a:pPr>
            <a:endParaRPr lang="en-US" sz="1900">
              <a:solidFill>
                <a:srgbClr val="005BBB"/>
              </a:solidFill>
              <a:latin typeface="Lora"/>
              <a:ea typeface="Lora"/>
              <a:cs typeface="Lora"/>
              <a:sym typeface="Lora"/>
            </a:endParaRPr>
          </a:p>
          <a:p>
            <a:pPr algn="ctr">
              <a:lnSpc>
                <a:spcPts val="2660"/>
              </a:lnSpc>
              <a:spcBef>
                <a:spcPct val="0"/>
              </a:spcBef>
            </a:pPr>
            <a:r>
              <a:rPr lang="en-US" sz="190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Чіткі правила поведінки та відповідальності за булінг.</a:t>
            </a:r>
          </a:p>
          <a:p>
            <a:pPr algn="ctr">
              <a:lnSpc>
                <a:spcPts val="2660"/>
              </a:lnSpc>
              <a:spcBef>
                <a:spcPct val="0"/>
              </a:spcBef>
            </a:pPr>
            <a:r>
              <a:rPr lang="en-US" sz="190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Робота шкільної комісії з питань безпеки.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1467932" y="3588168"/>
            <a:ext cx="14955774" cy="8959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b="1">
                <a:solidFill>
                  <a:srgbClr val="2C92D5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Для ефективної боротьби з булінгом у школі важливо впроваджувати комплексні заходи, що охоплюють учнів, педагогів і батьків. Ось основні напрямки роботи: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695792" y="9755960"/>
            <a:ext cx="17058283" cy="389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20"/>
              </a:lnSpc>
              <a:spcBef>
                <a:spcPct val="0"/>
              </a:spcBef>
            </a:pPr>
            <a:r>
              <a:rPr lang="en-US" sz="2300">
                <a:solidFill>
                  <a:srgbClr val="348AE7"/>
                </a:solidFill>
                <a:latin typeface="Lora"/>
                <a:ea typeface="Lora"/>
                <a:cs typeface="Lora"/>
                <a:sym typeface="Lora"/>
              </a:rPr>
              <a:t>Комплексна реалізація цих заходів допомога створити безпечне середовище та мінімізувати прояви булінгу у школі! </a:t>
            </a:r>
            <a:r>
              <a:rPr lang="en-US" sz="230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💙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4472474">
            <a:off x="-1092361" y="-1047235"/>
            <a:ext cx="3096042" cy="3147184"/>
          </a:xfrm>
          <a:custGeom>
            <a:avLst/>
            <a:gdLst/>
            <a:ahLst/>
            <a:cxnLst/>
            <a:rect l="l" t="t" r="r" b="b"/>
            <a:pathLst>
              <a:path w="3096042" h="3147184">
                <a:moveTo>
                  <a:pt x="0" y="0"/>
                </a:moveTo>
                <a:lnTo>
                  <a:pt x="3096042" y="0"/>
                </a:lnTo>
                <a:lnTo>
                  <a:pt x="3096042" y="3147184"/>
                </a:lnTo>
                <a:lnTo>
                  <a:pt x="0" y="31471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" name="Freeform 3"/>
          <p:cNvSpPr/>
          <p:nvPr/>
        </p:nvSpPr>
        <p:spPr>
          <a:xfrm>
            <a:off x="14092063" y="9081041"/>
            <a:ext cx="2057400" cy="2057400"/>
          </a:xfrm>
          <a:custGeom>
            <a:avLst/>
            <a:gdLst/>
            <a:ahLst/>
            <a:cxnLst/>
            <a:rect l="l" t="t" r="r" b="b"/>
            <a:pathLst>
              <a:path w="2057400" h="2057400">
                <a:moveTo>
                  <a:pt x="0" y="0"/>
                </a:moveTo>
                <a:lnTo>
                  <a:pt x="2057400" y="0"/>
                </a:lnTo>
                <a:lnTo>
                  <a:pt x="205740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4" name="Freeform 4"/>
          <p:cNvSpPr/>
          <p:nvPr/>
        </p:nvSpPr>
        <p:spPr>
          <a:xfrm rot="8681927">
            <a:off x="14835265" y="7023641"/>
            <a:ext cx="4848071" cy="4114800"/>
          </a:xfrm>
          <a:custGeom>
            <a:avLst/>
            <a:gdLst/>
            <a:ahLst/>
            <a:cxnLst/>
            <a:rect l="l" t="t" r="r" b="b"/>
            <a:pathLst>
              <a:path w="4848071" h="4114800">
                <a:moveTo>
                  <a:pt x="0" y="0"/>
                </a:moveTo>
                <a:lnTo>
                  <a:pt x="4848070" y="0"/>
                </a:lnTo>
                <a:lnTo>
                  <a:pt x="484807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5" name="Freeform 5"/>
          <p:cNvSpPr/>
          <p:nvPr/>
        </p:nvSpPr>
        <p:spPr>
          <a:xfrm>
            <a:off x="12247576" y="0"/>
            <a:ext cx="5362891" cy="4114800"/>
          </a:xfrm>
          <a:custGeom>
            <a:avLst/>
            <a:gdLst/>
            <a:ahLst/>
            <a:cxnLst/>
            <a:rect l="l" t="t" r="r" b="b"/>
            <a:pathLst>
              <a:path w="5362891" h="4114800">
                <a:moveTo>
                  <a:pt x="0" y="0"/>
                </a:moveTo>
                <a:lnTo>
                  <a:pt x="5362891" y="0"/>
                </a:lnTo>
                <a:lnTo>
                  <a:pt x="53628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6" name="Group 6"/>
          <p:cNvGrpSpPr/>
          <p:nvPr/>
        </p:nvGrpSpPr>
        <p:grpSpPr>
          <a:xfrm>
            <a:off x="2071305" y="178709"/>
            <a:ext cx="10363604" cy="1699981"/>
            <a:chOff x="0" y="0"/>
            <a:chExt cx="5816635" cy="954125"/>
          </a:xfrm>
        </p:grpSpPr>
        <p:sp>
          <p:nvSpPr>
            <p:cNvPr id="7" name="Freeform 7"/>
            <p:cNvSpPr/>
            <p:nvPr/>
          </p:nvSpPr>
          <p:spPr>
            <a:xfrm>
              <a:off x="2352" y="0"/>
              <a:ext cx="5811932" cy="954125"/>
            </a:xfrm>
            <a:custGeom>
              <a:avLst/>
              <a:gdLst/>
              <a:ahLst/>
              <a:cxnLst/>
              <a:rect l="l" t="t" r="r" b="b"/>
              <a:pathLst>
                <a:path w="5811932" h="954125">
                  <a:moveTo>
                    <a:pt x="5596143" y="0"/>
                  </a:moveTo>
                  <a:lnTo>
                    <a:pt x="12589" y="0"/>
                  </a:lnTo>
                  <a:cubicBezTo>
                    <a:pt x="8939" y="0"/>
                    <a:pt x="5485" y="1648"/>
                    <a:pt x="3188" y="4485"/>
                  </a:cubicBezTo>
                  <a:cubicBezTo>
                    <a:pt x="892" y="7321"/>
                    <a:pt x="0" y="11043"/>
                    <a:pt x="760" y="14613"/>
                  </a:cubicBezTo>
                  <a:lnTo>
                    <a:pt x="197736" y="939512"/>
                  </a:lnTo>
                  <a:cubicBezTo>
                    <a:pt x="199551" y="948033"/>
                    <a:pt x="207076" y="954125"/>
                    <a:pt x="215789" y="954125"/>
                  </a:cubicBezTo>
                  <a:lnTo>
                    <a:pt x="5799343" y="954125"/>
                  </a:lnTo>
                  <a:cubicBezTo>
                    <a:pt x="5802992" y="954125"/>
                    <a:pt x="5806447" y="952477"/>
                    <a:pt x="5808743" y="949640"/>
                  </a:cubicBezTo>
                  <a:cubicBezTo>
                    <a:pt x="5811039" y="946803"/>
                    <a:pt x="5811932" y="943081"/>
                    <a:pt x="5811171" y="939512"/>
                  </a:cubicBezTo>
                  <a:lnTo>
                    <a:pt x="5614196" y="14613"/>
                  </a:lnTo>
                  <a:cubicBezTo>
                    <a:pt x="5612381" y="6092"/>
                    <a:pt x="5604855" y="0"/>
                    <a:pt x="5596143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E42F">
                    <a:alpha val="100000"/>
                  </a:srgbClr>
                </a:gs>
                <a:gs pos="100000">
                  <a:srgbClr val="FFB613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01600" y="-38100"/>
              <a:ext cx="5613435" cy="992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455660" y="1820636"/>
            <a:ext cx="15238144" cy="8061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16585" lvl="1" indent="-308610" algn="l">
              <a:lnSpc>
                <a:spcPts val="4000"/>
              </a:lnSpc>
              <a:buFont typeface="Arial" panose="020B0604020202020204"/>
              <a:buChar char="•"/>
            </a:pPr>
            <a:r>
              <a:rPr lang="en-US" sz="2855">
                <a:solidFill>
                  <a:srgbClr val="2855BF"/>
                </a:solidFill>
                <a:latin typeface="Lora"/>
                <a:ea typeface="Lora"/>
                <a:cs typeface="Lora"/>
                <a:sym typeface="Lora"/>
              </a:rPr>
              <a:t>охорона і захист прав та інтересів дітей; </a:t>
            </a:r>
          </a:p>
          <a:p>
            <a:pPr marL="616585" lvl="1" indent="-308610" algn="l">
              <a:lnSpc>
                <a:spcPts val="4000"/>
              </a:lnSpc>
              <a:spcBef>
                <a:spcPct val="0"/>
              </a:spcBef>
              <a:buFont typeface="Arial" panose="020B0604020202020204"/>
              <a:buChar char="•"/>
            </a:pPr>
            <a:r>
              <a:rPr lang="en-US" sz="2855">
                <a:solidFill>
                  <a:srgbClr val="2855BF"/>
                </a:solidFill>
                <a:latin typeface="Lora"/>
                <a:ea typeface="Lora"/>
                <a:cs typeface="Lora"/>
                <a:sym typeface="Lora"/>
              </a:rPr>
              <a:t>психологічний супровід психічного, розумового, соціального і фізичного розвитку здобувачів освіти; </a:t>
            </a:r>
          </a:p>
          <a:p>
            <a:pPr marL="616585" lvl="1" indent="-308610" algn="l">
              <a:lnSpc>
                <a:spcPts val="4000"/>
              </a:lnSpc>
              <a:spcBef>
                <a:spcPct val="0"/>
              </a:spcBef>
              <a:buFont typeface="Arial" panose="020B0604020202020204"/>
              <a:buChar char="•"/>
            </a:pPr>
            <a:r>
              <a:rPr lang="en-US" sz="2855">
                <a:solidFill>
                  <a:srgbClr val="2855BF"/>
                </a:solidFill>
                <a:latin typeface="Lora"/>
                <a:ea typeface="Lora"/>
                <a:cs typeface="Lora"/>
                <a:sym typeface="Lora"/>
              </a:rPr>
              <a:t>психологічна діагностика та аналіз динаміки психічного, розумового і соціального розвитку здобувачів освіти;</a:t>
            </a:r>
          </a:p>
          <a:p>
            <a:pPr marL="616585" lvl="1" indent="-308610" algn="l">
              <a:lnSpc>
                <a:spcPts val="4000"/>
              </a:lnSpc>
              <a:spcBef>
                <a:spcPct val="0"/>
              </a:spcBef>
              <a:buFont typeface="Arial" panose="020B0604020202020204"/>
              <a:buChar char="•"/>
            </a:pPr>
            <a:r>
              <a:rPr lang="en-US" sz="2855">
                <a:solidFill>
                  <a:srgbClr val="2855BF"/>
                </a:solidFill>
                <a:latin typeface="Lora"/>
                <a:ea typeface="Lora"/>
                <a:cs typeface="Lora"/>
                <a:sym typeface="Lora"/>
              </a:rPr>
              <a:t>психологічний супровід адаптації до умов освітнього процесу; </a:t>
            </a:r>
          </a:p>
          <a:p>
            <a:pPr marL="616585" lvl="1" indent="-308610" algn="l">
              <a:lnSpc>
                <a:spcPts val="4000"/>
              </a:lnSpc>
              <a:spcBef>
                <a:spcPct val="0"/>
              </a:spcBef>
              <a:buFont typeface="Arial" panose="020B0604020202020204"/>
              <a:buChar char="•"/>
            </a:pPr>
            <a:r>
              <a:rPr lang="en-US" sz="2855">
                <a:solidFill>
                  <a:srgbClr val="2855BF"/>
                </a:solidFill>
                <a:latin typeface="Lora"/>
                <a:ea typeface="Lora"/>
                <a:cs typeface="Lora"/>
                <a:sym typeface="Lora"/>
              </a:rPr>
              <a:t>психологічна допомога дітям з ООП та з числа ВПО; </a:t>
            </a:r>
          </a:p>
          <a:p>
            <a:pPr marL="616585" lvl="1" indent="-308610" algn="l">
              <a:lnSpc>
                <a:spcPts val="4000"/>
              </a:lnSpc>
              <a:spcBef>
                <a:spcPct val="0"/>
              </a:spcBef>
              <a:buFont typeface="Arial" panose="020B0604020202020204"/>
              <a:buChar char="•"/>
            </a:pPr>
            <a:r>
              <a:rPr lang="en-US" sz="2855">
                <a:solidFill>
                  <a:srgbClr val="2855BF"/>
                </a:solidFill>
                <a:latin typeface="Lora"/>
                <a:ea typeface="Lora"/>
                <a:cs typeface="Lora"/>
                <a:sym typeface="Lora"/>
              </a:rPr>
              <a:t>подолання тривожності у дітей під час воєнного стану; </a:t>
            </a:r>
          </a:p>
          <a:p>
            <a:pPr marL="616585" lvl="1" indent="-308610" algn="l">
              <a:lnSpc>
                <a:spcPts val="4000"/>
              </a:lnSpc>
              <a:spcBef>
                <a:spcPct val="0"/>
              </a:spcBef>
              <a:buFont typeface="Arial" panose="020B0604020202020204"/>
              <a:buChar char="•"/>
            </a:pPr>
            <a:r>
              <a:rPr lang="en-US" sz="2855">
                <a:solidFill>
                  <a:srgbClr val="2855BF"/>
                </a:solidFill>
                <a:latin typeface="Lora"/>
                <a:ea typeface="Lora"/>
                <a:cs typeface="Lora"/>
                <a:sym typeface="Lora"/>
              </a:rPr>
              <a:t>реалізація розвивальних, профілактичних, просвітницьких, корекційних програм з урахуванням індивідуальних, гендерних, вікових особливостей здобувачів освіти;</a:t>
            </a:r>
          </a:p>
          <a:p>
            <a:pPr marL="616585" lvl="1" indent="-308610" algn="l">
              <a:lnSpc>
                <a:spcPts val="4000"/>
              </a:lnSpc>
              <a:spcBef>
                <a:spcPct val="0"/>
              </a:spcBef>
              <a:buFont typeface="Arial" panose="020B0604020202020204"/>
              <a:buChar char="•"/>
            </a:pPr>
            <a:r>
              <a:rPr lang="en-US" sz="2855">
                <a:solidFill>
                  <a:srgbClr val="2855BF"/>
                </a:solidFill>
                <a:latin typeface="Lora"/>
                <a:ea typeface="Lora"/>
                <a:cs typeface="Lora"/>
                <a:sym typeface="Lora"/>
              </a:rPr>
              <a:t>консультативна допомога всім учасникам освітнього процесу з питань навчання, виховання здобувачів освіти, особистісного та професійного розвитку; </a:t>
            </a:r>
          </a:p>
          <a:p>
            <a:pPr marL="616585" lvl="1" indent="-308610" algn="l">
              <a:lnSpc>
                <a:spcPts val="4000"/>
              </a:lnSpc>
              <a:buFont typeface="Arial" panose="020B0604020202020204"/>
              <a:buChar char="•"/>
            </a:pPr>
            <a:r>
              <a:rPr lang="en-US" sz="2855">
                <a:solidFill>
                  <a:srgbClr val="2855BF"/>
                </a:solidFill>
                <a:latin typeface="Lora"/>
                <a:ea typeface="Lora"/>
                <a:cs typeface="Lora"/>
                <a:sym typeface="Lora"/>
              </a:rPr>
              <a:t>залучення учнівської молоді в суспільно корисній діяльності; </a:t>
            </a:r>
          </a:p>
          <a:p>
            <a:pPr marL="616585" lvl="1" indent="-308610" algn="l">
              <a:lnSpc>
                <a:spcPts val="4000"/>
              </a:lnSpc>
              <a:spcBef>
                <a:spcPct val="0"/>
              </a:spcBef>
              <a:buFont typeface="Arial" panose="020B0604020202020204"/>
              <a:buChar char="•"/>
            </a:pPr>
            <a:r>
              <a:rPr lang="en-US" sz="2855">
                <a:solidFill>
                  <a:srgbClr val="2855BF"/>
                </a:solidFill>
                <a:latin typeface="Lora"/>
                <a:ea typeface="Lora"/>
                <a:cs typeface="Lora"/>
                <a:sym typeface="Lora"/>
              </a:rPr>
              <a:t>упровадження політики академічної доброчесності у школі; </a:t>
            </a:r>
          </a:p>
          <a:p>
            <a:pPr marL="616585" lvl="1" indent="-308610" algn="l">
              <a:lnSpc>
                <a:spcPts val="4000"/>
              </a:lnSpc>
              <a:spcBef>
                <a:spcPct val="0"/>
              </a:spcBef>
              <a:buFont typeface="Arial" panose="020B0604020202020204"/>
              <a:buChar char="•"/>
            </a:pPr>
            <a:r>
              <a:rPr lang="en-US" sz="2855">
                <a:solidFill>
                  <a:srgbClr val="2855BF"/>
                </a:solidFill>
                <a:latin typeface="Lora"/>
                <a:ea typeface="Lora"/>
                <a:cs typeface="Lora"/>
                <a:sym typeface="Lora"/>
              </a:rPr>
              <a:t>розбудова безпечного і здорового освітнього середовища у Новій українській школі;</a:t>
            </a:r>
          </a:p>
        </p:txBody>
      </p:sp>
      <p:sp>
        <p:nvSpPr>
          <p:cNvPr id="10" name="Freeform 10"/>
          <p:cNvSpPr/>
          <p:nvPr/>
        </p:nvSpPr>
        <p:spPr>
          <a:xfrm>
            <a:off x="14824281" y="526357"/>
            <a:ext cx="1739045" cy="1570931"/>
          </a:xfrm>
          <a:custGeom>
            <a:avLst/>
            <a:gdLst/>
            <a:ahLst/>
            <a:cxnLst/>
            <a:rect l="l" t="t" r="r" b="b"/>
            <a:pathLst>
              <a:path w="1739045" h="1570931">
                <a:moveTo>
                  <a:pt x="0" y="0"/>
                </a:moveTo>
                <a:lnTo>
                  <a:pt x="1739045" y="0"/>
                </a:lnTo>
                <a:lnTo>
                  <a:pt x="1739045" y="1570931"/>
                </a:lnTo>
                <a:lnTo>
                  <a:pt x="0" y="157093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1" name="TextBox 11"/>
          <p:cNvSpPr txBox="1"/>
          <p:nvPr/>
        </p:nvSpPr>
        <p:spPr>
          <a:xfrm>
            <a:off x="2287899" y="597852"/>
            <a:ext cx="9743083" cy="7524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  <a:spcBef>
                <a:spcPct val="0"/>
              </a:spcBef>
            </a:pPr>
            <a:r>
              <a:rPr lang="en-US" sz="4500" b="1" dirty="0" err="1">
                <a:solidFill>
                  <a:srgbClr val="2855BF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Діяльність</a:t>
            </a:r>
            <a:r>
              <a:rPr lang="en-US" sz="4500" b="1" dirty="0">
                <a:solidFill>
                  <a:srgbClr val="2855BF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4500" b="1" dirty="0" err="1">
                <a:solidFill>
                  <a:srgbClr val="2855BF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психологічної</a:t>
            </a:r>
            <a:r>
              <a:rPr lang="en-US" sz="4500" b="1" dirty="0">
                <a:solidFill>
                  <a:srgbClr val="2855BF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4500" b="1" dirty="0" err="1">
                <a:solidFill>
                  <a:srgbClr val="2855BF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служби</a:t>
            </a:r>
            <a:endParaRPr lang="en-US" sz="4500" b="1" dirty="0">
              <a:solidFill>
                <a:srgbClr val="2855BF"/>
              </a:solidFill>
              <a:latin typeface="Lora Bold" panose="00000800000000000000"/>
              <a:ea typeface="Lora Bold" panose="00000800000000000000"/>
              <a:cs typeface="Lora Bold" panose="00000800000000000000"/>
              <a:sym typeface="Lora Bold" panose="0000080000000000000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3" name="Group 3"/>
          <p:cNvGrpSpPr/>
          <p:nvPr/>
        </p:nvGrpSpPr>
        <p:grpSpPr>
          <a:xfrm>
            <a:off x="-1828687" y="876300"/>
            <a:ext cx="10642861" cy="10642861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BB03B"/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7" name="Freeform 7"/>
          <p:cNvSpPr/>
          <p:nvPr/>
        </p:nvSpPr>
        <p:spPr>
          <a:xfrm flipH="1">
            <a:off x="5562681" y="571433"/>
            <a:ext cx="4624624" cy="10421687"/>
          </a:xfrm>
          <a:custGeom>
            <a:avLst/>
            <a:gdLst/>
            <a:ahLst/>
            <a:cxnLst/>
            <a:rect l="l" t="t" r="r" b="b"/>
            <a:pathLst>
              <a:path w="4624624" h="10421687">
                <a:moveTo>
                  <a:pt x="4624624" y="0"/>
                </a:moveTo>
                <a:lnTo>
                  <a:pt x="0" y="0"/>
                </a:lnTo>
                <a:lnTo>
                  <a:pt x="0" y="10421687"/>
                </a:lnTo>
                <a:lnTo>
                  <a:pt x="4624624" y="10421687"/>
                </a:lnTo>
                <a:lnTo>
                  <a:pt x="4624624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8" name="Group 8"/>
          <p:cNvGrpSpPr/>
          <p:nvPr/>
        </p:nvGrpSpPr>
        <p:grpSpPr>
          <a:xfrm>
            <a:off x="9458325" y="4710452"/>
            <a:ext cx="7171705" cy="1388996"/>
            <a:chOff x="0" y="0"/>
            <a:chExt cx="2098337" cy="406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098337" cy="406400"/>
            </a:xfrm>
            <a:custGeom>
              <a:avLst/>
              <a:gdLst/>
              <a:ahLst/>
              <a:cxnLst/>
              <a:rect l="l" t="t" r="r" b="b"/>
              <a:pathLst>
                <a:path w="2098337" h="406400">
                  <a:moveTo>
                    <a:pt x="1895137" y="0"/>
                  </a:moveTo>
                  <a:cubicBezTo>
                    <a:pt x="2007361" y="0"/>
                    <a:pt x="2098337" y="90976"/>
                    <a:pt x="2098337" y="203200"/>
                  </a:cubicBezTo>
                  <a:cubicBezTo>
                    <a:pt x="2098337" y="315424"/>
                    <a:pt x="2007361" y="406400"/>
                    <a:pt x="1895137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35397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2098337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641650" y="4854708"/>
            <a:ext cx="1100485" cy="1100485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458325" y="7721382"/>
            <a:ext cx="7171705" cy="1584696"/>
            <a:chOff x="0" y="0"/>
            <a:chExt cx="2098337" cy="46365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098337" cy="463659"/>
            </a:xfrm>
            <a:custGeom>
              <a:avLst/>
              <a:gdLst/>
              <a:ahLst/>
              <a:cxnLst/>
              <a:rect l="l" t="t" r="r" b="b"/>
              <a:pathLst>
                <a:path w="2098337" h="463659">
                  <a:moveTo>
                    <a:pt x="1895137" y="0"/>
                  </a:moveTo>
                  <a:cubicBezTo>
                    <a:pt x="2007361" y="0"/>
                    <a:pt x="2098337" y="103794"/>
                    <a:pt x="2098337" y="231830"/>
                  </a:cubicBezTo>
                  <a:cubicBezTo>
                    <a:pt x="2098337" y="359865"/>
                    <a:pt x="2007361" y="463659"/>
                    <a:pt x="1895137" y="463659"/>
                  </a:cubicBezTo>
                  <a:lnTo>
                    <a:pt x="203200" y="463659"/>
                  </a:lnTo>
                  <a:cubicBezTo>
                    <a:pt x="90976" y="463659"/>
                    <a:pt x="0" y="359865"/>
                    <a:pt x="0" y="231830"/>
                  </a:cubicBezTo>
                  <a:cubicBezTo>
                    <a:pt x="0" y="103794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35397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2098337" cy="5017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9641650" y="7865638"/>
            <a:ext cx="1100485" cy="1100485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9458325" y="6215917"/>
            <a:ext cx="7171705" cy="1388996"/>
            <a:chOff x="0" y="0"/>
            <a:chExt cx="2098337" cy="4064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098337" cy="406400"/>
            </a:xfrm>
            <a:custGeom>
              <a:avLst/>
              <a:gdLst/>
              <a:ahLst/>
              <a:cxnLst/>
              <a:rect l="l" t="t" r="r" b="b"/>
              <a:pathLst>
                <a:path w="2098337" h="406400">
                  <a:moveTo>
                    <a:pt x="1895137" y="0"/>
                  </a:moveTo>
                  <a:cubicBezTo>
                    <a:pt x="2007361" y="0"/>
                    <a:pt x="2098337" y="90976"/>
                    <a:pt x="2098337" y="203200"/>
                  </a:cubicBezTo>
                  <a:cubicBezTo>
                    <a:pt x="2098337" y="315424"/>
                    <a:pt x="2007361" y="406400"/>
                    <a:pt x="1895137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35397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2098337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9641650" y="6360173"/>
            <a:ext cx="1100485" cy="1100485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26" name="Freeform 26"/>
          <p:cNvSpPr/>
          <p:nvPr/>
        </p:nvSpPr>
        <p:spPr>
          <a:xfrm>
            <a:off x="9953598" y="5219974"/>
            <a:ext cx="476588" cy="369951"/>
          </a:xfrm>
          <a:custGeom>
            <a:avLst/>
            <a:gdLst/>
            <a:ahLst/>
            <a:cxnLst/>
            <a:rect l="l" t="t" r="r" b="b"/>
            <a:pathLst>
              <a:path w="476588" h="369951">
                <a:moveTo>
                  <a:pt x="0" y="0"/>
                </a:moveTo>
                <a:lnTo>
                  <a:pt x="476588" y="0"/>
                </a:lnTo>
                <a:lnTo>
                  <a:pt x="476588" y="369952"/>
                </a:lnTo>
                <a:lnTo>
                  <a:pt x="0" y="36995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27" name="Freeform 27"/>
          <p:cNvSpPr/>
          <p:nvPr/>
        </p:nvSpPr>
        <p:spPr>
          <a:xfrm>
            <a:off x="9953598" y="6725440"/>
            <a:ext cx="476588" cy="369951"/>
          </a:xfrm>
          <a:custGeom>
            <a:avLst/>
            <a:gdLst/>
            <a:ahLst/>
            <a:cxnLst/>
            <a:rect l="l" t="t" r="r" b="b"/>
            <a:pathLst>
              <a:path w="476588" h="369951">
                <a:moveTo>
                  <a:pt x="0" y="0"/>
                </a:moveTo>
                <a:lnTo>
                  <a:pt x="476588" y="0"/>
                </a:lnTo>
                <a:lnTo>
                  <a:pt x="476588" y="369951"/>
                </a:lnTo>
                <a:lnTo>
                  <a:pt x="0" y="36995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28" name="Freeform 28"/>
          <p:cNvSpPr/>
          <p:nvPr/>
        </p:nvSpPr>
        <p:spPr>
          <a:xfrm>
            <a:off x="9953598" y="8230905"/>
            <a:ext cx="476588" cy="369951"/>
          </a:xfrm>
          <a:custGeom>
            <a:avLst/>
            <a:gdLst/>
            <a:ahLst/>
            <a:cxnLst/>
            <a:rect l="l" t="t" r="r" b="b"/>
            <a:pathLst>
              <a:path w="476588" h="369951">
                <a:moveTo>
                  <a:pt x="0" y="0"/>
                </a:moveTo>
                <a:lnTo>
                  <a:pt x="476588" y="0"/>
                </a:lnTo>
                <a:lnTo>
                  <a:pt x="476588" y="369951"/>
                </a:lnTo>
                <a:lnTo>
                  <a:pt x="0" y="36995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29" name="TextBox 29"/>
          <p:cNvSpPr txBox="1"/>
          <p:nvPr/>
        </p:nvSpPr>
        <p:spPr>
          <a:xfrm>
            <a:off x="9144000" y="420773"/>
            <a:ext cx="8339851" cy="709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4870" b="1">
                <a:solidFill>
                  <a:srgbClr val="1A1A1A"/>
                </a:solidFill>
                <a:latin typeface="Proxima Nova Bold" panose="02000506030000020004"/>
                <a:ea typeface="Proxima Nova Bold" panose="02000506030000020004"/>
                <a:cs typeface="Proxima Nova Bold" panose="02000506030000020004"/>
                <a:sym typeface="Proxima Nova Bold" panose="02000506030000020004"/>
              </a:rPr>
              <a:t>Академічна доброчесність</a:t>
            </a:r>
          </a:p>
        </p:txBody>
      </p:sp>
      <p:grpSp>
        <p:nvGrpSpPr>
          <p:cNvPr id="30" name="Group 30"/>
          <p:cNvGrpSpPr/>
          <p:nvPr/>
        </p:nvGrpSpPr>
        <p:grpSpPr>
          <a:xfrm>
            <a:off x="9458325" y="3207156"/>
            <a:ext cx="7171705" cy="1388996"/>
            <a:chOff x="0" y="0"/>
            <a:chExt cx="2098337" cy="4064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2098337" cy="406400"/>
            </a:xfrm>
            <a:custGeom>
              <a:avLst/>
              <a:gdLst/>
              <a:ahLst/>
              <a:cxnLst/>
              <a:rect l="l" t="t" r="r" b="b"/>
              <a:pathLst>
                <a:path w="2098337" h="406400">
                  <a:moveTo>
                    <a:pt x="1895137" y="0"/>
                  </a:moveTo>
                  <a:cubicBezTo>
                    <a:pt x="2007361" y="0"/>
                    <a:pt x="2098337" y="90976"/>
                    <a:pt x="2098337" y="203200"/>
                  </a:cubicBezTo>
                  <a:cubicBezTo>
                    <a:pt x="2098337" y="315424"/>
                    <a:pt x="2007361" y="406400"/>
                    <a:pt x="1895137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35397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38100"/>
              <a:ext cx="2098337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9641650" y="3351412"/>
            <a:ext cx="1100485" cy="1100485"/>
            <a:chOff x="0" y="0"/>
            <a:chExt cx="812800" cy="8128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36" name="Freeform 36"/>
          <p:cNvSpPr/>
          <p:nvPr/>
        </p:nvSpPr>
        <p:spPr>
          <a:xfrm>
            <a:off x="9953598" y="3742673"/>
            <a:ext cx="476588" cy="369951"/>
          </a:xfrm>
          <a:custGeom>
            <a:avLst/>
            <a:gdLst/>
            <a:ahLst/>
            <a:cxnLst/>
            <a:rect l="l" t="t" r="r" b="b"/>
            <a:pathLst>
              <a:path w="476588" h="369951">
                <a:moveTo>
                  <a:pt x="0" y="0"/>
                </a:moveTo>
                <a:lnTo>
                  <a:pt x="476588" y="0"/>
                </a:lnTo>
                <a:lnTo>
                  <a:pt x="476588" y="369951"/>
                </a:lnTo>
                <a:lnTo>
                  <a:pt x="0" y="36995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7" name="TextBox 37"/>
          <p:cNvSpPr txBox="1"/>
          <p:nvPr/>
        </p:nvSpPr>
        <p:spPr>
          <a:xfrm>
            <a:off x="10087595" y="3533162"/>
            <a:ext cx="7171705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  <a:spcBef>
                <a:spcPct val="0"/>
              </a:spcBef>
            </a:pPr>
            <a:r>
              <a:rPr lang="en-US" sz="2400">
                <a:solidFill>
                  <a:srgbClr val="FAFAFA"/>
                </a:solidFill>
                <a:latin typeface="Lora"/>
                <a:ea typeface="Lora"/>
                <a:cs typeface="Lora"/>
                <a:sym typeface="Lora"/>
              </a:rPr>
              <a:t>старанність, самостійність у навчанні;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0942139" y="4923811"/>
            <a:ext cx="5194624" cy="824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  <a:spcBef>
                <a:spcPct val="0"/>
              </a:spcBef>
            </a:pPr>
            <a:r>
              <a:rPr lang="en-US" sz="2400">
                <a:solidFill>
                  <a:srgbClr val="FFFFFE"/>
                </a:solidFill>
                <a:latin typeface="Lora"/>
                <a:ea typeface="Lora"/>
                <a:cs typeface="Lora"/>
                <a:sym typeface="Lora"/>
              </a:rPr>
              <a:t>відповідальність за власні вчинки і чесне здобуття оцінок;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0716614" y="6474170"/>
            <a:ext cx="5194624" cy="824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  <a:spcBef>
                <a:spcPct val="0"/>
              </a:spcBef>
            </a:pPr>
            <a:r>
              <a:rPr lang="en-US" sz="2400">
                <a:solidFill>
                  <a:srgbClr val="FFFFFE"/>
                </a:solidFill>
                <a:latin typeface="Lora"/>
                <a:ea typeface="Lora"/>
                <a:cs typeface="Lora"/>
                <a:sym typeface="Lora"/>
              </a:rPr>
              <a:t>толерування думок інших, взаємоповага та підтримка; 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0942139" y="8062113"/>
            <a:ext cx="5194624" cy="1243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  <a:spcBef>
                <a:spcPct val="0"/>
              </a:spcBef>
            </a:pPr>
            <a:r>
              <a:rPr lang="en-US" sz="2400">
                <a:solidFill>
                  <a:srgbClr val="FFFFFE"/>
                </a:solidFill>
                <a:latin typeface="Lora"/>
                <a:ea typeface="Lora"/>
                <a:cs typeface="Lora"/>
                <a:sym typeface="Lora"/>
              </a:rPr>
              <a:t>гідна та моральна поведінка під час навчального процесу та поза ним. 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9641650" y="1019580"/>
            <a:ext cx="6276777" cy="12065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3500" b="1">
                <a:solidFill>
                  <a:srgbClr val="FBB111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Основні принципи</a:t>
            </a:r>
          </a:p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3500" b="1">
                <a:solidFill>
                  <a:srgbClr val="FBB111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академічної доброчесності:</a:t>
            </a:r>
          </a:p>
        </p:txBody>
      </p:sp>
      <p:pic>
        <p:nvPicPr>
          <p:cNvPr id="43" name="Picture 42" descr="зображення_viber_2026-06-11_08-10-02-076"/>
          <p:cNvPicPr>
            <a:picLocks noChangeAspect="1"/>
          </p:cNvPicPr>
          <p:nvPr/>
        </p:nvPicPr>
        <p:blipFill>
          <a:blip r:embed="rId7"/>
          <a:srcRect l="4370" r="12505"/>
          <a:stretch>
            <a:fillRect/>
          </a:stretch>
        </p:blipFill>
        <p:spPr>
          <a:xfrm>
            <a:off x="-1524000" y="1181100"/>
            <a:ext cx="10373360" cy="10059670"/>
          </a:xfrm>
          <a:prstGeom prst="ellipse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7765399" cy="9258300"/>
          </a:xfrm>
          <a:custGeom>
            <a:avLst/>
            <a:gdLst/>
            <a:ahLst/>
            <a:cxnLst/>
            <a:rect l="l" t="t" r="r" b="b"/>
            <a:pathLst>
              <a:path w="7765399" h="9258300">
                <a:moveTo>
                  <a:pt x="0" y="0"/>
                </a:moveTo>
                <a:lnTo>
                  <a:pt x="7765399" y="0"/>
                </a:lnTo>
                <a:lnTo>
                  <a:pt x="7765399" y="9258300"/>
                </a:lnTo>
                <a:lnTo>
                  <a:pt x="0" y="92583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4" name="Freeform 4"/>
          <p:cNvSpPr/>
          <p:nvPr/>
        </p:nvSpPr>
        <p:spPr>
          <a:xfrm rot="5400000">
            <a:off x="-35337" y="1934818"/>
            <a:ext cx="7127320" cy="10633046"/>
          </a:xfrm>
          <a:custGeom>
            <a:avLst/>
            <a:gdLst/>
            <a:ahLst/>
            <a:cxnLst/>
            <a:rect l="l" t="t" r="r" b="b"/>
            <a:pathLst>
              <a:path w="7127320" h="10633046">
                <a:moveTo>
                  <a:pt x="0" y="0"/>
                </a:moveTo>
                <a:lnTo>
                  <a:pt x="7127320" y="0"/>
                </a:lnTo>
                <a:lnTo>
                  <a:pt x="7127320" y="10633046"/>
                </a:lnTo>
                <a:lnTo>
                  <a:pt x="0" y="1063304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87264"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5" name="Group 5"/>
          <p:cNvGrpSpPr/>
          <p:nvPr/>
        </p:nvGrpSpPr>
        <p:grpSpPr>
          <a:xfrm>
            <a:off x="-491179" y="1592291"/>
            <a:ext cx="6812785" cy="6812785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35397"/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-491179" y="1703959"/>
            <a:ext cx="6589450" cy="6589450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 l="-25000" r="-25000"/>
              </a:stretch>
            </a:blipFill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7493673" y="2395693"/>
            <a:ext cx="10668000" cy="77641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80"/>
              </a:lnSpc>
              <a:spcBef>
                <a:spcPct val="0"/>
              </a:spcBef>
            </a:pPr>
            <a:r>
              <a:rPr lang="en-US" sz="2700" dirty="0" err="1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обговорення</a:t>
            </a:r>
            <a:r>
              <a:rPr lang="en-US" sz="2700" dirty="0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700" dirty="0" err="1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завдань</a:t>
            </a:r>
            <a:r>
              <a:rPr lang="en-US" sz="2700" dirty="0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 «Положення </a:t>
            </a:r>
            <a:r>
              <a:rPr lang="en-US" sz="2700" dirty="0" err="1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про</a:t>
            </a:r>
            <a:r>
              <a:rPr lang="en-US" sz="2700" dirty="0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700" dirty="0" err="1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академічну</a:t>
            </a:r>
            <a:r>
              <a:rPr lang="en-US" sz="2700" dirty="0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700" dirty="0" err="1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доброчесність</a:t>
            </a:r>
            <a:r>
              <a:rPr lang="en-US" sz="2700" dirty="0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700" dirty="0" err="1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закладу</a:t>
            </a:r>
            <a:r>
              <a:rPr lang="en-US" sz="2700" dirty="0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 освіти» </a:t>
            </a:r>
            <a:r>
              <a:rPr lang="en-US" sz="2700" dirty="0" err="1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на</a:t>
            </a:r>
            <a:r>
              <a:rPr lang="en-US" sz="2700" dirty="0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700" dirty="0" err="1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засіданнях</a:t>
            </a:r>
            <a:r>
              <a:rPr lang="en-US" sz="2700" dirty="0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 МК </a:t>
            </a:r>
            <a:r>
              <a:rPr lang="en-US" sz="2700" dirty="0" err="1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та</a:t>
            </a:r>
            <a:r>
              <a:rPr lang="en-US" sz="2700" dirty="0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700" dirty="0" err="1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внесення</a:t>
            </a:r>
            <a:r>
              <a:rPr lang="en-US" sz="2700" dirty="0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700" dirty="0" err="1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коректив</a:t>
            </a:r>
            <a:r>
              <a:rPr lang="en-US" sz="2700" dirty="0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; </a:t>
            </a:r>
          </a:p>
          <a:p>
            <a:pPr algn="l">
              <a:lnSpc>
                <a:spcPts val="3780"/>
              </a:lnSpc>
              <a:spcBef>
                <a:spcPct val="0"/>
              </a:spcBef>
            </a:pPr>
            <a:endParaRPr lang="en-US" sz="2700" dirty="0">
              <a:solidFill>
                <a:srgbClr val="0070C0"/>
              </a:solidFill>
              <a:latin typeface="Lora"/>
              <a:ea typeface="Lora"/>
              <a:cs typeface="Lora"/>
              <a:sym typeface="Lora"/>
            </a:endParaRPr>
          </a:p>
          <a:p>
            <a:pPr algn="l">
              <a:lnSpc>
                <a:spcPts val="3780"/>
              </a:lnSpc>
              <a:spcBef>
                <a:spcPct val="0"/>
              </a:spcBef>
            </a:pPr>
            <a:r>
              <a:rPr lang="en-US" sz="2700" dirty="0" err="1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лекції</a:t>
            </a:r>
            <a:r>
              <a:rPr lang="en-US" sz="2700" dirty="0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700" dirty="0" err="1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для</a:t>
            </a:r>
            <a:r>
              <a:rPr lang="en-US" sz="2700" dirty="0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700" dirty="0" err="1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вчителів</a:t>
            </a:r>
            <a:r>
              <a:rPr lang="en-US" sz="2700" dirty="0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700" dirty="0" err="1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та</a:t>
            </a:r>
            <a:r>
              <a:rPr lang="en-US" sz="2700" dirty="0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700" dirty="0" err="1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здобувачів</a:t>
            </a:r>
            <a:r>
              <a:rPr lang="en-US" sz="2700" dirty="0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 освіти («</a:t>
            </a:r>
            <a:r>
              <a:rPr lang="en-US" sz="2700" dirty="0" err="1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Академічна</a:t>
            </a:r>
            <a:r>
              <a:rPr lang="en-US" sz="2700" dirty="0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700" dirty="0" err="1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доброчесність</a:t>
            </a:r>
            <a:r>
              <a:rPr lang="en-US" sz="2700" dirty="0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: актуальність </a:t>
            </a:r>
            <a:r>
              <a:rPr lang="en-US" sz="2700" dirty="0" err="1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та</a:t>
            </a:r>
            <a:r>
              <a:rPr lang="en-US" sz="2700" dirty="0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700" dirty="0" err="1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основні</a:t>
            </a:r>
            <a:r>
              <a:rPr lang="en-US" sz="2700" dirty="0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700" dirty="0" err="1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аспекти</a:t>
            </a:r>
            <a:r>
              <a:rPr lang="en-US" sz="2700" dirty="0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», «</a:t>
            </a:r>
            <a:r>
              <a:rPr lang="en-US" sz="2700" dirty="0" err="1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Академічна</a:t>
            </a:r>
            <a:r>
              <a:rPr lang="en-US" sz="2700" dirty="0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700" dirty="0" err="1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доброчесність</a:t>
            </a:r>
            <a:r>
              <a:rPr lang="en-US" sz="2700" dirty="0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. </a:t>
            </a:r>
            <a:r>
              <a:rPr lang="en-US" sz="2700" dirty="0" err="1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Плагіат</a:t>
            </a:r>
            <a:r>
              <a:rPr lang="en-US" sz="2700" dirty="0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, його види», «</a:t>
            </a:r>
            <a:r>
              <a:rPr lang="en-US" sz="2700" dirty="0" err="1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Охорона</a:t>
            </a:r>
            <a:r>
              <a:rPr lang="en-US" sz="2700" dirty="0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700" dirty="0" err="1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інтелектуальної</a:t>
            </a:r>
            <a:r>
              <a:rPr lang="en-US" sz="2700" dirty="0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700" dirty="0" err="1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власності</a:t>
            </a:r>
            <a:r>
              <a:rPr lang="en-US" sz="2700" dirty="0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700" dirty="0" err="1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та</a:t>
            </a:r>
            <a:r>
              <a:rPr lang="en-US" sz="2700" dirty="0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 запобігання </a:t>
            </a:r>
            <a:r>
              <a:rPr lang="en-US" sz="2700" dirty="0" err="1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поширенню</a:t>
            </a:r>
            <a:r>
              <a:rPr lang="en-US" sz="2700" dirty="0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700" dirty="0" err="1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плагіату</a:t>
            </a:r>
            <a:r>
              <a:rPr lang="en-US" sz="2700" dirty="0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 »); </a:t>
            </a:r>
          </a:p>
          <a:p>
            <a:pPr algn="l">
              <a:lnSpc>
                <a:spcPts val="3780"/>
              </a:lnSpc>
              <a:spcBef>
                <a:spcPct val="0"/>
              </a:spcBef>
            </a:pPr>
            <a:endParaRPr lang="en-US" sz="2700" dirty="0">
              <a:solidFill>
                <a:srgbClr val="0070C0"/>
              </a:solidFill>
              <a:latin typeface="Lora"/>
              <a:ea typeface="Lora"/>
              <a:cs typeface="Lora"/>
              <a:sym typeface="Lora"/>
            </a:endParaRPr>
          </a:p>
          <a:p>
            <a:pPr algn="l">
              <a:lnSpc>
                <a:spcPts val="3780"/>
              </a:lnSpc>
              <a:spcBef>
                <a:spcPct val="0"/>
              </a:spcBef>
            </a:pPr>
            <a:r>
              <a:rPr lang="en-US" sz="2700" dirty="0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700" dirty="0" err="1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виховні</a:t>
            </a:r>
            <a:r>
              <a:rPr lang="en-US" sz="2700" dirty="0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700" dirty="0" err="1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бесіди</a:t>
            </a:r>
            <a:r>
              <a:rPr lang="en-US" sz="2700" dirty="0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700" dirty="0" err="1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для</a:t>
            </a:r>
            <a:r>
              <a:rPr lang="en-US" sz="2700" dirty="0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 учнів; </a:t>
            </a:r>
          </a:p>
          <a:p>
            <a:pPr algn="l">
              <a:lnSpc>
                <a:spcPts val="3780"/>
              </a:lnSpc>
              <a:spcBef>
                <a:spcPct val="0"/>
              </a:spcBef>
            </a:pPr>
            <a:endParaRPr lang="en-US" sz="2700" dirty="0">
              <a:solidFill>
                <a:srgbClr val="0070C0"/>
              </a:solidFill>
              <a:latin typeface="Lora"/>
              <a:ea typeface="Lora"/>
              <a:cs typeface="Lora"/>
              <a:sym typeface="Lora"/>
            </a:endParaRPr>
          </a:p>
          <a:p>
            <a:pPr algn="l">
              <a:lnSpc>
                <a:spcPts val="3780"/>
              </a:lnSpc>
              <a:spcBef>
                <a:spcPct val="0"/>
              </a:spcBef>
            </a:pPr>
            <a:r>
              <a:rPr lang="en-US" sz="2700" dirty="0" err="1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наради</a:t>
            </a:r>
            <a:r>
              <a:rPr lang="en-US" sz="2700" dirty="0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 («Дотримання ст.42 </a:t>
            </a:r>
            <a:r>
              <a:rPr lang="en-US" sz="2700" dirty="0" err="1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Закону</a:t>
            </a:r>
            <a:r>
              <a:rPr lang="en-US" sz="2700" dirty="0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700" dirty="0" err="1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України</a:t>
            </a:r>
            <a:r>
              <a:rPr lang="en-US" sz="2700" dirty="0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 “</a:t>
            </a:r>
            <a:r>
              <a:rPr lang="en-US" sz="2700" dirty="0" err="1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Про</a:t>
            </a:r>
            <a:r>
              <a:rPr lang="en-US" sz="2700" dirty="0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700" dirty="0" err="1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освіту</a:t>
            </a:r>
            <a:r>
              <a:rPr lang="en-US" sz="2700" dirty="0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 щодо </a:t>
            </a:r>
            <a:r>
              <a:rPr lang="en-US" sz="2700" dirty="0" err="1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порушення</a:t>
            </a:r>
            <a:r>
              <a:rPr lang="en-US" sz="2700" dirty="0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700" dirty="0" err="1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академічної</a:t>
            </a:r>
            <a:r>
              <a:rPr lang="en-US" sz="2700" dirty="0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700" dirty="0" err="1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доброчесності</a:t>
            </a:r>
            <a:r>
              <a:rPr lang="en-US" sz="2700" dirty="0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”», «</a:t>
            </a:r>
            <a:r>
              <a:rPr lang="en-US" sz="2700" dirty="0" err="1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Про</a:t>
            </a:r>
            <a:r>
              <a:rPr lang="en-US" sz="2700" dirty="0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 запобігання і </a:t>
            </a:r>
            <a:r>
              <a:rPr lang="en-US" sz="2700" dirty="0" err="1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протидію</a:t>
            </a:r>
            <a:r>
              <a:rPr lang="en-US" sz="2700" dirty="0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700" dirty="0" err="1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корупції</a:t>
            </a:r>
            <a:r>
              <a:rPr lang="en-US" sz="2700" dirty="0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 в закладі освіти», «</a:t>
            </a:r>
            <a:r>
              <a:rPr lang="en-US" sz="2700" dirty="0" err="1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Реалізація</a:t>
            </a:r>
            <a:r>
              <a:rPr lang="en-US" sz="2700" dirty="0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 заходів </a:t>
            </a:r>
            <a:r>
              <a:rPr lang="en-US" sz="2700" dirty="0" err="1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забезпечення</a:t>
            </a:r>
            <a:r>
              <a:rPr lang="en-US" sz="2700" dirty="0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700" dirty="0" err="1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політики</a:t>
            </a:r>
            <a:r>
              <a:rPr lang="en-US" sz="2700" dirty="0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700" dirty="0" err="1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академічної</a:t>
            </a:r>
            <a:r>
              <a:rPr lang="en-US" sz="2700" dirty="0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700" dirty="0" err="1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доброчесності</a:t>
            </a:r>
            <a:r>
              <a:rPr lang="en-US" sz="2700" dirty="0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 </a:t>
            </a:r>
          </a:p>
          <a:p>
            <a:pPr algn="l">
              <a:lnSpc>
                <a:spcPts val="3780"/>
              </a:lnSpc>
              <a:spcBef>
                <a:spcPct val="0"/>
              </a:spcBef>
            </a:pPr>
            <a:r>
              <a:rPr lang="en-US" sz="2700" dirty="0">
                <a:solidFill>
                  <a:srgbClr val="0070C0"/>
                </a:solidFill>
                <a:latin typeface="Lora"/>
                <a:ea typeface="Lora"/>
                <a:cs typeface="Lora"/>
                <a:sym typeface="Lora"/>
              </a:rPr>
              <a:t>у 2025/2026 н.р.»).</a:t>
            </a:r>
          </a:p>
        </p:txBody>
      </p:sp>
      <p:sp>
        <p:nvSpPr>
          <p:cNvPr id="10" name="Freeform 10"/>
          <p:cNvSpPr/>
          <p:nvPr/>
        </p:nvSpPr>
        <p:spPr>
          <a:xfrm>
            <a:off x="6515685" y="2522346"/>
            <a:ext cx="678799" cy="678799"/>
          </a:xfrm>
          <a:custGeom>
            <a:avLst/>
            <a:gdLst/>
            <a:ahLst/>
            <a:cxnLst/>
            <a:rect l="l" t="t" r="r" b="b"/>
            <a:pathLst>
              <a:path w="678799" h="678799">
                <a:moveTo>
                  <a:pt x="0" y="0"/>
                </a:moveTo>
                <a:lnTo>
                  <a:pt x="678799" y="0"/>
                </a:lnTo>
                <a:lnTo>
                  <a:pt x="678799" y="678800"/>
                </a:lnTo>
                <a:lnTo>
                  <a:pt x="0" y="678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1" name="TextBox 11"/>
          <p:cNvSpPr txBox="1"/>
          <p:nvPr/>
        </p:nvSpPr>
        <p:spPr>
          <a:xfrm>
            <a:off x="6834979" y="971550"/>
            <a:ext cx="9027914" cy="1618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  <a:spcBef>
                <a:spcPct val="0"/>
              </a:spcBef>
            </a:pPr>
            <a:r>
              <a:rPr lang="en-US" sz="3100" dirty="0">
                <a:solidFill>
                  <a:srgbClr val="002060"/>
                </a:solidFill>
                <a:latin typeface="Lora"/>
                <a:ea typeface="Lora"/>
                <a:cs typeface="Lora"/>
                <a:sym typeface="Lora"/>
              </a:rPr>
              <a:t>У </a:t>
            </a:r>
            <a:r>
              <a:rPr lang="en-US" sz="3100" dirty="0" err="1">
                <a:solidFill>
                  <a:srgbClr val="002060"/>
                </a:solidFill>
                <a:latin typeface="Lora"/>
                <a:ea typeface="Lora"/>
                <a:cs typeface="Lora"/>
                <a:sym typeface="Lora"/>
              </a:rPr>
              <a:t>рамках</a:t>
            </a:r>
            <a:r>
              <a:rPr lang="en-US" sz="3100" dirty="0">
                <a:solidFill>
                  <a:srgbClr val="00206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Lora"/>
                <a:ea typeface="Lora"/>
                <a:cs typeface="Lora"/>
                <a:sym typeface="Lora"/>
              </a:rPr>
              <a:t>реалізації</a:t>
            </a:r>
            <a:r>
              <a:rPr lang="en-US" sz="3100" dirty="0">
                <a:solidFill>
                  <a:srgbClr val="00206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Lora"/>
                <a:ea typeface="Lora"/>
                <a:cs typeface="Lora"/>
                <a:sym typeface="Lora"/>
              </a:rPr>
              <a:t>цього</a:t>
            </a:r>
            <a:r>
              <a:rPr lang="en-US" sz="3100" dirty="0">
                <a:solidFill>
                  <a:srgbClr val="00206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Lora"/>
                <a:ea typeface="Lora"/>
                <a:cs typeface="Lora"/>
                <a:sym typeface="Lora"/>
              </a:rPr>
              <a:t>напрямку</a:t>
            </a:r>
            <a:r>
              <a:rPr lang="en-US" sz="3100" dirty="0">
                <a:solidFill>
                  <a:srgbClr val="002060"/>
                </a:solidFill>
                <a:latin typeface="Lora"/>
                <a:ea typeface="Lora"/>
                <a:cs typeface="Lora"/>
                <a:sym typeface="Lora"/>
              </a:rPr>
              <a:t> роботи </a:t>
            </a:r>
          </a:p>
          <a:p>
            <a:pPr algn="ctr">
              <a:lnSpc>
                <a:spcPts val="4340"/>
              </a:lnSpc>
              <a:spcBef>
                <a:spcPct val="0"/>
              </a:spcBef>
            </a:pPr>
            <a:r>
              <a:rPr lang="en-US" sz="3100" dirty="0">
                <a:solidFill>
                  <a:srgbClr val="002060"/>
                </a:solidFill>
                <a:latin typeface="Lora"/>
                <a:ea typeface="Lora"/>
                <a:cs typeface="Lora"/>
                <a:sym typeface="Lora"/>
              </a:rPr>
              <a:t>у 2025/2026 н.р. </a:t>
            </a:r>
            <a:r>
              <a:rPr lang="en-US" sz="3100" dirty="0" err="1">
                <a:solidFill>
                  <a:srgbClr val="002060"/>
                </a:solidFill>
                <a:latin typeface="Lora"/>
                <a:ea typeface="Lora"/>
                <a:cs typeface="Lora"/>
                <a:sym typeface="Lora"/>
              </a:rPr>
              <a:t>було</a:t>
            </a:r>
            <a:r>
              <a:rPr lang="en-US" sz="3100" dirty="0">
                <a:solidFill>
                  <a:srgbClr val="00206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Lora"/>
                <a:ea typeface="Lora"/>
                <a:cs typeface="Lora"/>
                <a:sym typeface="Lora"/>
              </a:rPr>
              <a:t>проведено</a:t>
            </a:r>
            <a:r>
              <a:rPr lang="en-US" sz="3100" dirty="0">
                <a:solidFill>
                  <a:srgbClr val="00206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Lora"/>
                <a:ea typeface="Lora"/>
                <a:cs typeface="Lora"/>
                <a:sym typeface="Lora"/>
              </a:rPr>
              <a:t>низку</a:t>
            </a:r>
            <a:r>
              <a:rPr lang="en-US" sz="3100" dirty="0">
                <a:solidFill>
                  <a:srgbClr val="002060"/>
                </a:solidFill>
                <a:latin typeface="Lora"/>
                <a:ea typeface="Lora"/>
                <a:cs typeface="Lora"/>
                <a:sym typeface="Lora"/>
              </a:rPr>
              <a:t> заходів:</a:t>
            </a:r>
          </a:p>
        </p:txBody>
      </p:sp>
      <p:sp>
        <p:nvSpPr>
          <p:cNvPr id="12" name="Freeform 12"/>
          <p:cNvSpPr/>
          <p:nvPr/>
        </p:nvSpPr>
        <p:spPr>
          <a:xfrm>
            <a:off x="6495580" y="4289750"/>
            <a:ext cx="678799" cy="678799"/>
          </a:xfrm>
          <a:custGeom>
            <a:avLst/>
            <a:gdLst/>
            <a:ahLst/>
            <a:cxnLst/>
            <a:rect l="l" t="t" r="r" b="b"/>
            <a:pathLst>
              <a:path w="678799" h="678799">
                <a:moveTo>
                  <a:pt x="0" y="0"/>
                </a:moveTo>
                <a:lnTo>
                  <a:pt x="678799" y="0"/>
                </a:lnTo>
                <a:lnTo>
                  <a:pt x="678799" y="678800"/>
                </a:lnTo>
                <a:lnTo>
                  <a:pt x="0" y="678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3" name="Freeform 13"/>
          <p:cNvSpPr/>
          <p:nvPr/>
        </p:nvSpPr>
        <p:spPr>
          <a:xfrm>
            <a:off x="6515685" y="6572542"/>
            <a:ext cx="678799" cy="678799"/>
          </a:xfrm>
          <a:custGeom>
            <a:avLst/>
            <a:gdLst/>
            <a:ahLst/>
            <a:cxnLst/>
            <a:rect l="l" t="t" r="r" b="b"/>
            <a:pathLst>
              <a:path w="678799" h="678799">
                <a:moveTo>
                  <a:pt x="0" y="0"/>
                </a:moveTo>
                <a:lnTo>
                  <a:pt x="678799" y="0"/>
                </a:lnTo>
                <a:lnTo>
                  <a:pt x="678799" y="678799"/>
                </a:lnTo>
                <a:lnTo>
                  <a:pt x="0" y="67879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4" name="Freeform 14"/>
          <p:cNvSpPr/>
          <p:nvPr/>
        </p:nvSpPr>
        <p:spPr>
          <a:xfrm>
            <a:off x="6515685" y="7737116"/>
            <a:ext cx="678799" cy="678799"/>
          </a:xfrm>
          <a:custGeom>
            <a:avLst/>
            <a:gdLst/>
            <a:ahLst/>
            <a:cxnLst/>
            <a:rect l="l" t="t" r="r" b="b"/>
            <a:pathLst>
              <a:path w="678799" h="678799">
                <a:moveTo>
                  <a:pt x="0" y="0"/>
                </a:moveTo>
                <a:lnTo>
                  <a:pt x="678799" y="0"/>
                </a:lnTo>
                <a:lnTo>
                  <a:pt x="678799" y="678799"/>
                </a:lnTo>
                <a:lnTo>
                  <a:pt x="0" y="67879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pic>
        <p:nvPicPr>
          <p:cNvPr id="15" name="Picture 14" descr="зображення_viber_2026-06-11_08-10-02-095"/>
          <p:cNvPicPr>
            <a:picLocks noChangeAspect="1"/>
          </p:cNvPicPr>
          <p:nvPr/>
        </p:nvPicPr>
        <p:blipFill>
          <a:blip r:embed="rId10"/>
          <a:srcRect l="1875"/>
          <a:stretch>
            <a:fillRect/>
          </a:stretch>
        </p:blipFill>
        <p:spPr>
          <a:xfrm>
            <a:off x="-491490" y="1333500"/>
            <a:ext cx="7049770" cy="7153275"/>
          </a:xfrm>
          <a:prstGeom prst="ellipse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712976" y="3940182"/>
            <a:ext cx="2713673" cy="5609659"/>
          </a:xfrm>
          <a:custGeom>
            <a:avLst/>
            <a:gdLst/>
            <a:ahLst/>
            <a:cxnLst/>
            <a:rect l="l" t="t" r="r" b="b"/>
            <a:pathLst>
              <a:path w="2713673" h="5609659">
                <a:moveTo>
                  <a:pt x="0" y="0"/>
                </a:moveTo>
                <a:lnTo>
                  <a:pt x="2713672" y="0"/>
                </a:lnTo>
                <a:lnTo>
                  <a:pt x="2713672" y="5609659"/>
                </a:lnTo>
                <a:lnTo>
                  <a:pt x="0" y="56096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" name="Freeform 3"/>
          <p:cNvSpPr/>
          <p:nvPr/>
        </p:nvSpPr>
        <p:spPr>
          <a:xfrm>
            <a:off x="8018547" y="2988799"/>
            <a:ext cx="1193640" cy="1193640"/>
          </a:xfrm>
          <a:custGeom>
            <a:avLst/>
            <a:gdLst/>
            <a:ahLst/>
            <a:cxnLst/>
            <a:rect l="l" t="t" r="r" b="b"/>
            <a:pathLst>
              <a:path w="1193640" h="1193640">
                <a:moveTo>
                  <a:pt x="0" y="0"/>
                </a:moveTo>
                <a:lnTo>
                  <a:pt x="1193640" y="0"/>
                </a:lnTo>
                <a:lnTo>
                  <a:pt x="1193640" y="1193639"/>
                </a:lnTo>
                <a:lnTo>
                  <a:pt x="0" y="119363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4" name="Freeform 4"/>
          <p:cNvSpPr/>
          <p:nvPr/>
        </p:nvSpPr>
        <p:spPr>
          <a:xfrm>
            <a:off x="16039410" y="4613289"/>
            <a:ext cx="1426170" cy="1426170"/>
          </a:xfrm>
          <a:custGeom>
            <a:avLst/>
            <a:gdLst/>
            <a:ahLst/>
            <a:cxnLst/>
            <a:rect l="l" t="t" r="r" b="b"/>
            <a:pathLst>
              <a:path w="1426170" h="1426170">
                <a:moveTo>
                  <a:pt x="0" y="0"/>
                </a:moveTo>
                <a:lnTo>
                  <a:pt x="1426170" y="0"/>
                </a:lnTo>
                <a:lnTo>
                  <a:pt x="1426170" y="1426170"/>
                </a:lnTo>
                <a:lnTo>
                  <a:pt x="0" y="14261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5" name="Freeform 5"/>
          <p:cNvSpPr/>
          <p:nvPr/>
        </p:nvSpPr>
        <p:spPr>
          <a:xfrm>
            <a:off x="8864619" y="6553436"/>
            <a:ext cx="1426170" cy="1426170"/>
          </a:xfrm>
          <a:custGeom>
            <a:avLst/>
            <a:gdLst/>
            <a:ahLst/>
            <a:cxnLst/>
            <a:rect l="l" t="t" r="r" b="b"/>
            <a:pathLst>
              <a:path w="1426170" h="1426170">
                <a:moveTo>
                  <a:pt x="0" y="0"/>
                </a:moveTo>
                <a:lnTo>
                  <a:pt x="1426169" y="0"/>
                </a:lnTo>
                <a:lnTo>
                  <a:pt x="1426169" y="1426170"/>
                </a:lnTo>
                <a:lnTo>
                  <a:pt x="0" y="14261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2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6" name="Freeform 6"/>
          <p:cNvSpPr/>
          <p:nvPr/>
        </p:nvSpPr>
        <p:spPr>
          <a:xfrm>
            <a:off x="8151534" y="7740415"/>
            <a:ext cx="1426170" cy="1426170"/>
          </a:xfrm>
          <a:custGeom>
            <a:avLst/>
            <a:gdLst/>
            <a:ahLst/>
            <a:cxnLst/>
            <a:rect l="l" t="t" r="r" b="b"/>
            <a:pathLst>
              <a:path w="1426170" h="1426170">
                <a:moveTo>
                  <a:pt x="0" y="0"/>
                </a:moveTo>
                <a:lnTo>
                  <a:pt x="1426170" y="0"/>
                </a:lnTo>
                <a:lnTo>
                  <a:pt x="1426170" y="1426170"/>
                </a:lnTo>
                <a:lnTo>
                  <a:pt x="0" y="14261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7" name="Group 7"/>
          <p:cNvGrpSpPr/>
          <p:nvPr/>
        </p:nvGrpSpPr>
        <p:grpSpPr>
          <a:xfrm>
            <a:off x="2179087" y="948232"/>
            <a:ext cx="13929825" cy="1064796"/>
            <a:chOff x="0" y="0"/>
            <a:chExt cx="6346625" cy="48513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46625" cy="485136"/>
            </a:xfrm>
            <a:custGeom>
              <a:avLst/>
              <a:gdLst/>
              <a:ahLst/>
              <a:cxnLst/>
              <a:rect l="l" t="t" r="r" b="b"/>
              <a:pathLst>
                <a:path w="6346625" h="485136">
                  <a:moveTo>
                    <a:pt x="203200" y="0"/>
                  </a:moveTo>
                  <a:lnTo>
                    <a:pt x="6346625" y="0"/>
                  </a:lnTo>
                  <a:lnTo>
                    <a:pt x="6143425" y="485136"/>
                  </a:lnTo>
                  <a:lnTo>
                    <a:pt x="0" y="485136"/>
                  </a:lnTo>
                  <a:lnTo>
                    <a:pt x="203200" y="0"/>
                  </a:lnTo>
                  <a:close/>
                </a:path>
              </a:pathLst>
            </a:custGeom>
            <a:gradFill rotWithShape="1">
              <a:gsLst>
                <a:gs pos="0">
                  <a:srgbClr val="51AFFF">
                    <a:alpha val="100000"/>
                  </a:srgbClr>
                </a:gs>
                <a:gs pos="100000">
                  <a:srgbClr val="3183ED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01600" y="-28575"/>
              <a:ext cx="6143425" cy="5137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5896841" y="1440272"/>
            <a:ext cx="3414225" cy="1064796"/>
            <a:chOff x="0" y="0"/>
            <a:chExt cx="1555569" cy="48513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555569" cy="485136"/>
            </a:xfrm>
            <a:custGeom>
              <a:avLst/>
              <a:gdLst/>
              <a:ahLst/>
              <a:cxnLst/>
              <a:rect l="l" t="t" r="r" b="b"/>
              <a:pathLst>
                <a:path w="1555569" h="485136">
                  <a:moveTo>
                    <a:pt x="203200" y="0"/>
                  </a:moveTo>
                  <a:lnTo>
                    <a:pt x="1555569" y="0"/>
                  </a:lnTo>
                  <a:lnTo>
                    <a:pt x="1352369" y="485136"/>
                  </a:lnTo>
                  <a:lnTo>
                    <a:pt x="0" y="485136"/>
                  </a:lnTo>
                  <a:lnTo>
                    <a:pt x="203200" y="0"/>
                  </a:lnTo>
                  <a:close/>
                </a:path>
              </a:pathLst>
            </a:custGeom>
            <a:gradFill rotWithShape="1">
              <a:gsLst>
                <a:gs pos="0">
                  <a:srgbClr val="FFBC29">
                    <a:alpha val="100000"/>
                  </a:srgbClr>
                </a:gs>
                <a:gs pos="100000">
                  <a:srgbClr val="FFB000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01600" y="-28575"/>
              <a:ext cx="1352369" cy="5137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1423663" y="496302"/>
            <a:ext cx="3871425" cy="1064796"/>
            <a:chOff x="0" y="0"/>
            <a:chExt cx="1763876" cy="48513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763876" cy="485136"/>
            </a:xfrm>
            <a:custGeom>
              <a:avLst/>
              <a:gdLst/>
              <a:ahLst/>
              <a:cxnLst/>
              <a:rect l="l" t="t" r="r" b="b"/>
              <a:pathLst>
                <a:path w="1763876" h="485136">
                  <a:moveTo>
                    <a:pt x="203200" y="0"/>
                  </a:moveTo>
                  <a:lnTo>
                    <a:pt x="1763876" y="0"/>
                  </a:lnTo>
                  <a:lnTo>
                    <a:pt x="1560676" y="485136"/>
                  </a:lnTo>
                  <a:lnTo>
                    <a:pt x="0" y="485136"/>
                  </a:lnTo>
                  <a:lnTo>
                    <a:pt x="203200" y="0"/>
                  </a:lnTo>
                  <a:close/>
                </a:path>
              </a:pathLst>
            </a:custGeom>
            <a:gradFill rotWithShape="1">
              <a:gsLst>
                <a:gs pos="0">
                  <a:srgbClr val="FFBC29">
                    <a:alpha val="100000"/>
                  </a:srgbClr>
                </a:gs>
                <a:gs pos="100000">
                  <a:srgbClr val="FFB000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01600" y="-28575"/>
              <a:ext cx="1560676" cy="5137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6" name="AutoShape 16"/>
          <p:cNvSpPr/>
          <p:nvPr/>
        </p:nvSpPr>
        <p:spPr>
          <a:xfrm>
            <a:off x="9835219" y="7629071"/>
            <a:ext cx="2808298" cy="0"/>
          </a:xfrm>
          <a:prstGeom prst="line">
            <a:avLst/>
          </a:prstGeom>
          <a:ln w="19050" cap="flat">
            <a:solidFill>
              <a:srgbClr val="373A3B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uk-UA"/>
          </a:p>
        </p:txBody>
      </p:sp>
      <p:sp>
        <p:nvSpPr>
          <p:cNvPr id="17" name="AutoShape 17"/>
          <p:cNvSpPr/>
          <p:nvPr/>
        </p:nvSpPr>
        <p:spPr>
          <a:xfrm>
            <a:off x="9835219" y="5633071"/>
            <a:ext cx="2812206" cy="0"/>
          </a:xfrm>
          <a:prstGeom prst="line">
            <a:avLst/>
          </a:prstGeom>
          <a:ln w="19050" cap="flat">
            <a:solidFill>
              <a:srgbClr val="373A3B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uk-UA"/>
          </a:p>
        </p:txBody>
      </p:sp>
      <p:sp>
        <p:nvSpPr>
          <p:cNvPr id="18" name="AutoShape 18"/>
          <p:cNvSpPr/>
          <p:nvPr/>
        </p:nvSpPr>
        <p:spPr>
          <a:xfrm>
            <a:off x="5584291" y="6610329"/>
            <a:ext cx="2795752" cy="0"/>
          </a:xfrm>
          <a:prstGeom prst="line">
            <a:avLst/>
          </a:prstGeom>
          <a:ln w="19050" cap="flat">
            <a:solidFill>
              <a:srgbClr val="373A3B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uk-UA"/>
          </a:p>
        </p:txBody>
      </p:sp>
      <p:sp>
        <p:nvSpPr>
          <p:cNvPr id="19" name="AutoShape 19"/>
          <p:cNvSpPr/>
          <p:nvPr/>
        </p:nvSpPr>
        <p:spPr>
          <a:xfrm>
            <a:off x="5584291" y="8646843"/>
            <a:ext cx="2795752" cy="0"/>
          </a:xfrm>
          <a:prstGeom prst="line">
            <a:avLst/>
          </a:prstGeom>
          <a:ln w="19050" cap="flat">
            <a:solidFill>
              <a:srgbClr val="373A3B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uk-UA"/>
          </a:p>
        </p:txBody>
      </p:sp>
      <p:sp>
        <p:nvSpPr>
          <p:cNvPr id="20" name="AutoShape 20"/>
          <p:cNvSpPr/>
          <p:nvPr/>
        </p:nvSpPr>
        <p:spPr>
          <a:xfrm flipV="1">
            <a:off x="5735535" y="4591283"/>
            <a:ext cx="2737700" cy="12481"/>
          </a:xfrm>
          <a:prstGeom prst="line">
            <a:avLst/>
          </a:prstGeom>
          <a:ln w="19050" cap="flat">
            <a:solidFill>
              <a:srgbClr val="373A3B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uk-UA"/>
          </a:p>
        </p:txBody>
      </p:sp>
      <p:sp>
        <p:nvSpPr>
          <p:cNvPr id="21" name="Freeform 21"/>
          <p:cNvSpPr/>
          <p:nvPr/>
        </p:nvSpPr>
        <p:spPr>
          <a:xfrm>
            <a:off x="3518058" y="3698986"/>
            <a:ext cx="2066233" cy="1266037"/>
          </a:xfrm>
          <a:custGeom>
            <a:avLst/>
            <a:gdLst/>
            <a:ahLst/>
            <a:cxnLst/>
            <a:rect l="l" t="t" r="r" b="b"/>
            <a:pathLst>
              <a:path w="2066233" h="1266037">
                <a:moveTo>
                  <a:pt x="0" y="0"/>
                </a:moveTo>
                <a:lnTo>
                  <a:pt x="2066233" y="0"/>
                </a:lnTo>
                <a:lnTo>
                  <a:pt x="2066233" y="1266038"/>
                </a:lnTo>
                <a:lnTo>
                  <a:pt x="0" y="126603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22" name="TextBox 22"/>
          <p:cNvSpPr txBox="1"/>
          <p:nvPr/>
        </p:nvSpPr>
        <p:spPr>
          <a:xfrm>
            <a:off x="2956077" y="966196"/>
            <a:ext cx="12375845" cy="1471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00" b="1">
                <a:solidFill>
                  <a:srgbClr val="FFFFFF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Стратегічна ціль: Створення простору інформаційної взаємодії </a:t>
            </a:r>
          </a:p>
          <a:p>
            <a:pPr algn="ctr">
              <a:lnSpc>
                <a:spcPts val="3920"/>
              </a:lnSpc>
            </a:pPr>
            <a:r>
              <a:rPr lang="en-US" sz="2800" b="1">
                <a:solidFill>
                  <a:srgbClr val="FFFFFF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та соціально-культурної комунікації учасників освітнього процесу</a:t>
            </a:r>
          </a:p>
          <a:p>
            <a:pPr marL="0" lvl="0" indent="0" algn="ctr">
              <a:lnSpc>
                <a:spcPts val="3920"/>
              </a:lnSpc>
              <a:spcBef>
                <a:spcPct val="0"/>
              </a:spcBef>
            </a:pPr>
            <a:endParaRPr lang="en-US" sz="2800" b="1">
              <a:solidFill>
                <a:srgbClr val="FFFFFF"/>
              </a:solidFill>
              <a:latin typeface="Lora Bold" panose="00000800000000000000"/>
              <a:ea typeface="Lora Bold" panose="00000800000000000000"/>
              <a:cs typeface="Lora Bold" panose="00000800000000000000"/>
              <a:sym typeface="Lora Bold" panose="00000800000000000000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1475223" y="5010764"/>
            <a:ext cx="5735535" cy="989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0"/>
              </a:lnSpc>
              <a:spcBef>
                <a:spcPct val="0"/>
              </a:spcBef>
            </a:pPr>
            <a:r>
              <a:rPr lang="en-US" sz="1900" b="1">
                <a:solidFill>
                  <a:srgbClr val="005BBB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Забезпечення учнів і педагогів необхідною навчальною та художньою літературою;</a:t>
            </a:r>
          </a:p>
          <a:p>
            <a:pPr algn="ctr">
              <a:lnSpc>
                <a:spcPts val="2660"/>
              </a:lnSpc>
              <a:spcBef>
                <a:spcPct val="0"/>
              </a:spcBef>
            </a:pPr>
            <a:endParaRPr lang="en-US" sz="1900" b="1">
              <a:solidFill>
                <a:srgbClr val="005BBB"/>
              </a:solidFill>
              <a:latin typeface="Lora Bold" panose="00000800000000000000"/>
              <a:ea typeface="Lora Bold" panose="00000800000000000000"/>
              <a:cs typeface="Lora Bold" panose="00000800000000000000"/>
              <a:sym typeface="Lora Bold" panose="00000800000000000000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11687416" y="6131960"/>
            <a:ext cx="5778163" cy="989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0"/>
              </a:lnSpc>
              <a:spcBef>
                <a:spcPct val="0"/>
              </a:spcBef>
            </a:pPr>
            <a:r>
              <a:rPr lang="en-US" sz="1900" b="1">
                <a:solidFill>
                  <a:srgbClr val="005BBB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Співпраця з педагогами у створенні ресурсів для підтримки освітнього процесу.;</a:t>
            </a:r>
          </a:p>
          <a:p>
            <a:pPr algn="ctr">
              <a:lnSpc>
                <a:spcPts val="2660"/>
              </a:lnSpc>
              <a:spcBef>
                <a:spcPct val="0"/>
              </a:spcBef>
            </a:pPr>
            <a:r>
              <a:rPr lang="en-US" sz="1900" b="1">
                <a:solidFill>
                  <a:srgbClr val="005BBB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119669" y="9128485"/>
            <a:ext cx="7031864" cy="989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0"/>
              </a:lnSpc>
              <a:spcBef>
                <a:spcPct val="0"/>
              </a:spcBef>
            </a:pPr>
            <a:r>
              <a:rPr lang="en-US" sz="1900" b="1">
                <a:solidFill>
                  <a:srgbClr val="005BBB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Організація інтерактивних заходів, спрямованих на формування інформаційної грамотності.</a:t>
            </a:r>
          </a:p>
          <a:p>
            <a:pPr algn="ctr">
              <a:lnSpc>
                <a:spcPts val="2660"/>
              </a:lnSpc>
              <a:spcBef>
                <a:spcPct val="0"/>
              </a:spcBef>
            </a:pPr>
            <a:endParaRPr lang="en-US" sz="1900" b="1">
              <a:solidFill>
                <a:srgbClr val="005BBB"/>
              </a:solidFill>
              <a:latin typeface="Lora Bold" panose="00000800000000000000"/>
              <a:ea typeface="Lora Bold" panose="00000800000000000000"/>
              <a:cs typeface="Lora Bold" panose="00000800000000000000"/>
              <a:sym typeface="Lora Bold" panose="00000800000000000000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10927064" y="7834238"/>
            <a:ext cx="6018808" cy="656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0"/>
              </a:lnSpc>
              <a:spcBef>
                <a:spcPct val="0"/>
              </a:spcBef>
            </a:pPr>
            <a:endParaRPr/>
          </a:p>
          <a:p>
            <a:pPr algn="ctr">
              <a:lnSpc>
                <a:spcPts val="2660"/>
              </a:lnSpc>
              <a:spcBef>
                <a:spcPct val="0"/>
              </a:spcBef>
            </a:pPr>
            <a:r>
              <a:rPr lang="en-US" sz="1900" b="1">
                <a:solidFill>
                  <a:srgbClr val="005BBB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Пошук нових шляхів комплектування бібліотеки</a:t>
            </a:r>
          </a:p>
        </p:txBody>
      </p:sp>
      <p:sp>
        <p:nvSpPr>
          <p:cNvPr id="27" name="Freeform 27"/>
          <p:cNvSpPr/>
          <p:nvPr/>
        </p:nvSpPr>
        <p:spPr>
          <a:xfrm>
            <a:off x="12820982" y="4773421"/>
            <a:ext cx="2066233" cy="1266037"/>
          </a:xfrm>
          <a:custGeom>
            <a:avLst/>
            <a:gdLst/>
            <a:ahLst/>
            <a:cxnLst/>
            <a:rect l="l" t="t" r="r" b="b"/>
            <a:pathLst>
              <a:path w="2066233" h="1266037">
                <a:moveTo>
                  <a:pt x="0" y="0"/>
                </a:moveTo>
                <a:lnTo>
                  <a:pt x="2066233" y="0"/>
                </a:lnTo>
                <a:lnTo>
                  <a:pt x="2066233" y="1266038"/>
                </a:lnTo>
                <a:lnTo>
                  <a:pt x="0" y="126603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28" name="Freeform 28"/>
          <p:cNvSpPr/>
          <p:nvPr/>
        </p:nvSpPr>
        <p:spPr>
          <a:xfrm>
            <a:off x="12903352" y="6798151"/>
            <a:ext cx="2066233" cy="1266037"/>
          </a:xfrm>
          <a:custGeom>
            <a:avLst/>
            <a:gdLst/>
            <a:ahLst/>
            <a:cxnLst/>
            <a:rect l="l" t="t" r="r" b="b"/>
            <a:pathLst>
              <a:path w="2066233" h="1266037">
                <a:moveTo>
                  <a:pt x="0" y="0"/>
                </a:moveTo>
                <a:lnTo>
                  <a:pt x="2066233" y="0"/>
                </a:lnTo>
                <a:lnTo>
                  <a:pt x="2066233" y="1266038"/>
                </a:lnTo>
                <a:lnTo>
                  <a:pt x="0" y="126603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29" name="Freeform 29"/>
          <p:cNvSpPr/>
          <p:nvPr/>
        </p:nvSpPr>
        <p:spPr>
          <a:xfrm>
            <a:off x="3518058" y="5855888"/>
            <a:ext cx="2066233" cy="1266037"/>
          </a:xfrm>
          <a:custGeom>
            <a:avLst/>
            <a:gdLst/>
            <a:ahLst/>
            <a:cxnLst/>
            <a:rect l="l" t="t" r="r" b="b"/>
            <a:pathLst>
              <a:path w="2066233" h="1266037">
                <a:moveTo>
                  <a:pt x="0" y="0"/>
                </a:moveTo>
                <a:lnTo>
                  <a:pt x="2066233" y="0"/>
                </a:lnTo>
                <a:lnTo>
                  <a:pt x="2066233" y="1266037"/>
                </a:lnTo>
                <a:lnTo>
                  <a:pt x="0" y="126603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0" name="Freeform 30"/>
          <p:cNvSpPr/>
          <p:nvPr/>
        </p:nvSpPr>
        <p:spPr>
          <a:xfrm>
            <a:off x="3518058" y="7811788"/>
            <a:ext cx="2066233" cy="1266037"/>
          </a:xfrm>
          <a:custGeom>
            <a:avLst/>
            <a:gdLst/>
            <a:ahLst/>
            <a:cxnLst/>
            <a:rect l="l" t="t" r="r" b="b"/>
            <a:pathLst>
              <a:path w="2066233" h="1266037">
                <a:moveTo>
                  <a:pt x="0" y="0"/>
                </a:moveTo>
                <a:lnTo>
                  <a:pt x="2066233" y="0"/>
                </a:lnTo>
                <a:lnTo>
                  <a:pt x="2066233" y="1266037"/>
                </a:lnTo>
                <a:lnTo>
                  <a:pt x="0" y="126603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1" name="TextBox 31"/>
          <p:cNvSpPr txBox="1"/>
          <p:nvPr/>
        </p:nvSpPr>
        <p:spPr>
          <a:xfrm>
            <a:off x="2046216" y="2812784"/>
            <a:ext cx="14047193" cy="10670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  <a:spcBef>
                <a:spcPct val="0"/>
              </a:spcBef>
            </a:pPr>
            <a:r>
              <a:rPr lang="en-US" sz="3100" b="1" dirty="0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У 2025-2026 н. р. </a:t>
            </a:r>
            <a:r>
              <a:rPr lang="en-US" sz="3100" b="1" dirty="0" err="1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шкільна</a:t>
            </a:r>
            <a:r>
              <a:rPr lang="en-US" sz="3100" b="1" dirty="0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3100" b="1" dirty="0" err="1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бібліотека</a:t>
            </a:r>
            <a:r>
              <a:rPr lang="en-US" sz="3100" b="1" dirty="0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3100" b="1" dirty="0" err="1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працювала</a:t>
            </a:r>
            <a:r>
              <a:rPr lang="en-US" sz="3100" b="1" dirty="0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3100" b="1" dirty="0" err="1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за</a:t>
            </a:r>
            <a:r>
              <a:rPr lang="en-US" sz="3100" b="1" dirty="0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3100" b="1" dirty="0" err="1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такими</a:t>
            </a:r>
            <a:r>
              <a:rPr lang="en-US" sz="3100" b="1" dirty="0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3100" b="1" dirty="0" err="1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напрямами</a:t>
            </a:r>
            <a:r>
              <a:rPr lang="en-US" sz="3100" b="1" dirty="0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: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475223" y="7228421"/>
            <a:ext cx="5735535" cy="656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0"/>
              </a:lnSpc>
              <a:spcBef>
                <a:spcPct val="0"/>
              </a:spcBef>
            </a:pPr>
            <a:r>
              <a:rPr lang="en-US" sz="1900" b="1">
                <a:solidFill>
                  <a:srgbClr val="005BBB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Проведення літературних конкурсів, тематичних виставок, обговорень книг.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3" name="Group 3"/>
          <p:cNvGrpSpPr/>
          <p:nvPr/>
        </p:nvGrpSpPr>
        <p:grpSpPr>
          <a:xfrm>
            <a:off x="-1968321" y="-842907"/>
            <a:ext cx="3936643" cy="3383052"/>
            <a:chOff x="0" y="0"/>
            <a:chExt cx="812800" cy="698500"/>
          </a:xfrm>
        </p:grpSpPr>
        <p:sp>
          <p:nvSpPr>
            <p:cNvPr id="4" name="Freeform 4"/>
            <p:cNvSpPr/>
            <p:nvPr/>
          </p:nvSpPr>
          <p:spPr>
            <a:xfrm>
              <a:off x="13595" y="0"/>
              <a:ext cx="785610" cy="698500"/>
            </a:xfrm>
            <a:custGeom>
              <a:avLst/>
              <a:gdLst/>
              <a:ahLst/>
              <a:cxnLst/>
              <a:rect l="l" t="t" r="r" b="b"/>
              <a:pathLst>
                <a:path w="785610" h="698500">
                  <a:moveTo>
                    <a:pt x="763601" y="410445"/>
                  </a:moveTo>
                  <a:lnTo>
                    <a:pt x="631609" y="637305"/>
                  </a:lnTo>
                  <a:cubicBezTo>
                    <a:pt x="609566" y="675192"/>
                    <a:pt x="569039" y="698500"/>
                    <a:pt x="525206" y="698500"/>
                  </a:cubicBezTo>
                  <a:lnTo>
                    <a:pt x="260404" y="698500"/>
                  </a:lnTo>
                  <a:cubicBezTo>
                    <a:pt x="216571" y="698500"/>
                    <a:pt x="176044" y="675192"/>
                    <a:pt x="154001" y="637305"/>
                  </a:cubicBezTo>
                  <a:lnTo>
                    <a:pt x="22009" y="410445"/>
                  </a:lnTo>
                  <a:cubicBezTo>
                    <a:pt x="0" y="372617"/>
                    <a:pt x="0" y="325883"/>
                    <a:pt x="22009" y="288055"/>
                  </a:cubicBezTo>
                  <a:lnTo>
                    <a:pt x="154001" y="61195"/>
                  </a:lnTo>
                  <a:cubicBezTo>
                    <a:pt x="176044" y="23308"/>
                    <a:pt x="216571" y="0"/>
                    <a:pt x="260404" y="0"/>
                  </a:cubicBezTo>
                  <a:lnTo>
                    <a:pt x="525206" y="0"/>
                  </a:lnTo>
                  <a:cubicBezTo>
                    <a:pt x="569039" y="0"/>
                    <a:pt x="609566" y="23308"/>
                    <a:pt x="631609" y="61195"/>
                  </a:cubicBezTo>
                  <a:lnTo>
                    <a:pt x="763601" y="288055"/>
                  </a:lnTo>
                  <a:cubicBezTo>
                    <a:pt x="785610" y="325883"/>
                    <a:pt x="785610" y="372617"/>
                    <a:pt x="763601" y="410445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86E2FF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151509">
            <a:off x="-682589" y="1617634"/>
            <a:ext cx="19653179" cy="5355491"/>
          </a:xfrm>
          <a:custGeom>
            <a:avLst/>
            <a:gdLst/>
            <a:ahLst/>
            <a:cxnLst/>
            <a:rect l="l" t="t" r="r" b="b"/>
            <a:pathLst>
              <a:path w="19653179" h="5355491">
                <a:moveTo>
                  <a:pt x="0" y="0"/>
                </a:moveTo>
                <a:lnTo>
                  <a:pt x="19653178" y="0"/>
                </a:lnTo>
                <a:lnTo>
                  <a:pt x="19653178" y="5355491"/>
                </a:lnTo>
                <a:lnTo>
                  <a:pt x="0" y="535549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7" name="Group 7"/>
          <p:cNvGrpSpPr/>
          <p:nvPr/>
        </p:nvGrpSpPr>
        <p:grpSpPr>
          <a:xfrm>
            <a:off x="3104003" y="4354008"/>
            <a:ext cx="486375" cy="486375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0" y="406400"/>
                  </a:lnTo>
                  <a:lnTo>
                    <a:pt x="203200" y="406400"/>
                  </a:lnTo>
                  <a:lnTo>
                    <a:pt x="203200" y="812800"/>
                  </a:lnTo>
                  <a:lnTo>
                    <a:pt x="609600" y="812800"/>
                  </a:lnTo>
                  <a:lnTo>
                    <a:pt x="609600" y="406400"/>
                  </a:lnTo>
                  <a:lnTo>
                    <a:pt x="81280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5BBB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203200" y="63500"/>
              <a:ext cx="406400" cy="749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001888" y="4486618"/>
            <a:ext cx="507800" cy="1546213"/>
            <a:chOff x="0" y="0"/>
            <a:chExt cx="848604" cy="258393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48604" cy="2583934"/>
            </a:xfrm>
            <a:custGeom>
              <a:avLst/>
              <a:gdLst/>
              <a:ahLst/>
              <a:cxnLst/>
              <a:rect l="l" t="t" r="r" b="b"/>
              <a:pathLst>
                <a:path w="848604" h="2583934">
                  <a:moveTo>
                    <a:pt x="424302" y="0"/>
                  </a:moveTo>
                  <a:lnTo>
                    <a:pt x="0" y="406400"/>
                  </a:lnTo>
                  <a:lnTo>
                    <a:pt x="203200" y="406400"/>
                  </a:lnTo>
                  <a:lnTo>
                    <a:pt x="203200" y="2583934"/>
                  </a:lnTo>
                  <a:lnTo>
                    <a:pt x="645404" y="2583934"/>
                  </a:lnTo>
                  <a:lnTo>
                    <a:pt x="645404" y="406400"/>
                  </a:lnTo>
                  <a:lnTo>
                    <a:pt x="848604" y="406400"/>
                  </a:lnTo>
                  <a:lnTo>
                    <a:pt x="424302" y="0"/>
                  </a:lnTo>
                  <a:close/>
                </a:path>
              </a:pathLst>
            </a:custGeom>
            <a:solidFill>
              <a:srgbClr val="005BBB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203200" y="63500"/>
              <a:ext cx="442204" cy="25204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3347191" y="5697307"/>
            <a:ext cx="486375" cy="938984"/>
            <a:chOff x="0" y="0"/>
            <a:chExt cx="812800" cy="156917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1569172"/>
            </a:xfrm>
            <a:custGeom>
              <a:avLst/>
              <a:gdLst/>
              <a:ahLst/>
              <a:cxnLst/>
              <a:rect l="l" t="t" r="r" b="b"/>
              <a:pathLst>
                <a:path w="812800" h="1569172">
                  <a:moveTo>
                    <a:pt x="406400" y="1569172"/>
                  </a:moveTo>
                  <a:lnTo>
                    <a:pt x="0" y="1162772"/>
                  </a:lnTo>
                  <a:lnTo>
                    <a:pt x="203200" y="1162772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609600" y="1162772"/>
                  </a:lnTo>
                  <a:lnTo>
                    <a:pt x="812800" y="1162772"/>
                  </a:lnTo>
                  <a:lnTo>
                    <a:pt x="406400" y="1569172"/>
                  </a:lnTo>
                  <a:close/>
                </a:path>
              </a:pathLst>
            </a:custGeom>
            <a:solidFill>
              <a:srgbClr val="005BBB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203200" y="-38100"/>
              <a:ext cx="406400" cy="15056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0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7813446" y="5869117"/>
            <a:ext cx="486375" cy="1534348"/>
            <a:chOff x="0" y="0"/>
            <a:chExt cx="812800" cy="256410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2564106"/>
            </a:xfrm>
            <a:custGeom>
              <a:avLst/>
              <a:gdLst/>
              <a:ahLst/>
              <a:cxnLst/>
              <a:rect l="l" t="t" r="r" b="b"/>
              <a:pathLst>
                <a:path w="812800" h="2564106">
                  <a:moveTo>
                    <a:pt x="406400" y="2564106"/>
                  </a:moveTo>
                  <a:lnTo>
                    <a:pt x="0" y="2157706"/>
                  </a:lnTo>
                  <a:lnTo>
                    <a:pt x="203200" y="2157706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609600" y="2157706"/>
                  </a:lnTo>
                  <a:lnTo>
                    <a:pt x="812800" y="2157706"/>
                  </a:lnTo>
                  <a:lnTo>
                    <a:pt x="406400" y="2564106"/>
                  </a:lnTo>
                  <a:close/>
                </a:path>
              </a:pathLst>
            </a:custGeom>
            <a:solidFill>
              <a:srgbClr val="005BBB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203200" y="-38100"/>
              <a:ext cx="406400" cy="25006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2036414" y="4354008"/>
            <a:ext cx="486375" cy="1918105"/>
            <a:chOff x="0" y="0"/>
            <a:chExt cx="812800" cy="3205416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3205416"/>
            </a:xfrm>
            <a:custGeom>
              <a:avLst/>
              <a:gdLst/>
              <a:ahLst/>
              <a:cxnLst/>
              <a:rect l="l" t="t" r="r" b="b"/>
              <a:pathLst>
                <a:path w="812800" h="3205416">
                  <a:moveTo>
                    <a:pt x="406400" y="3205416"/>
                  </a:moveTo>
                  <a:lnTo>
                    <a:pt x="0" y="2799016"/>
                  </a:lnTo>
                  <a:lnTo>
                    <a:pt x="203200" y="2799016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609600" y="2799016"/>
                  </a:lnTo>
                  <a:lnTo>
                    <a:pt x="812800" y="2799016"/>
                  </a:lnTo>
                  <a:lnTo>
                    <a:pt x="406400" y="3205416"/>
                  </a:lnTo>
                  <a:close/>
                </a:path>
              </a:pathLst>
            </a:custGeom>
            <a:solidFill>
              <a:srgbClr val="005BBB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203200" y="-38100"/>
              <a:ext cx="406400" cy="31419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3481376" y="1967945"/>
            <a:ext cx="482183" cy="1546213"/>
            <a:chOff x="0" y="0"/>
            <a:chExt cx="805794" cy="2583934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05794" cy="2583934"/>
            </a:xfrm>
            <a:custGeom>
              <a:avLst/>
              <a:gdLst/>
              <a:ahLst/>
              <a:cxnLst/>
              <a:rect l="l" t="t" r="r" b="b"/>
              <a:pathLst>
                <a:path w="805794" h="2583934">
                  <a:moveTo>
                    <a:pt x="402897" y="0"/>
                  </a:moveTo>
                  <a:lnTo>
                    <a:pt x="0" y="406400"/>
                  </a:lnTo>
                  <a:lnTo>
                    <a:pt x="203200" y="406400"/>
                  </a:lnTo>
                  <a:lnTo>
                    <a:pt x="203200" y="2583934"/>
                  </a:lnTo>
                  <a:lnTo>
                    <a:pt x="602594" y="2583934"/>
                  </a:lnTo>
                  <a:lnTo>
                    <a:pt x="602594" y="406400"/>
                  </a:lnTo>
                  <a:lnTo>
                    <a:pt x="805794" y="406400"/>
                  </a:lnTo>
                  <a:lnTo>
                    <a:pt x="402897" y="0"/>
                  </a:lnTo>
                  <a:close/>
                </a:path>
              </a:pathLst>
            </a:custGeom>
            <a:solidFill>
              <a:srgbClr val="005BBB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203200" y="63500"/>
              <a:ext cx="399394" cy="25204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0"/>
                </a:lnSpc>
              </a:pPr>
              <a:endParaRPr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10710849" y="6462850"/>
            <a:ext cx="3252710" cy="2656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  <a:spcBef>
                <a:spcPct val="0"/>
              </a:spcBef>
            </a:pPr>
            <a:r>
              <a:rPr lang="en-US" sz="1900" b="1">
                <a:solidFill>
                  <a:srgbClr val="005BBB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Впровадження в роботу бібліотеки нових інформаційних технологій та методів проектної діяльності, оновлення електронних баз даних обліку книжкового фонду;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3963559" y="4183149"/>
            <a:ext cx="4324441" cy="2990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  <a:spcBef>
                <a:spcPct val="0"/>
              </a:spcBef>
            </a:pPr>
            <a:r>
              <a:rPr lang="en-US" sz="1900" b="1">
                <a:solidFill>
                  <a:srgbClr val="005BBB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Систематична робота бібліотекаря зі збереження та розширення</a:t>
            </a:r>
          </a:p>
          <a:p>
            <a:pPr algn="l">
              <a:lnSpc>
                <a:spcPts val="2660"/>
              </a:lnSpc>
              <a:spcBef>
                <a:spcPct val="0"/>
              </a:spcBef>
            </a:pPr>
            <a:r>
              <a:rPr lang="en-US" sz="1900" b="1">
                <a:solidFill>
                  <a:srgbClr val="005BBB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книжкового фонду; формування книжкового фонду, основу якого складала українська книга; розширення книжкового фонду засобами проведення</a:t>
            </a:r>
          </a:p>
          <a:p>
            <a:pPr algn="l">
              <a:lnSpc>
                <a:spcPts val="2660"/>
              </a:lnSpc>
              <a:spcBef>
                <a:spcPct val="0"/>
              </a:spcBef>
            </a:pPr>
            <a:r>
              <a:rPr lang="en-US" sz="1900" b="1">
                <a:solidFill>
                  <a:srgbClr val="005BBB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доброчинних акцій «Подаруй книгу бібліотеці».</a:t>
            </a:r>
          </a:p>
        </p:txBody>
      </p:sp>
      <p:grpSp>
        <p:nvGrpSpPr>
          <p:cNvPr id="27" name="Group 27"/>
          <p:cNvGrpSpPr/>
          <p:nvPr/>
        </p:nvGrpSpPr>
        <p:grpSpPr>
          <a:xfrm>
            <a:off x="16407648" y="2575174"/>
            <a:ext cx="585833" cy="1375838"/>
            <a:chOff x="0" y="0"/>
            <a:chExt cx="668155" cy="1569172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668155" cy="1569172"/>
            </a:xfrm>
            <a:custGeom>
              <a:avLst/>
              <a:gdLst/>
              <a:ahLst/>
              <a:cxnLst/>
              <a:rect l="l" t="t" r="r" b="b"/>
              <a:pathLst>
                <a:path w="668155" h="1569172">
                  <a:moveTo>
                    <a:pt x="334077" y="1569172"/>
                  </a:moveTo>
                  <a:lnTo>
                    <a:pt x="0" y="1162772"/>
                  </a:lnTo>
                  <a:lnTo>
                    <a:pt x="203200" y="1162772"/>
                  </a:lnTo>
                  <a:lnTo>
                    <a:pt x="203200" y="0"/>
                  </a:lnTo>
                  <a:lnTo>
                    <a:pt x="464955" y="0"/>
                  </a:lnTo>
                  <a:lnTo>
                    <a:pt x="464955" y="1162772"/>
                  </a:lnTo>
                  <a:lnTo>
                    <a:pt x="668155" y="1162772"/>
                  </a:lnTo>
                  <a:lnTo>
                    <a:pt x="334077" y="1569172"/>
                  </a:lnTo>
                  <a:close/>
                </a:path>
              </a:pathLst>
            </a:custGeom>
            <a:solidFill>
              <a:srgbClr val="005BBB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203200" y="-38100"/>
              <a:ext cx="261755" cy="15056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0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403308" y="463911"/>
            <a:ext cx="10363604" cy="1699981"/>
            <a:chOff x="0" y="0"/>
            <a:chExt cx="5816635" cy="954125"/>
          </a:xfrm>
        </p:grpSpPr>
        <p:sp>
          <p:nvSpPr>
            <p:cNvPr id="31" name="Freeform 31"/>
            <p:cNvSpPr/>
            <p:nvPr/>
          </p:nvSpPr>
          <p:spPr>
            <a:xfrm>
              <a:off x="2352" y="0"/>
              <a:ext cx="5811932" cy="954125"/>
            </a:xfrm>
            <a:custGeom>
              <a:avLst/>
              <a:gdLst/>
              <a:ahLst/>
              <a:cxnLst/>
              <a:rect l="l" t="t" r="r" b="b"/>
              <a:pathLst>
                <a:path w="5811932" h="954125">
                  <a:moveTo>
                    <a:pt x="5596143" y="0"/>
                  </a:moveTo>
                  <a:lnTo>
                    <a:pt x="12589" y="0"/>
                  </a:lnTo>
                  <a:cubicBezTo>
                    <a:pt x="8939" y="0"/>
                    <a:pt x="5485" y="1648"/>
                    <a:pt x="3188" y="4485"/>
                  </a:cubicBezTo>
                  <a:cubicBezTo>
                    <a:pt x="892" y="7321"/>
                    <a:pt x="0" y="11043"/>
                    <a:pt x="760" y="14613"/>
                  </a:cubicBezTo>
                  <a:lnTo>
                    <a:pt x="197736" y="939512"/>
                  </a:lnTo>
                  <a:cubicBezTo>
                    <a:pt x="199551" y="948033"/>
                    <a:pt x="207076" y="954125"/>
                    <a:pt x="215789" y="954125"/>
                  </a:cubicBezTo>
                  <a:lnTo>
                    <a:pt x="5799343" y="954125"/>
                  </a:lnTo>
                  <a:cubicBezTo>
                    <a:pt x="5802992" y="954125"/>
                    <a:pt x="5806447" y="952477"/>
                    <a:pt x="5808743" y="949640"/>
                  </a:cubicBezTo>
                  <a:cubicBezTo>
                    <a:pt x="5811039" y="946803"/>
                    <a:pt x="5811932" y="943081"/>
                    <a:pt x="5811171" y="939512"/>
                  </a:cubicBezTo>
                  <a:lnTo>
                    <a:pt x="5614196" y="14613"/>
                  </a:lnTo>
                  <a:cubicBezTo>
                    <a:pt x="5612381" y="6092"/>
                    <a:pt x="5604855" y="0"/>
                    <a:pt x="5596143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E42F">
                    <a:alpha val="100000"/>
                  </a:srgbClr>
                </a:gs>
                <a:gs pos="100000">
                  <a:srgbClr val="FFB613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101600" y="-38100"/>
              <a:ext cx="5613435" cy="992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3268644" y="7887980"/>
            <a:ext cx="4733209" cy="4067602"/>
            <a:chOff x="0" y="0"/>
            <a:chExt cx="812800" cy="698500"/>
          </a:xfrm>
        </p:grpSpPr>
        <p:sp>
          <p:nvSpPr>
            <p:cNvPr id="34" name="Freeform 34"/>
            <p:cNvSpPr/>
            <p:nvPr/>
          </p:nvSpPr>
          <p:spPr>
            <a:xfrm>
              <a:off x="16018" y="0"/>
              <a:ext cx="780763" cy="698500"/>
            </a:xfrm>
            <a:custGeom>
              <a:avLst/>
              <a:gdLst/>
              <a:ahLst/>
              <a:cxnLst/>
              <a:rect l="l" t="t" r="r" b="b"/>
              <a:pathLst>
                <a:path w="780763" h="698500">
                  <a:moveTo>
                    <a:pt x="754831" y="421353"/>
                  </a:moveTo>
                  <a:lnTo>
                    <a:pt x="635533" y="626397"/>
                  </a:lnTo>
                  <a:cubicBezTo>
                    <a:pt x="609560" y="671038"/>
                    <a:pt x="561810" y="698500"/>
                    <a:pt x="510163" y="698500"/>
                  </a:cubicBezTo>
                  <a:lnTo>
                    <a:pt x="270601" y="698500"/>
                  </a:lnTo>
                  <a:cubicBezTo>
                    <a:pt x="218954" y="698500"/>
                    <a:pt x="171204" y="671038"/>
                    <a:pt x="145231" y="626397"/>
                  </a:cubicBezTo>
                  <a:lnTo>
                    <a:pt x="25933" y="421353"/>
                  </a:lnTo>
                  <a:cubicBezTo>
                    <a:pt x="0" y="376782"/>
                    <a:pt x="0" y="321718"/>
                    <a:pt x="25933" y="277147"/>
                  </a:cubicBezTo>
                  <a:lnTo>
                    <a:pt x="145231" y="72103"/>
                  </a:lnTo>
                  <a:cubicBezTo>
                    <a:pt x="171204" y="27462"/>
                    <a:pt x="218954" y="0"/>
                    <a:pt x="270601" y="0"/>
                  </a:cubicBezTo>
                  <a:lnTo>
                    <a:pt x="510163" y="0"/>
                  </a:lnTo>
                  <a:cubicBezTo>
                    <a:pt x="561810" y="0"/>
                    <a:pt x="609560" y="27462"/>
                    <a:pt x="635533" y="72103"/>
                  </a:cubicBezTo>
                  <a:lnTo>
                    <a:pt x="754831" y="277147"/>
                  </a:lnTo>
                  <a:cubicBezTo>
                    <a:pt x="780764" y="321718"/>
                    <a:pt x="780764" y="376782"/>
                    <a:pt x="754831" y="421353"/>
                  </a:cubicBezTo>
                  <a:close/>
                </a:path>
              </a:pathLst>
            </a:custGeom>
            <a:gradFill rotWithShape="1">
              <a:gsLst>
                <a:gs pos="0">
                  <a:srgbClr val="FFB613">
                    <a:alpha val="100000"/>
                  </a:srgbClr>
                </a:gs>
                <a:gs pos="100000">
                  <a:srgbClr val="FFE42F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15290979" y="7094789"/>
            <a:ext cx="3936643" cy="3383052"/>
            <a:chOff x="0" y="0"/>
            <a:chExt cx="812800" cy="698500"/>
          </a:xfrm>
        </p:grpSpPr>
        <p:sp>
          <p:nvSpPr>
            <p:cNvPr id="37" name="Freeform 37"/>
            <p:cNvSpPr/>
            <p:nvPr/>
          </p:nvSpPr>
          <p:spPr>
            <a:xfrm>
              <a:off x="13595" y="0"/>
              <a:ext cx="785610" cy="698500"/>
            </a:xfrm>
            <a:custGeom>
              <a:avLst/>
              <a:gdLst/>
              <a:ahLst/>
              <a:cxnLst/>
              <a:rect l="l" t="t" r="r" b="b"/>
              <a:pathLst>
                <a:path w="785610" h="698500">
                  <a:moveTo>
                    <a:pt x="763601" y="410445"/>
                  </a:moveTo>
                  <a:lnTo>
                    <a:pt x="631609" y="637305"/>
                  </a:lnTo>
                  <a:cubicBezTo>
                    <a:pt x="609566" y="675192"/>
                    <a:pt x="569039" y="698500"/>
                    <a:pt x="525206" y="698500"/>
                  </a:cubicBezTo>
                  <a:lnTo>
                    <a:pt x="260404" y="698500"/>
                  </a:lnTo>
                  <a:cubicBezTo>
                    <a:pt x="216571" y="698500"/>
                    <a:pt x="176044" y="675192"/>
                    <a:pt x="154001" y="637305"/>
                  </a:cubicBezTo>
                  <a:lnTo>
                    <a:pt x="22009" y="410445"/>
                  </a:lnTo>
                  <a:cubicBezTo>
                    <a:pt x="0" y="372617"/>
                    <a:pt x="0" y="325883"/>
                    <a:pt x="22009" y="288055"/>
                  </a:cubicBezTo>
                  <a:lnTo>
                    <a:pt x="154001" y="61195"/>
                  </a:lnTo>
                  <a:cubicBezTo>
                    <a:pt x="176044" y="23308"/>
                    <a:pt x="216571" y="0"/>
                    <a:pt x="260404" y="0"/>
                  </a:cubicBezTo>
                  <a:lnTo>
                    <a:pt x="525206" y="0"/>
                  </a:lnTo>
                  <a:cubicBezTo>
                    <a:pt x="569039" y="0"/>
                    <a:pt x="609566" y="23308"/>
                    <a:pt x="631609" y="61195"/>
                  </a:cubicBezTo>
                  <a:lnTo>
                    <a:pt x="763601" y="288055"/>
                  </a:lnTo>
                  <a:cubicBezTo>
                    <a:pt x="785610" y="325883"/>
                    <a:pt x="785610" y="372617"/>
                    <a:pt x="763601" y="410445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86E2FF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39" name="Freeform 39"/>
          <p:cNvSpPr/>
          <p:nvPr/>
        </p:nvSpPr>
        <p:spPr>
          <a:xfrm>
            <a:off x="14697803" y="8122023"/>
            <a:ext cx="2935562" cy="2164977"/>
          </a:xfrm>
          <a:custGeom>
            <a:avLst/>
            <a:gdLst/>
            <a:ahLst/>
            <a:cxnLst/>
            <a:rect l="l" t="t" r="r" b="b"/>
            <a:pathLst>
              <a:path w="2935562" h="2164977">
                <a:moveTo>
                  <a:pt x="0" y="0"/>
                </a:moveTo>
                <a:lnTo>
                  <a:pt x="2935562" y="0"/>
                </a:lnTo>
                <a:lnTo>
                  <a:pt x="2935562" y="2164977"/>
                </a:lnTo>
                <a:lnTo>
                  <a:pt x="0" y="21649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40" name="Freeform 40"/>
          <p:cNvSpPr/>
          <p:nvPr/>
        </p:nvSpPr>
        <p:spPr>
          <a:xfrm>
            <a:off x="9509688" y="1407574"/>
            <a:ext cx="1829104" cy="1120742"/>
          </a:xfrm>
          <a:custGeom>
            <a:avLst/>
            <a:gdLst/>
            <a:ahLst/>
            <a:cxnLst/>
            <a:rect l="l" t="t" r="r" b="b"/>
            <a:pathLst>
              <a:path w="1829104" h="1120742">
                <a:moveTo>
                  <a:pt x="0" y="0"/>
                </a:moveTo>
                <a:lnTo>
                  <a:pt x="1829104" y="0"/>
                </a:lnTo>
                <a:lnTo>
                  <a:pt x="1829104" y="1120743"/>
                </a:lnTo>
                <a:lnTo>
                  <a:pt x="0" y="112074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41" name="TextBox 41"/>
          <p:cNvSpPr txBox="1"/>
          <p:nvPr/>
        </p:nvSpPr>
        <p:spPr>
          <a:xfrm>
            <a:off x="290542" y="2305289"/>
            <a:ext cx="5125990" cy="1990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  <a:spcBef>
                <a:spcPct val="0"/>
              </a:spcBef>
            </a:pPr>
            <a:r>
              <a:rPr lang="en-US" sz="1900" b="1">
                <a:solidFill>
                  <a:srgbClr val="005BBB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Сприяння реалізації державної політики в галузі освіти, освітнього</a:t>
            </a:r>
          </a:p>
          <a:p>
            <a:pPr algn="l">
              <a:lnSpc>
                <a:spcPts val="2660"/>
              </a:lnSpc>
              <a:spcBef>
                <a:spcPct val="0"/>
              </a:spcBef>
            </a:pPr>
            <a:r>
              <a:rPr lang="en-US" sz="1900" b="1">
                <a:solidFill>
                  <a:srgbClr val="005BBB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процесу, виховання загальної культури, національної свідомості, шанобливого</a:t>
            </a:r>
          </a:p>
          <a:p>
            <a:pPr algn="l">
              <a:lnSpc>
                <a:spcPts val="2660"/>
              </a:lnSpc>
              <a:spcBef>
                <a:spcPct val="0"/>
              </a:spcBef>
            </a:pPr>
            <a:r>
              <a:rPr lang="en-US" sz="1900" b="1">
                <a:solidFill>
                  <a:srgbClr val="005BBB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ставлення до книги, реалізації концепції Нової української школи;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290542" y="6598191"/>
            <a:ext cx="4567965" cy="3323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  <a:spcBef>
                <a:spcPct val="0"/>
              </a:spcBef>
            </a:pPr>
            <a:r>
              <a:rPr lang="en-US" sz="1900" b="1">
                <a:solidFill>
                  <a:srgbClr val="005BBB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Підвищення загальних функцій бібліотеки, які вміщують інформаційне забезпечення освітнього процесу, надання інформаційно-методичної допомоги здобувачам освіти, росту професійної компетентності педагогічних працівників</a:t>
            </a:r>
          </a:p>
          <a:p>
            <a:pPr algn="l">
              <a:lnSpc>
                <a:spcPts val="2660"/>
              </a:lnSpc>
              <a:spcBef>
                <a:spcPct val="0"/>
              </a:spcBef>
            </a:pPr>
            <a:r>
              <a:rPr lang="en-US" sz="1900" b="1">
                <a:solidFill>
                  <a:srgbClr val="005BBB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та знання сутності сучасних освітніх та виховних технологій;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6003998" y="2502046"/>
            <a:ext cx="4591645" cy="2323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  <a:spcBef>
                <a:spcPct val="0"/>
              </a:spcBef>
            </a:pPr>
            <a:r>
              <a:rPr lang="en-US" sz="1900" b="1">
                <a:solidFill>
                  <a:srgbClr val="005BBB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Формування у здобувачів освіти засобами книги вмінню навчатися</a:t>
            </a:r>
          </a:p>
          <a:p>
            <a:pPr algn="l">
              <a:lnSpc>
                <a:spcPts val="2660"/>
              </a:lnSpc>
              <a:spcBef>
                <a:spcPct val="0"/>
              </a:spcBef>
            </a:pPr>
            <a:r>
              <a:rPr lang="en-US" sz="1900" b="1">
                <a:solidFill>
                  <a:srgbClr val="005BBB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впродовж життя, самоосвіті, навичкам свідомого осмисленого добору джерел інформації, критичного мислення та володіння сучасними технологіями;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6003998" y="7433778"/>
            <a:ext cx="4170363" cy="1990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  <a:spcBef>
                <a:spcPct val="0"/>
              </a:spcBef>
            </a:pPr>
            <a:r>
              <a:rPr lang="en-US" sz="1900" b="1">
                <a:solidFill>
                  <a:srgbClr val="005BBB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Координація роботи бібліотеки зі школярами, педагогами, батьками в популяризації книги, в задоволенні інформаційних потреб користувачів пов’язаних зі свідомим вибором професії;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11338792" y="621509"/>
            <a:ext cx="4660179" cy="1323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  <a:spcBef>
                <a:spcPct val="0"/>
              </a:spcBef>
            </a:pPr>
            <a:r>
              <a:rPr lang="en-US" sz="1900" b="1">
                <a:solidFill>
                  <a:srgbClr val="005BBB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Виховання у здобувачів освіти інформаційної культури, культури читання, розвиток творчої думки, пізнавальних здібностей та інтересів;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312229" y="830424"/>
            <a:ext cx="10687411" cy="8959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b="1" dirty="0" err="1">
                <a:solidFill>
                  <a:srgbClr val="005BBB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Пріоритетні</a:t>
            </a:r>
            <a:r>
              <a:rPr lang="en-US" sz="2600" b="1" dirty="0">
                <a:solidFill>
                  <a:srgbClr val="005BBB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2600" b="1" dirty="0" err="1">
                <a:solidFill>
                  <a:srgbClr val="005BBB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завдання</a:t>
            </a:r>
            <a:r>
              <a:rPr lang="en-US" sz="2600" b="1" dirty="0">
                <a:solidFill>
                  <a:srgbClr val="005BBB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роботи </a:t>
            </a:r>
            <a:r>
              <a:rPr lang="en-US" sz="2600" b="1" dirty="0" err="1">
                <a:solidFill>
                  <a:srgbClr val="005BBB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бібліотеки</a:t>
            </a:r>
            <a:r>
              <a:rPr lang="en-US" sz="2600" b="1" dirty="0">
                <a:solidFill>
                  <a:srgbClr val="005BBB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, які </a:t>
            </a:r>
            <a:r>
              <a:rPr lang="en-US" sz="2600" b="1" dirty="0" err="1">
                <a:solidFill>
                  <a:srgbClr val="005BBB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виконувались</a:t>
            </a:r>
            <a:r>
              <a:rPr lang="en-US" sz="2600" b="1" dirty="0">
                <a:solidFill>
                  <a:srgbClr val="005BBB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</a:p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b="1" dirty="0" err="1">
                <a:solidFill>
                  <a:srgbClr val="005BBB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протягом</a:t>
            </a:r>
            <a:r>
              <a:rPr lang="en-US" sz="2600" b="1" dirty="0">
                <a:solidFill>
                  <a:srgbClr val="005BBB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2025-2026 навчального </a:t>
            </a:r>
            <a:r>
              <a:rPr lang="en-US" sz="2600" b="1" dirty="0" err="1">
                <a:solidFill>
                  <a:srgbClr val="005BBB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року</a:t>
            </a:r>
            <a:r>
              <a:rPr lang="en-US" sz="2600" b="1" dirty="0">
                <a:solidFill>
                  <a:srgbClr val="005BBB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: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800000" flipH="1">
            <a:off x="-386429" y="1597053"/>
            <a:ext cx="8215483" cy="9794912"/>
          </a:xfrm>
          <a:custGeom>
            <a:avLst/>
            <a:gdLst/>
            <a:ahLst/>
            <a:cxnLst/>
            <a:rect l="l" t="t" r="r" b="b"/>
            <a:pathLst>
              <a:path w="8215483" h="9794912">
                <a:moveTo>
                  <a:pt x="8215482" y="0"/>
                </a:moveTo>
                <a:lnTo>
                  <a:pt x="0" y="0"/>
                </a:lnTo>
                <a:lnTo>
                  <a:pt x="0" y="9794912"/>
                </a:lnTo>
                <a:lnTo>
                  <a:pt x="8215482" y="9794912"/>
                </a:lnTo>
                <a:lnTo>
                  <a:pt x="821548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3" name="Group 3"/>
          <p:cNvGrpSpPr/>
          <p:nvPr/>
        </p:nvGrpSpPr>
        <p:grpSpPr>
          <a:xfrm>
            <a:off x="647700" y="429974"/>
            <a:ext cx="3771630" cy="1977166"/>
            <a:chOff x="0" y="0"/>
            <a:chExt cx="1686329" cy="88400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686329" cy="884009"/>
            </a:xfrm>
            <a:custGeom>
              <a:avLst/>
              <a:gdLst/>
              <a:ahLst/>
              <a:cxnLst/>
              <a:rect l="l" t="t" r="r" b="b"/>
              <a:pathLst>
                <a:path w="1686329" h="884009">
                  <a:moveTo>
                    <a:pt x="1561869" y="884008"/>
                  </a:moveTo>
                  <a:lnTo>
                    <a:pt x="124460" y="884008"/>
                  </a:lnTo>
                  <a:cubicBezTo>
                    <a:pt x="55880" y="884008"/>
                    <a:pt x="0" y="828129"/>
                    <a:pt x="0" y="75954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561869" y="0"/>
                  </a:lnTo>
                  <a:cubicBezTo>
                    <a:pt x="1630449" y="0"/>
                    <a:pt x="1686329" y="55880"/>
                    <a:pt x="1686329" y="124460"/>
                  </a:cubicBezTo>
                  <a:lnTo>
                    <a:pt x="1686329" y="759549"/>
                  </a:lnTo>
                  <a:cubicBezTo>
                    <a:pt x="1686329" y="828129"/>
                    <a:pt x="1630449" y="884009"/>
                    <a:pt x="1561869" y="884009"/>
                  </a:cubicBezTo>
                  <a:close/>
                </a:path>
              </a:pathLst>
            </a:custGeom>
            <a:gradFill rotWithShape="1">
              <a:gsLst>
                <a:gs pos="0">
                  <a:srgbClr val="FFDE00">
                    <a:alpha val="100000"/>
                  </a:srgbClr>
                </a:gs>
                <a:gs pos="50000">
                  <a:srgbClr val="FFDE00">
                    <a:alpha val="100000"/>
                  </a:srgbClr>
                </a:gs>
                <a:gs pos="100000">
                  <a:srgbClr val="FF992F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5" name="Group 5"/>
          <p:cNvGrpSpPr/>
          <p:nvPr/>
        </p:nvGrpSpPr>
        <p:grpSpPr>
          <a:xfrm rot="5400000">
            <a:off x="8340686" y="2154548"/>
            <a:ext cx="1606627" cy="934444"/>
            <a:chOff x="0" y="0"/>
            <a:chExt cx="593122" cy="34497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93122" cy="344971"/>
            </a:xfrm>
            <a:custGeom>
              <a:avLst/>
              <a:gdLst/>
              <a:ahLst/>
              <a:cxnLst/>
              <a:rect l="l" t="t" r="r" b="b"/>
              <a:pathLst>
                <a:path w="593122" h="344971">
                  <a:moveTo>
                    <a:pt x="0" y="0"/>
                  </a:moveTo>
                  <a:lnTo>
                    <a:pt x="389922" y="0"/>
                  </a:lnTo>
                  <a:lnTo>
                    <a:pt x="593122" y="172485"/>
                  </a:lnTo>
                  <a:lnTo>
                    <a:pt x="389922" y="344971"/>
                  </a:lnTo>
                  <a:lnTo>
                    <a:pt x="0" y="344971"/>
                  </a:lnTo>
                  <a:lnTo>
                    <a:pt x="203200" y="17248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77800" y="-47625"/>
              <a:ext cx="339122" cy="3925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5400000">
            <a:off x="8340686" y="3374245"/>
            <a:ext cx="1606627" cy="934444"/>
            <a:chOff x="0" y="0"/>
            <a:chExt cx="593122" cy="34497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93122" cy="344971"/>
            </a:xfrm>
            <a:custGeom>
              <a:avLst/>
              <a:gdLst/>
              <a:ahLst/>
              <a:cxnLst/>
              <a:rect l="l" t="t" r="r" b="b"/>
              <a:pathLst>
                <a:path w="593122" h="344971">
                  <a:moveTo>
                    <a:pt x="0" y="0"/>
                  </a:moveTo>
                  <a:lnTo>
                    <a:pt x="389922" y="0"/>
                  </a:lnTo>
                  <a:lnTo>
                    <a:pt x="593122" y="172485"/>
                  </a:lnTo>
                  <a:lnTo>
                    <a:pt x="389922" y="344971"/>
                  </a:lnTo>
                  <a:lnTo>
                    <a:pt x="0" y="344971"/>
                  </a:lnTo>
                  <a:lnTo>
                    <a:pt x="203200" y="17248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77800" y="-47625"/>
              <a:ext cx="339122" cy="3925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5400000">
            <a:off x="8340686" y="4593941"/>
            <a:ext cx="1606627" cy="934444"/>
            <a:chOff x="0" y="0"/>
            <a:chExt cx="593122" cy="34497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93122" cy="344971"/>
            </a:xfrm>
            <a:custGeom>
              <a:avLst/>
              <a:gdLst/>
              <a:ahLst/>
              <a:cxnLst/>
              <a:rect l="l" t="t" r="r" b="b"/>
              <a:pathLst>
                <a:path w="593122" h="344971">
                  <a:moveTo>
                    <a:pt x="0" y="0"/>
                  </a:moveTo>
                  <a:lnTo>
                    <a:pt x="389922" y="0"/>
                  </a:lnTo>
                  <a:lnTo>
                    <a:pt x="593122" y="172485"/>
                  </a:lnTo>
                  <a:lnTo>
                    <a:pt x="389922" y="344971"/>
                  </a:lnTo>
                  <a:lnTo>
                    <a:pt x="0" y="344971"/>
                  </a:lnTo>
                  <a:lnTo>
                    <a:pt x="203200" y="17248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77800" y="-47625"/>
              <a:ext cx="339122" cy="3925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 rot="5400000">
            <a:off x="8340686" y="5813638"/>
            <a:ext cx="1606627" cy="934444"/>
            <a:chOff x="0" y="0"/>
            <a:chExt cx="593122" cy="344971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593122" cy="344971"/>
            </a:xfrm>
            <a:custGeom>
              <a:avLst/>
              <a:gdLst/>
              <a:ahLst/>
              <a:cxnLst/>
              <a:rect l="l" t="t" r="r" b="b"/>
              <a:pathLst>
                <a:path w="593122" h="344971">
                  <a:moveTo>
                    <a:pt x="0" y="0"/>
                  </a:moveTo>
                  <a:lnTo>
                    <a:pt x="389922" y="0"/>
                  </a:lnTo>
                  <a:lnTo>
                    <a:pt x="593122" y="172485"/>
                  </a:lnTo>
                  <a:lnTo>
                    <a:pt x="389922" y="344971"/>
                  </a:lnTo>
                  <a:lnTo>
                    <a:pt x="0" y="344971"/>
                  </a:lnTo>
                  <a:lnTo>
                    <a:pt x="203200" y="17248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77800" y="-47625"/>
              <a:ext cx="339122" cy="3925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 rot="5400000">
            <a:off x="8340686" y="7033335"/>
            <a:ext cx="1606627" cy="934444"/>
            <a:chOff x="0" y="0"/>
            <a:chExt cx="593122" cy="344971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593122" cy="344971"/>
            </a:xfrm>
            <a:custGeom>
              <a:avLst/>
              <a:gdLst/>
              <a:ahLst/>
              <a:cxnLst/>
              <a:rect l="l" t="t" r="r" b="b"/>
              <a:pathLst>
                <a:path w="593122" h="344971">
                  <a:moveTo>
                    <a:pt x="0" y="0"/>
                  </a:moveTo>
                  <a:lnTo>
                    <a:pt x="389922" y="0"/>
                  </a:lnTo>
                  <a:lnTo>
                    <a:pt x="593122" y="172485"/>
                  </a:lnTo>
                  <a:lnTo>
                    <a:pt x="389922" y="344971"/>
                  </a:lnTo>
                  <a:lnTo>
                    <a:pt x="0" y="344971"/>
                  </a:lnTo>
                  <a:lnTo>
                    <a:pt x="203200" y="17248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77800" y="-47625"/>
              <a:ext cx="339122" cy="3925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 rot="5400000">
            <a:off x="8340686" y="8253031"/>
            <a:ext cx="1606627" cy="934444"/>
            <a:chOff x="0" y="0"/>
            <a:chExt cx="593122" cy="344971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593122" cy="344971"/>
            </a:xfrm>
            <a:custGeom>
              <a:avLst/>
              <a:gdLst/>
              <a:ahLst/>
              <a:cxnLst/>
              <a:rect l="l" t="t" r="r" b="b"/>
              <a:pathLst>
                <a:path w="593122" h="344971">
                  <a:moveTo>
                    <a:pt x="0" y="0"/>
                  </a:moveTo>
                  <a:lnTo>
                    <a:pt x="389922" y="0"/>
                  </a:lnTo>
                  <a:lnTo>
                    <a:pt x="593122" y="172485"/>
                  </a:lnTo>
                  <a:lnTo>
                    <a:pt x="389922" y="344971"/>
                  </a:lnTo>
                  <a:lnTo>
                    <a:pt x="0" y="344971"/>
                  </a:lnTo>
                  <a:lnTo>
                    <a:pt x="203200" y="17248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177800" y="-47625"/>
              <a:ext cx="339122" cy="3925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4500937" y="875862"/>
            <a:ext cx="2757248" cy="921626"/>
            <a:chOff x="0" y="0"/>
            <a:chExt cx="1975732" cy="6604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975733" cy="660400"/>
            </a:xfrm>
            <a:custGeom>
              <a:avLst/>
              <a:gdLst/>
              <a:ahLst/>
              <a:cxnLst/>
              <a:rect l="l" t="t" r="r" b="b"/>
              <a:pathLst>
                <a:path w="1975733" h="660400">
                  <a:moveTo>
                    <a:pt x="1851272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851272" y="0"/>
                  </a:lnTo>
                  <a:cubicBezTo>
                    <a:pt x="1919852" y="0"/>
                    <a:pt x="1975733" y="55880"/>
                    <a:pt x="1975733" y="124460"/>
                  </a:cubicBezTo>
                  <a:lnTo>
                    <a:pt x="1975733" y="535940"/>
                  </a:lnTo>
                  <a:cubicBezTo>
                    <a:pt x="1975733" y="604520"/>
                    <a:pt x="1919852" y="660400"/>
                    <a:pt x="1851272" y="66040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86E2FF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25" name="Freeform 25"/>
          <p:cNvSpPr/>
          <p:nvPr/>
        </p:nvSpPr>
        <p:spPr>
          <a:xfrm flipH="1">
            <a:off x="10459478" y="-956346"/>
            <a:ext cx="8215483" cy="9794912"/>
          </a:xfrm>
          <a:custGeom>
            <a:avLst/>
            <a:gdLst/>
            <a:ahLst/>
            <a:cxnLst/>
            <a:rect l="l" t="t" r="r" b="b"/>
            <a:pathLst>
              <a:path w="8215483" h="9794912">
                <a:moveTo>
                  <a:pt x="8215483" y="0"/>
                </a:moveTo>
                <a:lnTo>
                  <a:pt x="0" y="0"/>
                </a:lnTo>
                <a:lnTo>
                  <a:pt x="0" y="9794912"/>
                </a:lnTo>
                <a:lnTo>
                  <a:pt x="8215483" y="9794912"/>
                </a:lnTo>
                <a:lnTo>
                  <a:pt x="8215483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26" name="Group 26"/>
          <p:cNvGrpSpPr/>
          <p:nvPr/>
        </p:nvGrpSpPr>
        <p:grpSpPr>
          <a:xfrm>
            <a:off x="9877922" y="7916940"/>
            <a:ext cx="2040561" cy="921626"/>
            <a:chOff x="0" y="0"/>
            <a:chExt cx="1462183" cy="6604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462183" cy="660400"/>
            </a:xfrm>
            <a:custGeom>
              <a:avLst/>
              <a:gdLst/>
              <a:ahLst/>
              <a:cxnLst/>
              <a:rect l="l" t="t" r="r" b="b"/>
              <a:pathLst>
                <a:path w="1462183" h="660400">
                  <a:moveTo>
                    <a:pt x="1337723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337723" y="0"/>
                  </a:lnTo>
                  <a:cubicBezTo>
                    <a:pt x="1406303" y="0"/>
                    <a:pt x="1462183" y="55880"/>
                    <a:pt x="1462183" y="124460"/>
                  </a:cubicBezTo>
                  <a:lnTo>
                    <a:pt x="1462183" y="535940"/>
                  </a:lnTo>
                  <a:cubicBezTo>
                    <a:pt x="1462183" y="604520"/>
                    <a:pt x="1406303" y="660400"/>
                    <a:pt x="1337723" y="660400"/>
                  </a:cubicBezTo>
                  <a:close/>
                </a:path>
              </a:pathLst>
            </a:custGeom>
            <a:solidFill>
              <a:srgbClr val="F4F4F3"/>
            </a:solidFill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28" name="Freeform 28"/>
          <p:cNvSpPr/>
          <p:nvPr/>
        </p:nvSpPr>
        <p:spPr>
          <a:xfrm>
            <a:off x="6155674" y="9582150"/>
            <a:ext cx="1990535" cy="4114800"/>
          </a:xfrm>
          <a:custGeom>
            <a:avLst/>
            <a:gdLst/>
            <a:ahLst/>
            <a:cxnLst/>
            <a:rect l="l" t="t" r="r" b="b"/>
            <a:pathLst>
              <a:path w="1990535" h="4114800">
                <a:moveTo>
                  <a:pt x="0" y="0"/>
                </a:moveTo>
                <a:lnTo>
                  <a:pt x="1990535" y="0"/>
                </a:lnTo>
                <a:lnTo>
                  <a:pt x="199053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29" name="Freeform 29"/>
          <p:cNvSpPr/>
          <p:nvPr/>
        </p:nvSpPr>
        <p:spPr>
          <a:xfrm>
            <a:off x="13872353" y="-3410768"/>
            <a:ext cx="1990535" cy="4114800"/>
          </a:xfrm>
          <a:custGeom>
            <a:avLst/>
            <a:gdLst/>
            <a:ahLst/>
            <a:cxnLst/>
            <a:rect l="l" t="t" r="r" b="b"/>
            <a:pathLst>
              <a:path w="1990535" h="4114800">
                <a:moveTo>
                  <a:pt x="0" y="0"/>
                </a:moveTo>
                <a:lnTo>
                  <a:pt x="1990535" y="0"/>
                </a:lnTo>
                <a:lnTo>
                  <a:pt x="199053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30" name="Group 30"/>
          <p:cNvGrpSpPr/>
          <p:nvPr/>
        </p:nvGrpSpPr>
        <p:grpSpPr>
          <a:xfrm>
            <a:off x="647700" y="2807040"/>
            <a:ext cx="3771630" cy="1977166"/>
            <a:chOff x="0" y="0"/>
            <a:chExt cx="1686329" cy="884008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1686329" cy="884009"/>
            </a:xfrm>
            <a:custGeom>
              <a:avLst/>
              <a:gdLst/>
              <a:ahLst/>
              <a:cxnLst/>
              <a:rect l="l" t="t" r="r" b="b"/>
              <a:pathLst>
                <a:path w="1686329" h="884009">
                  <a:moveTo>
                    <a:pt x="1561869" y="884008"/>
                  </a:moveTo>
                  <a:lnTo>
                    <a:pt x="124460" y="884008"/>
                  </a:lnTo>
                  <a:cubicBezTo>
                    <a:pt x="55880" y="884008"/>
                    <a:pt x="0" y="828129"/>
                    <a:pt x="0" y="75954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561869" y="0"/>
                  </a:lnTo>
                  <a:cubicBezTo>
                    <a:pt x="1630449" y="0"/>
                    <a:pt x="1686329" y="55880"/>
                    <a:pt x="1686329" y="124460"/>
                  </a:cubicBezTo>
                  <a:lnTo>
                    <a:pt x="1686329" y="759549"/>
                  </a:lnTo>
                  <a:cubicBezTo>
                    <a:pt x="1686329" y="828129"/>
                    <a:pt x="1630449" y="884009"/>
                    <a:pt x="1561869" y="884009"/>
                  </a:cubicBezTo>
                  <a:close/>
                </a:path>
              </a:pathLst>
            </a:custGeom>
            <a:gradFill rotWithShape="1">
              <a:gsLst>
                <a:gs pos="0">
                  <a:srgbClr val="FFDE00">
                    <a:alpha val="100000"/>
                  </a:srgbClr>
                </a:gs>
                <a:gs pos="50000">
                  <a:srgbClr val="FFDE00">
                    <a:alpha val="100000"/>
                  </a:srgbClr>
                </a:gs>
                <a:gs pos="100000">
                  <a:srgbClr val="FF992F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647700" y="5143500"/>
            <a:ext cx="3771630" cy="1977166"/>
            <a:chOff x="0" y="0"/>
            <a:chExt cx="1686329" cy="884008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1686329" cy="884009"/>
            </a:xfrm>
            <a:custGeom>
              <a:avLst/>
              <a:gdLst/>
              <a:ahLst/>
              <a:cxnLst/>
              <a:rect l="l" t="t" r="r" b="b"/>
              <a:pathLst>
                <a:path w="1686329" h="884009">
                  <a:moveTo>
                    <a:pt x="1561869" y="884008"/>
                  </a:moveTo>
                  <a:lnTo>
                    <a:pt x="124460" y="884008"/>
                  </a:lnTo>
                  <a:cubicBezTo>
                    <a:pt x="55880" y="884008"/>
                    <a:pt x="0" y="828129"/>
                    <a:pt x="0" y="75954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561869" y="0"/>
                  </a:lnTo>
                  <a:cubicBezTo>
                    <a:pt x="1630449" y="0"/>
                    <a:pt x="1686329" y="55880"/>
                    <a:pt x="1686329" y="124460"/>
                  </a:cubicBezTo>
                  <a:lnTo>
                    <a:pt x="1686329" y="759549"/>
                  </a:lnTo>
                  <a:cubicBezTo>
                    <a:pt x="1686329" y="828129"/>
                    <a:pt x="1630449" y="884009"/>
                    <a:pt x="1561869" y="884009"/>
                  </a:cubicBezTo>
                  <a:close/>
                </a:path>
              </a:pathLst>
            </a:custGeom>
            <a:gradFill rotWithShape="1">
              <a:gsLst>
                <a:gs pos="0">
                  <a:srgbClr val="FFDE00">
                    <a:alpha val="100000"/>
                  </a:srgbClr>
                </a:gs>
                <a:gs pos="50000">
                  <a:srgbClr val="FFDE00">
                    <a:alpha val="100000"/>
                  </a:srgbClr>
                </a:gs>
                <a:gs pos="100000">
                  <a:srgbClr val="FF992F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647700" y="7587391"/>
            <a:ext cx="3771630" cy="1977166"/>
            <a:chOff x="0" y="0"/>
            <a:chExt cx="1686329" cy="884008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1686329" cy="884009"/>
            </a:xfrm>
            <a:custGeom>
              <a:avLst/>
              <a:gdLst/>
              <a:ahLst/>
              <a:cxnLst/>
              <a:rect l="l" t="t" r="r" b="b"/>
              <a:pathLst>
                <a:path w="1686329" h="884009">
                  <a:moveTo>
                    <a:pt x="1561869" y="884008"/>
                  </a:moveTo>
                  <a:lnTo>
                    <a:pt x="124460" y="884008"/>
                  </a:lnTo>
                  <a:cubicBezTo>
                    <a:pt x="55880" y="884008"/>
                    <a:pt x="0" y="828129"/>
                    <a:pt x="0" y="75954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561869" y="0"/>
                  </a:lnTo>
                  <a:cubicBezTo>
                    <a:pt x="1630449" y="0"/>
                    <a:pt x="1686329" y="55880"/>
                    <a:pt x="1686329" y="124460"/>
                  </a:cubicBezTo>
                  <a:lnTo>
                    <a:pt x="1686329" y="759549"/>
                  </a:lnTo>
                  <a:cubicBezTo>
                    <a:pt x="1686329" y="828129"/>
                    <a:pt x="1630449" y="884009"/>
                    <a:pt x="1561869" y="884009"/>
                  </a:cubicBezTo>
                  <a:close/>
                </a:path>
              </a:pathLst>
            </a:custGeom>
            <a:gradFill rotWithShape="1">
              <a:gsLst>
                <a:gs pos="0">
                  <a:srgbClr val="FFDE00">
                    <a:alpha val="100000"/>
                  </a:srgbClr>
                </a:gs>
                <a:gs pos="50000">
                  <a:srgbClr val="FFDE00">
                    <a:alpha val="100000"/>
                  </a:srgbClr>
                </a:gs>
                <a:gs pos="100000">
                  <a:srgbClr val="FF992F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13872353" y="292179"/>
            <a:ext cx="3771630" cy="1977166"/>
            <a:chOff x="0" y="0"/>
            <a:chExt cx="1686329" cy="884008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1686329" cy="884009"/>
            </a:xfrm>
            <a:custGeom>
              <a:avLst/>
              <a:gdLst/>
              <a:ahLst/>
              <a:cxnLst/>
              <a:rect l="l" t="t" r="r" b="b"/>
              <a:pathLst>
                <a:path w="1686329" h="884009">
                  <a:moveTo>
                    <a:pt x="1561869" y="884008"/>
                  </a:moveTo>
                  <a:lnTo>
                    <a:pt x="124460" y="884008"/>
                  </a:lnTo>
                  <a:cubicBezTo>
                    <a:pt x="55880" y="884008"/>
                    <a:pt x="0" y="828129"/>
                    <a:pt x="0" y="75954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561869" y="0"/>
                  </a:lnTo>
                  <a:cubicBezTo>
                    <a:pt x="1630449" y="0"/>
                    <a:pt x="1686329" y="55880"/>
                    <a:pt x="1686329" y="124460"/>
                  </a:cubicBezTo>
                  <a:lnTo>
                    <a:pt x="1686329" y="759549"/>
                  </a:lnTo>
                  <a:cubicBezTo>
                    <a:pt x="1686329" y="828129"/>
                    <a:pt x="1630449" y="884009"/>
                    <a:pt x="1561869" y="884009"/>
                  </a:cubicBezTo>
                  <a:close/>
                </a:path>
              </a:pathLst>
            </a:custGeom>
            <a:gradFill rotWithShape="1">
              <a:gsLst>
                <a:gs pos="0">
                  <a:srgbClr val="FFDE00">
                    <a:alpha val="100000"/>
                  </a:srgbClr>
                </a:gs>
                <a:gs pos="50000">
                  <a:srgbClr val="FFDE00">
                    <a:alpha val="100000"/>
                  </a:srgbClr>
                </a:gs>
                <a:gs pos="100000">
                  <a:srgbClr val="FF992F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13872353" y="2621770"/>
            <a:ext cx="3771630" cy="1977166"/>
            <a:chOff x="0" y="0"/>
            <a:chExt cx="1686329" cy="884008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1686329" cy="884009"/>
            </a:xfrm>
            <a:custGeom>
              <a:avLst/>
              <a:gdLst/>
              <a:ahLst/>
              <a:cxnLst/>
              <a:rect l="l" t="t" r="r" b="b"/>
              <a:pathLst>
                <a:path w="1686329" h="884009">
                  <a:moveTo>
                    <a:pt x="1561869" y="884008"/>
                  </a:moveTo>
                  <a:lnTo>
                    <a:pt x="124460" y="884008"/>
                  </a:lnTo>
                  <a:cubicBezTo>
                    <a:pt x="55880" y="884008"/>
                    <a:pt x="0" y="828129"/>
                    <a:pt x="0" y="75954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561869" y="0"/>
                  </a:lnTo>
                  <a:cubicBezTo>
                    <a:pt x="1630449" y="0"/>
                    <a:pt x="1686329" y="55880"/>
                    <a:pt x="1686329" y="124460"/>
                  </a:cubicBezTo>
                  <a:lnTo>
                    <a:pt x="1686329" y="759549"/>
                  </a:lnTo>
                  <a:cubicBezTo>
                    <a:pt x="1686329" y="828129"/>
                    <a:pt x="1630449" y="884009"/>
                    <a:pt x="1561869" y="884009"/>
                  </a:cubicBezTo>
                  <a:close/>
                </a:path>
              </a:pathLst>
            </a:custGeom>
            <a:gradFill rotWithShape="1">
              <a:gsLst>
                <a:gs pos="0">
                  <a:srgbClr val="FFDE00">
                    <a:alpha val="100000"/>
                  </a:srgbClr>
                </a:gs>
                <a:gs pos="50000">
                  <a:srgbClr val="FFDE00">
                    <a:alpha val="100000"/>
                  </a:srgbClr>
                </a:gs>
                <a:gs pos="100000">
                  <a:srgbClr val="FF992F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13872353" y="4875894"/>
            <a:ext cx="3771630" cy="1977166"/>
            <a:chOff x="0" y="0"/>
            <a:chExt cx="1686329" cy="884008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1686329" cy="884009"/>
            </a:xfrm>
            <a:custGeom>
              <a:avLst/>
              <a:gdLst/>
              <a:ahLst/>
              <a:cxnLst/>
              <a:rect l="l" t="t" r="r" b="b"/>
              <a:pathLst>
                <a:path w="1686329" h="884009">
                  <a:moveTo>
                    <a:pt x="1561869" y="884008"/>
                  </a:moveTo>
                  <a:lnTo>
                    <a:pt x="124460" y="884008"/>
                  </a:lnTo>
                  <a:cubicBezTo>
                    <a:pt x="55880" y="884008"/>
                    <a:pt x="0" y="828129"/>
                    <a:pt x="0" y="75954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561869" y="0"/>
                  </a:lnTo>
                  <a:cubicBezTo>
                    <a:pt x="1630449" y="0"/>
                    <a:pt x="1686329" y="55880"/>
                    <a:pt x="1686329" y="124460"/>
                  </a:cubicBezTo>
                  <a:lnTo>
                    <a:pt x="1686329" y="759549"/>
                  </a:lnTo>
                  <a:cubicBezTo>
                    <a:pt x="1686329" y="828129"/>
                    <a:pt x="1630449" y="884009"/>
                    <a:pt x="1561869" y="884009"/>
                  </a:cubicBezTo>
                  <a:close/>
                </a:path>
              </a:pathLst>
            </a:custGeom>
            <a:gradFill rotWithShape="1">
              <a:gsLst>
                <a:gs pos="0">
                  <a:srgbClr val="FFDE00">
                    <a:alpha val="100000"/>
                  </a:srgbClr>
                </a:gs>
                <a:gs pos="50000">
                  <a:srgbClr val="FFDE00">
                    <a:alpha val="100000"/>
                  </a:srgbClr>
                </a:gs>
                <a:gs pos="100000">
                  <a:srgbClr val="FF992F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13872353" y="7203900"/>
            <a:ext cx="3771630" cy="1977166"/>
            <a:chOff x="0" y="0"/>
            <a:chExt cx="1686329" cy="884008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1686329" cy="884009"/>
            </a:xfrm>
            <a:custGeom>
              <a:avLst/>
              <a:gdLst/>
              <a:ahLst/>
              <a:cxnLst/>
              <a:rect l="l" t="t" r="r" b="b"/>
              <a:pathLst>
                <a:path w="1686329" h="884009">
                  <a:moveTo>
                    <a:pt x="1561869" y="884008"/>
                  </a:moveTo>
                  <a:lnTo>
                    <a:pt x="124460" y="884008"/>
                  </a:lnTo>
                  <a:cubicBezTo>
                    <a:pt x="55880" y="884008"/>
                    <a:pt x="0" y="828129"/>
                    <a:pt x="0" y="75954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561869" y="0"/>
                  </a:lnTo>
                  <a:cubicBezTo>
                    <a:pt x="1630449" y="0"/>
                    <a:pt x="1686329" y="55880"/>
                    <a:pt x="1686329" y="124460"/>
                  </a:cubicBezTo>
                  <a:lnTo>
                    <a:pt x="1686329" y="759549"/>
                  </a:lnTo>
                  <a:cubicBezTo>
                    <a:pt x="1686329" y="828129"/>
                    <a:pt x="1630449" y="884009"/>
                    <a:pt x="1561869" y="884009"/>
                  </a:cubicBezTo>
                  <a:close/>
                </a:path>
              </a:pathLst>
            </a:custGeom>
            <a:gradFill rotWithShape="1">
              <a:gsLst>
                <a:gs pos="0">
                  <a:srgbClr val="FFDE00">
                    <a:alpha val="100000"/>
                  </a:srgbClr>
                </a:gs>
                <a:gs pos="50000">
                  <a:srgbClr val="FFDE00">
                    <a:alpha val="100000"/>
                  </a:srgbClr>
                </a:gs>
                <a:gs pos="100000">
                  <a:srgbClr val="FF992F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7343910" y="8108968"/>
            <a:ext cx="3554292" cy="2060682"/>
            <a:chOff x="0" y="0"/>
            <a:chExt cx="1589156" cy="921349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1589156" cy="921349"/>
            </a:xfrm>
            <a:custGeom>
              <a:avLst/>
              <a:gdLst/>
              <a:ahLst/>
              <a:cxnLst/>
              <a:rect l="l" t="t" r="r" b="b"/>
              <a:pathLst>
                <a:path w="1589156" h="921349">
                  <a:moveTo>
                    <a:pt x="1464695" y="921349"/>
                  </a:moveTo>
                  <a:lnTo>
                    <a:pt x="124460" y="921349"/>
                  </a:lnTo>
                  <a:cubicBezTo>
                    <a:pt x="55880" y="921349"/>
                    <a:pt x="0" y="865469"/>
                    <a:pt x="0" y="796889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64696" y="0"/>
                  </a:lnTo>
                  <a:cubicBezTo>
                    <a:pt x="1533276" y="0"/>
                    <a:pt x="1589156" y="55880"/>
                    <a:pt x="1589156" y="124460"/>
                  </a:cubicBezTo>
                  <a:lnTo>
                    <a:pt x="1589156" y="796889"/>
                  </a:lnTo>
                  <a:cubicBezTo>
                    <a:pt x="1589156" y="865469"/>
                    <a:pt x="1533276" y="921349"/>
                    <a:pt x="1464696" y="921349"/>
                  </a:cubicBezTo>
                  <a:close/>
                </a:path>
              </a:pathLst>
            </a:custGeom>
            <a:gradFill rotWithShape="1">
              <a:gsLst>
                <a:gs pos="0">
                  <a:srgbClr val="FFDE00">
                    <a:alpha val="100000"/>
                  </a:srgbClr>
                </a:gs>
                <a:gs pos="50000">
                  <a:srgbClr val="FFDE00">
                    <a:alpha val="100000"/>
                  </a:srgbClr>
                </a:gs>
                <a:gs pos="100000">
                  <a:srgbClr val="FF992F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4500937" y="3291890"/>
            <a:ext cx="2757248" cy="921626"/>
            <a:chOff x="0" y="0"/>
            <a:chExt cx="1975732" cy="660400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1975733" cy="660400"/>
            </a:xfrm>
            <a:custGeom>
              <a:avLst/>
              <a:gdLst/>
              <a:ahLst/>
              <a:cxnLst/>
              <a:rect l="l" t="t" r="r" b="b"/>
              <a:pathLst>
                <a:path w="1975733" h="660400">
                  <a:moveTo>
                    <a:pt x="1851272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851272" y="0"/>
                  </a:lnTo>
                  <a:cubicBezTo>
                    <a:pt x="1919852" y="0"/>
                    <a:pt x="1975733" y="55880"/>
                    <a:pt x="1975733" y="124460"/>
                  </a:cubicBezTo>
                  <a:lnTo>
                    <a:pt x="1975733" y="535940"/>
                  </a:lnTo>
                  <a:cubicBezTo>
                    <a:pt x="1975733" y="604520"/>
                    <a:pt x="1919852" y="660400"/>
                    <a:pt x="1851272" y="66040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86E2FF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4586662" y="5477546"/>
            <a:ext cx="2757248" cy="921626"/>
            <a:chOff x="0" y="0"/>
            <a:chExt cx="1975732" cy="6604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1975733" cy="660400"/>
            </a:xfrm>
            <a:custGeom>
              <a:avLst/>
              <a:gdLst/>
              <a:ahLst/>
              <a:cxnLst/>
              <a:rect l="l" t="t" r="r" b="b"/>
              <a:pathLst>
                <a:path w="1975733" h="660400">
                  <a:moveTo>
                    <a:pt x="1851272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851272" y="0"/>
                  </a:lnTo>
                  <a:cubicBezTo>
                    <a:pt x="1919852" y="0"/>
                    <a:pt x="1975733" y="55880"/>
                    <a:pt x="1975733" y="124460"/>
                  </a:cubicBezTo>
                  <a:lnTo>
                    <a:pt x="1975733" y="535940"/>
                  </a:lnTo>
                  <a:cubicBezTo>
                    <a:pt x="1975733" y="604520"/>
                    <a:pt x="1919852" y="660400"/>
                    <a:pt x="1851272" y="66040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86E2FF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4500937" y="7906918"/>
            <a:ext cx="2757248" cy="921626"/>
            <a:chOff x="0" y="0"/>
            <a:chExt cx="1975732" cy="660400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1975733" cy="660400"/>
            </a:xfrm>
            <a:custGeom>
              <a:avLst/>
              <a:gdLst/>
              <a:ahLst/>
              <a:cxnLst/>
              <a:rect l="l" t="t" r="r" b="b"/>
              <a:pathLst>
                <a:path w="1975733" h="660400">
                  <a:moveTo>
                    <a:pt x="1851272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851272" y="0"/>
                  </a:lnTo>
                  <a:cubicBezTo>
                    <a:pt x="1919852" y="0"/>
                    <a:pt x="1975733" y="55880"/>
                    <a:pt x="1975733" y="124460"/>
                  </a:cubicBezTo>
                  <a:lnTo>
                    <a:pt x="1975733" y="535940"/>
                  </a:lnTo>
                  <a:cubicBezTo>
                    <a:pt x="1975733" y="604520"/>
                    <a:pt x="1919852" y="660400"/>
                    <a:pt x="1851272" y="66040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86E2FF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52" name="Group 52"/>
          <p:cNvGrpSpPr/>
          <p:nvPr/>
        </p:nvGrpSpPr>
        <p:grpSpPr>
          <a:xfrm>
            <a:off x="7767217" y="6985292"/>
            <a:ext cx="2757248" cy="921626"/>
            <a:chOff x="0" y="0"/>
            <a:chExt cx="1975732" cy="660400"/>
          </a:xfrm>
        </p:grpSpPr>
        <p:sp>
          <p:nvSpPr>
            <p:cNvPr id="53" name="Freeform 53"/>
            <p:cNvSpPr/>
            <p:nvPr/>
          </p:nvSpPr>
          <p:spPr>
            <a:xfrm>
              <a:off x="0" y="0"/>
              <a:ext cx="1975733" cy="660400"/>
            </a:xfrm>
            <a:custGeom>
              <a:avLst/>
              <a:gdLst/>
              <a:ahLst/>
              <a:cxnLst/>
              <a:rect l="l" t="t" r="r" b="b"/>
              <a:pathLst>
                <a:path w="1975733" h="660400">
                  <a:moveTo>
                    <a:pt x="1851272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851272" y="0"/>
                  </a:lnTo>
                  <a:cubicBezTo>
                    <a:pt x="1919852" y="0"/>
                    <a:pt x="1975733" y="55880"/>
                    <a:pt x="1975733" y="124460"/>
                  </a:cubicBezTo>
                  <a:lnTo>
                    <a:pt x="1975733" y="535940"/>
                  </a:lnTo>
                  <a:cubicBezTo>
                    <a:pt x="1975733" y="604520"/>
                    <a:pt x="1919852" y="660400"/>
                    <a:pt x="1851272" y="66040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86E2FF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10898203" y="957744"/>
            <a:ext cx="2757248" cy="921626"/>
            <a:chOff x="0" y="0"/>
            <a:chExt cx="1975732" cy="660400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1975733" cy="660400"/>
            </a:xfrm>
            <a:custGeom>
              <a:avLst/>
              <a:gdLst/>
              <a:ahLst/>
              <a:cxnLst/>
              <a:rect l="l" t="t" r="r" b="b"/>
              <a:pathLst>
                <a:path w="1975733" h="660400">
                  <a:moveTo>
                    <a:pt x="1851272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851272" y="0"/>
                  </a:lnTo>
                  <a:cubicBezTo>
                    <a:pt x="1919852" y="0"/>
                    <a:pt x="1975733" y="55880"/>
                    <a:pt x="1975733" y="124460"/>
                  </a:cubicBezTo>
                  <a:lnTo>
                    <a:pt x="1975733" y="535940"/>
                  </a:lnTo>
                  <a:cubicBezTo>
                    <a:pt x="1975733" y="604520"/>
                    <a:pt x="1919852" y="660400"/>
                    <a:pt x="1851272" y="66040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86E2FF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56" name="Group 56"/>
          <p:cNvGrpSpPr/>
          <p:nvPr/>
        </p:nvGrpSpPr>
        <p:grpSpPr>
          <a:xfrm>
            <a:off x="10898203" y="3266583"/>
            <a:ext cx="2757248" cy="921626"/>
            <a:chOff x="0" y="0"/>
            <a:chExt cx="1975732" cy="660400"/>
          </a:xfrm>
        </p:grpSpPr>
        <p:sp>
          <p:nvSpPr>
            <p:cNvPr id="57" name="Freeform 57"/>
            <p:cNvSpPr/>
            <p:nvPr/>
          </p:nvSpPr>
          <p:spPr>
            <a:xfrm>
              <a:off x="0" y="0"/>
              <a:ext cx="1975733" cy="660400"/>
            </a:xfrm>
            <a:custGeom>
              <a:avLst/>
              <a:gdLst/>
              <a:ahLst/>
              <a:cxnLst/>
              <a:rect l="l" t="t" r="r" b="b"/>
              <a:pathLst>
                <a:path w="1975733" h="660400">
                  <a:moveTo>
                    <a:pt x="1851272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851272" y="0"/>
                  </a:lnTo>
                  <a:cubicBezTo>
                    <a:pt x="1919852" y="0"/>
                    <a:pt x="1975733" y="55880"/>
                    <a:pt x="1975733" y="124460"/>
                  </a:cubicBezTo>
                  <a:lnTo>
                    <a:pt x="1975733" y="535940"/>
                  </a:lnTo>
                  <a:cubicBezTo>
                    <a:pt x="1975733" y="604520"/>
                    <a:pt x="1919852" y="660400"/>
                    <a:pt x="1851272" y="66040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86E2FF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58" name="Group 58"/>
          <p:cNvGrpSpPr/>
          <p:nvPr/>
        </p:nvGrpSpPr>
        <p:grpSpPr>
          <a:xfrm>
            <a:off x="10898203" y="5477546"/>
            <a:ext cx="2757248" cy="921626"/>
            <a:chOff x="0" y="0"/>
            <a:chExt cx="1975732" cy="660400"/>
          </a:xfrm>
        </p:grpSpPr>
        <p:sp>
          <p:nvSpPr>
            <p:cNvPr id="59" name="Freeform 59"/>
            <p:cNvSpPr/>
            <p:nvPr/>
          </p:nvSpPr>
          <p:spPr>
            <a:xfrm>
              <a:off x="0" y="0"/>
              <a:ext cx="1975733" cy="660400"/>
            </a:xfrm>
            <a:custGeom>
              <a:avLst/>
              <a:gdLst/>
              <a:ahLst/>
              <a:cxnLst/>
              <a:rect l="l" t="t" r="r" b="b"/>
              <a:pathLst>
                <a:path w="1975733" h="660400">
                  <a:moveTo>
                    <a:pt x="1851272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851272" y="0"/>
                  </a:lnTo>
                  <a:cubicBezTo>
                    <a:pt x="1919852" y="0"/>
                    <a:pt x="1975733" y="55880"/>
                    <a:pt x="1975733" y="124460"/>
                  </a:cubicBezTo>
                  <a:lnTo>
                    <a:pt x="1975733" y="535940"/>
                  </a:lnTo>
                  <a:cubicBezTo>
                    <a:pt x="1975733" y="604520"/>
                    <a:pt x="1919852" y="660400"/>
                    <a:pt x="1851272" y="66040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86E2FF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10898203" y="7860003"/>
            <a:ext cx="2757248" cy="921626"/>
            <a:chOff x="0" y="0"/>
            <a:chExt cx="1975732" cy="660400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1975733" cy="660400"/>
            </a:xfrm>
            <a:custGeom>
              <a:avLst/>
              <a:gdLst/>
              <a:ahLst/>
              <a:cxnLst/>
              <a:rect l="l" t="t" r="r" b="b"/>
              <a:pathLst>
                <a:path w="1975733" h="660400">
                  <a:moveTo>
                    <a:pt x="1851272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851272" y="0"/>
                  </a:lnTo>
                  <a:cubicBezTo>
                    <a:pt x="1919852" y="0"/>
                    <a:pt x="1975733" y="55880"/>
                    <a:pt x="1975733" y="124460"/>
                  </a:cubicBezTo>
                  <a:lnTo>
                    <a:pt x="1975733" y="535940"/>
                  </a:lnTo>
                  <a:cubicBezTo>
                    <a:pt x="1975733" y="604520"/>
                    <a:pt x="1919852" y="660400"/>
                    <a:pt x="1851272" y="66040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86E2FF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62" name="Freeform 62"/>
          <p:cNvSpPr/>
          <p:nvPr/>
        </p:nvSpPr>
        <p:spPr>
          <a:xfrm>
            <a:off x="4812533" y="1700817"/>
            <a:ext cx="2305505" cy="1412646"/>
          </a:xfrm>
          <a:custGeom>
            <a:avLst/>
            <a:gdLst/>
            <a:ahLst/>
            <a:cxnLst/>
            <a:rect l="l" t="t" r="r" b="b"/>
            <a:pathLst>
              <a:path w="2305505" h="1412646">
                <a:moveTo>
                  <a:pt x="0" y="0"/>
                </a:moveTo>
                <a:lnTo>
                  <a:pt x="2305505" y="0"/>
                </a:lnTo>
                <a:lnTo>
                  <a:pt x="2305505" y="1412646"/>
                </a:lnTo>
                <a:lnTo>
                  <a:pt x="0" y="141264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63" name="Freeform 63"/>
          <p:cNvSpPr/>
          <p:nvPr/>
        </p:nvSpPr>
        <p:spPr>
          <a:xfrm>
            <a:off x="11124074" y="3941110"/>
            <a:ext cx="2305505" cy="1412646"/>
          </a:xfrm>
          <a:custGeom>
            <a:avLst/>
            <a:gdLst/>
            <a:ahLst/>
            <a:cxnLst/>
            <a:rect l="l" t="t" r="r" b="b"/>
            <a:pathLst>
              <a:path w="2305505" h="1412646">
                <a:moveTo>
                  <a:pt x="0" y="0"/>
                </a:moveTo>
                <a:lnTo>
                  <a:pt x="2305505" y="0"/>
                </a:lnTo>
                <a:lnTo>
                  <a:pt x="2305505" y="1412646"/>
                </a:lnTo>
                <a:lnTo>
                  <a:pt x="0" y="141264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64" name="Freeform 64"/>
          <p:cNvSpPr/>
          <p:nvPr/>
        </p:nvSpPr>
        <p:spPr>
          <a:xfrm>
            <a:off x="4812533" y="6377851"/>
            <a:ext cx="2305505" cy="1412646"/>
          </a:xfrm>
          <a:custGeom>
            <a:avLst/>
            <a:gdLst/>
            <a:ahLst/>
            <a:cxnLst/>
            <a:rect l="l" t="t" r="r" b="b"/>
            <a:pathLst>
              <a:path w="2305505" h="1412646">
                <a:moveTo>
                  <a:pt x="0" y="0"/>
                </a:moveTo>
                <a:lnTo>
                  <a:pt x="2305505" y="0"/>
                </a:lnTo>
                <a:lnTo>
                  <a:pt x="2305505" y="1412646"/>
                </a:lnTo>
                <a:lnTo>
                  <a:pt x="0" y="141264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65" name="Freeform 65"/>
          <p:cNvSpPr/>
          <p:nvPr/>
        </p:nvSpPr>
        <p:spPr>
          <a:xfrm>
            <a:off x="7014081" y="4292675"/>
            <a:ext cx="4109993" cy="1217585"/>
          </a:xfrm>
          <a:custGeom>
            <a:avLst/>
            <a:gdLst/>
            <a:ahLst/>
            <a:cxnLst/>
            <a:rect l="l" t="t" r="r" b="b"/>
            <a:pathLst>
              <a:path w="4109993" h="1217585">
                <a:moveTo>
                  <a:pt x="0" y="0"/>
                </a:moveTo>
                <a:lnTo>
                  <a:pt x="4109993" y="0"/>
                </a:lnTo>
                <a:lnTo>
                  <a:pt x="4109993" y="1217585"/>
                </a:lnTo>
                <a:lnTo>
                  <a:pt x="0" y="12175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66" name="TextBox 66"/>
          <p:cNvSpPr txBox="1"/>
          <p:nvPr/>
        </p:nvSpPr>
        <p:spPr>
          <a:xfrm>
            <a:off x="771641" y="443865"/>
            <a:ext cx="3500906" cy="1757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380"/>
              </a:lnSpc>
              <a:spcBef>
                <a:spcPct val="0"/>
              </a:spcBef>
            </a:pPr>
            <a:r>
              <a:rPr lang="en-US" sz="1700">
                <a:solidFill>
                  <a:srgbClr val="2B2A2A"/>
                </a:solidFill>
                <a:latin typeface="Lora"/>
                <a:ea typeface="Lora"/>
                <a:cs typeface="Lora"/>
                <a:sym typeface="Lora"/>
              </a:rPr>
              <a:t>"Світ книг відкриває двері у знання" – виставка нових надходжень у бібліотеку.</a:t>
            </a:r>
          </a:p>
          <a:p>
            <a:pPr algn="just">
              <a:lnSpc>
                <a:spcPts val="2380"/>
              </a:lnSpc>
              <a:spcBef>
                <a:spcPct val="0"/>
              </a:spcBef>
            </a:pPr>
            <a:r>
              <a:rPr lang="en-US" sz="1700">
                <a:solidFill>
                  <a:srgbClr val="2B2A2A"/>
                </a:solidFill>
                <a:latin typeface="Lora"/>
                <a:ea typeface="Lora"/>
                <a:cs typeface="Lora"/>
                <a:sym typeface="Lora"/>
              </a:rPr>
              <a:t>Моя Україна – моя гордість" – книги про історію, культуру та традиції України.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729307" y="2905296"/>
            <a:ext cx="3771630" cy="1022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  <a:spcBef>
                <a:spcPct val="0"/>
              </a:spcBef>
            </a:pPr>
            <a:r>
              <a:rPr lang="en-US" sz="1900">
                <a:solidFill>
                  <a:srgbClr val="2B2A2A"/>
                </a:solidFill>
                <a:latin typeface="Lora"/>
                <a:ea typeface="Lora"/>
                <a:cs typeface="Lora"/>
                <a:sym typeface="Lora"/>
              </a:rPr>
              <a:t>Міс</a:t>
            </a:r>
            <a:r>
              <a:rPr lang="uk-UA" altLang="en-US" sz="1900">
                <a:solidFill>
                  <a:srgbClr val="2B2A2A"/>
                </a:solidFill>
                <a:latin typeface="Lora"/>
                <a:ea typeface="Lora"/>
                <a:cs typeface="Lora"/>
                <a:sym typeface="Lora"/>
              </a:rPr>
              <a:t>ячник шкільних бібіліотек під гаслом “Рідна мова - наша зброя і наш оберіг”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647700" y="5212831"/>
            <a:ext cx="3771630" cy="2387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  <a:spcBef>
                <a:spcPct val="0"/>
              </a:spcBef>
            </a:pPr>
            <a:r>
              <a:rPr lang="en-US" sz="1900">
                <a:solidFill>
                  <a:srgbClr val="2B2A2A"/>
                </a:solidFill>
                <a:latin typeface="Lora"/>
                <a:ea typeface="Lora"/>
                <a:cs typeface="Lora"/>
                <a:sym typeface="Lora"/>
              </a:rPr>
              <a:t>"</a:t>
            </a:r>
            <a:r>
              <a:rPr lang="uk-UA" altLang="en-US" sz="1900">
                <a:solidFill>
                  <a:srgbClr val="2B2A2A"/>
                </a:solidFill>
                <a:latin typeface="Lora"/>
                <a:ea typeface="Lora"/>
                <a:cs typeface="Lora"/>
                <a:sym typeface="Lora"/>
              </a:rPr>
              <a:t>Безпеква на дорозі - безпека життя</a:t>
            </a:r>
            <a:r>
              <a:rPr lang="en-US" sz="1900">
                <a:solidFill>
                  <a:srgbClr val="2B2A2A"/>
                </a:solidFill>
                <a:latin typeface="Lora"/>
                <a:ea typeface="Lora"/>
                <a:cs typeface="Lora"/>
                <a:sym typeface="Lora"/>
              </a:rPr>
              <a:t>" – виставка т</a:t>
            </a:r>
            <a:r>
              <a:rPr lang="uk-UA" altLang="en-US" sz="1900">
                <a:solidFill>
                  <a:srgbClr val="2B2A2A"/>
                </a:solidFill>
                <a:latin typeface="Lora"/>
                <a:ea typeface="Lora"/>
                <a:cs typeface="Lora"/>
                <a:sym typeface="Lora"/>
              </a:rPr>
              <a:t>ематичної літератури та роздаткового матеріалу</a:t>
            </a:r>
            <a:r>
              <a:rPr lang="en-US" sz="1900">
                <a:solidFill>
                  <a:srgbClr val="2B2A2A"/>
                </a:solidFill>
                <a:latin typeface="Lora"/>
                <a:ea typeface="Lora"/>
                <a:cs typeface="Lora"/>
                <a:sym typeface="Lora"/>
              </a:rPr>
              <a:t>.</a:t>
            </a:r>
          </a:p>
          <a:p>
            <a:pPr algn="l">
              <a:lnSpc>
                <a:spcPts val="2660"/>
              </a:lnSpc>
              <a:spcBef>
                <a:spcPct val="0"/>
              </a:spcBef>
            </a:pPr>
            <a:r>
              <a:rPr lang="uk-UA" altLang="en-US" sz="1900">
                <a:solidFill>
                  <a:srgbClr val="2B2A2A"/>
                </a:solidFill>
                <a:latin typeface="Lora"/>
                <a:ea typeface="Lora"/>
                <a:cs typeface="Lora"/>
                <a:sym typeface="Lora"/>
              </a:rPr>
              <a:t>“Голодомор 1932-1933 рр”-книжкова виставка</a:t>
            </a:r>
            <a:endParaRPr lang="en-US" sz="1900">
              <a:solidFill>
                <a:srgbClr val="2B2A2A"/>
              </a:solidFill>
              <a:latin typeface="Lora"/>
              <a:ea typeface="Lora"/>
              <a:cs typeface="Lora"/>
              <a:sym typeface="Lora"/>
            </a:endParaRPr>
          </a:p>
          <a:p>
            <a:pPr algn="l">
              <a:lnSpc>
                <a:spcPts val="2660"/>
              </a:lnSpc>
              <a:spcBef>
                <a:spcPct val="0"/>
              </a:spcBef>
            </a:pPr>
            <a:r>
              <a:rPr lang="en-US" sz="1900">
                <a:solidFill>
                  <a:srgbClr val="2B2A2A"/>
                </a:solidFill>
                <a:latin typeface="Lora"/>
                <a:ea typeface="Lora"/>
                <a:cs typeface="Lora"/>
                <a:sym typeface="Lora"/>
              </a:rPr>
              <a:t> </a:t>
            </a:r>
          </a:p>
        </p:txBody>
      </p:sp>
      <p:sp>
        <p:nvSpPr>
          <p:cNvPr id="69" name="TextBox 69"/>
          <p:cNvSpPr txBox="1"/>
          <p:nvPr/>
        </p:nvSpPr>
        <p:spPr>
          <a:xfrm>
            <a:off x="771641" y="7615966"/>
            <a:ext cx="3510220" cy="1363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  <a:spcBef>
                <a:spcPct val="0"/>
              </a:spcBef>
            </a:pPr>
            <a:r>
              <a:rPr lang="en-US" sz="1900">
                <a:solidFill>
                  <a:srgbClr val="2B2A2A"/>
                </a:solidFill>
                <a:latin typeface="Lora"/>
                <a:ea typeface="Lora"/>
                <a:cs typeface="Lora"/>
                <a:sym typeface="Lora"/>
              </a:rPr>
              <a:t>"Зимові історії для душі" – новорічні та різдвяні книги, казки.</a:t>
            </a:r>
          </a:p>
          <a:p>
            <a:pPr algn="l">
              <a:lnSpc>
                <a:spcPts val="2660"/>
              </a:lnSpc>
              <a:spcBef>
                <a:spcPct val="0"/>
              </a:spcBef>
            </a:pPr>
            <a:r>
              <a:rPr lang="en-US" sz="1900">
                <a:solidFill>
                  <a:srgbClr val="2B2A2A"/>
                </a:solidFill>
                <a:latin typeface="Lora"/>
                <a:ea typeface="Lora"/>
                <a:cs typeface="Lora"/>
                <a:sym typeface="Lora"/>
              </a:rPr>
              <a:t>.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7477260" y="8275295"/>
            <a:ext cx="3309641" cy="1673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10"/>
              </a:lnSpc>
              <a:spcBef>
                <a:spcPct val="0"/>
              </a:spcBef>
            </a:pPr>
            <a:r>
              <a:rPr lang="en-US" sz="1865">
                <a:solidFill>
                  <a:srgbClr val="2B2A2A"/>
                </a:solidFill>
                <a:latin typeface="Lora"/>
                <a:ea typeface="Lora"/>
                <a:cs typeface="Lora"/>
                <a:sym typeface="Lora"/>
              </a:rPr>
              <a:t>"</a:t>
            </a:r>
            <a:r>
              <a:rPr lang="en-US" sz="1600">
                <a:solidFill>
                  <a:srgbClr val="2B2A2A"/>
                </a:solidFill>
                <a:latin typeface="Lora"/>
                <a:ea typeface="Lora"/>
                <a:cs typeface="Lora"/>
                <a:sym typeface="Lora"/>
              </a:rPr>
              <a:t>Різдвяна казка у книгах" – твори про зимові свята, традиції.</a:t>
            </a:r>
          </a:p>
          <a:p>
            <a:pPr algn="l">
              <a:lnSpc>
                <a:spcPts val="2610"/>
              </a:lnSpc>
              <a:spcBef>
                <a:spcPct val="0"/>
              </a:spcBef>
            </a:pPr>
            <a:r>
              <a:rPr lang="en-US" sz="1600">
                <a:solidFill>
                  <a:srgbClr val="2B2A2A"/>
                </a:solidFill>
                <a:latin typeface="Lora"/>
                <a:ea typeface="Lora"/>
                <a:cs typeface="Lora"/>
                <a:sym typeface="Lora"/>
              </a:rPr>
              <a:t> "</a:t>
            </a:r>
            <a:r>
              <a:rPr lang="uk-UA" altLang="en-US" sz="1600">
                <a:solidFill>
                  <a:srgbClr val="2B2A2A"/>
                </a:solidFill>
                <a:latin typeface="Lora"/>
                <a:ea typeface="Lora"/>
                <a:cs typeface="Lora"/>
                <a:sym typeface="Lora"/>
              </a:rPr>
              <a:t>День Соборності України</a:t>
            </a:r>
            <a:r>
              <a:rPr lang="en-US" sz="1600">
                <a:solidFill>
                  <a:srgbClr val="2B2A2A"/>
                </a:solidFill>
                <a:latin typeface="Lora"/>
                <a:ea typeface="Lora"/>
                <a:cs typeface="Lora"/>
                <a:sym typeface="Lora"/>
              </a:rPr>
              <a:t>" – книги про </a:t>
            </a:r>
            <a:r>
              <a:rPr lang="uk-UA" altLang="en-US" sz="1600">
                <a:solidFill>
                  <a:srgbClr val="2B2A2A"/>
                </a:solidFill>
                <a:latin typeface="Lora"/>
                <a:ea typeface="Lora"/>
                <a:cs typeface="Lora"/>
                <a:sym typeface="Lora"/>
              </a:rPr>
              <a:t>шлях українського народу до незалежності</a:t>
            </a:r>
            <a:r>
              <a:rPr lang="en-US" sz="1600">
                <a:solidFill>
                  <a:srgbClr val="2B2A2A"/>
                </a:solidFill>
                <a:latin typeface="Lora"/>
                <a:ea typeface="Lora"/>
                <a:cs typeface="Lora"/>
                <a:sym typeface="Lora"/>
              </a:rPr>
              <a:t>.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13884051" y="391874"/>
            <a:ext cx="3771630" cy="1363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  <a:spcBef>
                <a:spcPct val="0"/>
              </a:spcBef>
            </a:pPr>
            <a:r>
              <a:rPr lang="en-US" sz="1900">
                <a:solidFill>
                  <a:srgbClr val="2B2A2A"/>
                </a:solidFill>
                <a:latin typeface="Lora"/>
                <a:ea typeface="Lora"/>
                <a:cs typeface="Lora"/>
                <a:sym typeface="Lora"/>
              </a:rPr>
              <a:t>"Мова – душа народу" – до Дня рідної мови (21 лютого), книги про українську мову.</a:t>
            </a:r>
          </a:p>
          <a:p>
            <a:pPr algn="l">
              <a:lnSpc>
                <a:spcPts val="2660"/>
              </a:lnSpc>
              <a:spcBef>
                <a:spcPct val="0"/>
              </a:spcBef>
            </a:pPr>
            <a:endParaRPr lang="en-US" sz="1900">
              <a:solidFill>
                <a:srgbClr val="2B2A2A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72" name="TextBox 72"/>
          <p:cNvSpPr txBox="1"/>
          <p:nvPr/>
        </p:nvSpPr>
        <p:spPr>
          <a:xfrm>
            <a:off x="13977073" y="2571921"/>
            <a:ext cx="3771630" cy="2046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  <a:spcBef>
                <a:spcPct val="0"/>
              </a:spcBef>
            </a:pPr>
            <a:r>
              <a:rPr lang="en-US" sz="1900">
                <a:solidFill>
                  <a:srgbClr val="2B2A2A"/>
                </a:solidFill>
                <a:latin typeface="Lora"/>
                <a:ea typeface="Lora"/>
                <a:cs typeface="Lora"/>
                <a:sym typeface="Lora"/>
              </a:rPr>
              <a:t>"Шевченко</a:t>
            </a:r>
            <a:r>
              <a:rPr lang="uk-UA" altLang="en-US" sz="1900">
                <a:solidFill>
                  <a:srgbClr val="2B2A2A"/>
                </a:solidFill>
                <a:latin typeface="Lora"/>
                <a:ea typeface="Lora"/>
                <a:cs typeface="Lora"/>
                <a:sym typeface="Lora"/>
              </a:rPr>
              <a:t> великий син України</a:t>
            </a:r>
            <a:r>
              <a:rPr lang="en-US" sz="1900">
                <a:solidFill>
                  <a:srgbClr val="2B2A2A"/>
                </a:solidFill>
                <a:latin typeface="Lora"/>
                <a:ea typeface="Lora"/>
                <a:cs typeface="Lora"/>
                <a:sym typeface="Lora"/>
              </a:rPr>
              <a:t>" – до Дня народження Тараса Шевченка (9 березня).</a:t>
            </a:r>
          </a:p>
          <a:p>
            <a:pPr algn="l">
              <a:lnSpc>
                <a:spcPts val="2660"/>
              </a:lnSpc>
              <a:spcBef>
                <a:spcPct val="0"/>
              </a:spcBef>
            </a:pPr>
            <a:r>
              <a:rPr lang="en-US" sz="1900">
                <a:solidFill>
                  <a:srgbClr val="2B2A2A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uk-UA" altLang="en-US" sz="1900">
                <a:solidFill>
                  <a:srgbClr val="2B2A2A"/>
                </a:solidFill>
                <a:latin typeface="Lora"/>
                <a:ea typeface="Lora"/>
                <a:cs typeface="Lora"/>
                <a:sym typeface="Lora"/>
              </a:rPr>
              <a:t>Благодійна акція “Браслет для захисника, що повернувся з полону”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13884051" y="4837794"/>
            <a:ext cx="3864652" cy="1022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  <a:spcBef>
                <a:spcPct val="0"/>
              </a:spcBef>
            </a:pPr>
            <a:r>
              <a:rPr lang="en-US" sz="1900">
                <a:solidFill>
                  <a:srgbClr val="2B2A2A"/>
                </a:solidFill>
                <a:latin typeface="Lora"/>
                <a:ea typeface="Lora"/>
                <a:cs typeface="Lora"/>
                <a:sym typeface="Lora"/>
              </a:rPr>
              <a:t>"Всесвітній день книги" – (23 квітня) кн</a:t>
            </a:r>
            <a:r>
              <a:rPr lang="uk-UA" altLang="en-US" sz="1900">
                <a:solidFill>
                  <a:srgbClr val="2B2A2A"/>
                </a:solidFill>
                <a:latin typeface="Lora"/>
                <a:ea typeface="Lora"/>
                <a:cs typeface="Lora"/>
                <a:sym typeface="Lora"/>
              </a:rPr>
              <a:t>ижкова виставка</a:t>
            </a:r>
            <a:r>
              <a:rPr lang="en-US" sz="1900">
                <a:solidFill>
                  <a:srgbClr val="2B2A2A"/>
                </a:solidFill>
                <a:latin typeface="Lora"/>
                <a:ea typeface="Lora"/>
                <a:cs typeface="Lora"/>
                <a:sym typeface="Lora"/>
              </a:rPr>
              <a:t>.</a:t>
            </a:r>
            <a:r>
              <a:rPr lang="uk-UA" altLang="en-US" sz="1900">
                <a:solidFill>
                  <a:srgbClr val="2B2A2A"/>
                </a:solidFill>
                <a:latin typeface="Lora"/>
                <a:ea typeface="Lora"/>
                <a:cs typeface="Lora"/>
                <a:sym typeface="Lora"/>
              </a:rPr>
              <a:t> Великодя атмосфера.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13960251" y="7271025"/>
            <a:ext cx="3666910" cy="2046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  <a:spcBef>
                <a:spcPct val="0"/>
              </a:spcBef>
            </a:pPr>
            <a:r>
              <a:rPr lang="en-US" sz="1900">
                <a:solidFill>
                  <a:srgbClr val="2B2A2A"/>
                </a:solidFill>
                <a:latin typeface="Lora"/>
                <a:ea typeface="Lora"/>
                <a:cs typeface="Lora"/>
                <a:sym typeface="Lora"/>
              </a:rPr>
              <a:t>"</a:t>
            </a:r>
            <a:r>
              <a:rPr lang="uk-UA" altLang="en-US" sz="1900">
                <a:solidFill>
                  <a:srgbClr val="2B2A2A"/>
                </a:solidFill>
                <a:latin typeface="Lora"/>
                <a:ea typeface="Lora"/>
                <a:cs typeface="Lora"/>
                <a:sym typeface="Lora"/>
              </a:rPr>
              <a:t>Пам’ятаємо. Перемагаємо</a:t>
            </a:r>
            <a:r>
              <a:rPr lang="en-US" sz="1900">
                <a:solidFill>
                  <a:srgbClr val="2B2A2A"/>
                </a:solidFill>
                <a:latin typeface="Lora"/>
                <a:ea typeface="Lora"/>
                <a:cs typeface="Lora"/>
                <a:sym typeface="Lora"/>
              </a:rPr>
              <a:t>" – до Дня пам’яті та примирення (8 травня).</a:t>
            </a:r>
          </a:p>
          <a:p>
            <a:pPr algn="l">
              <a:lnSpc>
                <a:spcPts val="2660"/>
              </a:lnSpc>
              <a:spcBef>
                <a:spcPct val="0"/>
              </a:spcBef>
            </a:pPr>
            <a:r>
              <a:rPr lang="en-US" sz="1900">
                <a:solidFill>
                  <a:srgbClr val="2B2A2A"/>
                </a:solidFill>
                <a:latin typeface="Lora"/>
                <a:ea typeface="Lora"/>
                <a:cs typeface="Lora"/>
                <a:sym typeface="Lora"/>
              </a:rPr>
              <a:t> "Читай! Дізнавайся! Досліджуй!" – рекомендації книг на літні канікули.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4500937" y="-79846"/>
            <a:ext cx="8255822" cy="989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0"/>
              </a:lnSpc>
              <a:spcBef>
                <a:spcPct val="0"/>
              </a:spcBef>
            </a:pPr>
            <a:r>
              <a:rPr lang="en-US" sz="1900" b="1">
                <a:solidFill>
                  <a:srgbClr val="005BBB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Протягом навчального року було проведено ряд заходів, спрямованих на підвищення інформаційної культури читачів. </a:t>
            </a:r>
          </a:p>
          <a:p>
            <a:pPr algn="ctr">
              <a:lnSpc>
                <a:spcPts val="2660"/>
              </a:lnSpc>
              <a:spcBef>
                <a:spcPct val="0"/>
              </a:spcBef>
            </a:pPr>
            <a:r>
              <a:rPr lang="en-US" sz="1900" b="1">
                <a:solidFill>
                  <a:srgbClr val="005BBB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Були проведені наступні виставки:</a:t>
            </a:r>
          </a:p>
        </p:txBody>
      </p:sp>
      <p:sp>
        <p:nvSpPr>
          <p:cNvPr id="76" name="TextBox 76"/>
          <p:cNvSpPr txBox="1"/>
          <p:nvPr/>
        </p:nvSpPr>
        <p:spPr>
          <a:xfrm>
            <a:off x="4500937" y="991519"/>
            <a:ext cx="2757248" cy="521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  <a:spcBef>
                <a:spcPct val="0"/>
              </a:spcBef>
            </a:pPr>
            <a:r>
              <a:rPr lang="en-US" sz="3100" b="1">
                <a:solidFill>
                  <a:srgbClr val="FFD500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Вересень</a:t>
            </a:r>
          </a:p>
        </p:txBody>
      </p:sp>
      <p:sp>
        <p:nvSpPr>
          <p:cNvPr id="77" name="TextBox 77"/>
          <p:cNvSpPr txBox="1"/>
          <p:nvPr/>
        </p:nvSpPr>
        <p:spPr>
          <a:xfrm>
            <a:off x="4500937" y="3438153"/>
            <a:ext cx="2757248" cy="521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  <a:spcBef>
                <a:spcPct val="0"/>
              </a:spcBef>
            </a:pPr>
            <a:r>
              <a:rPr lang="en-US" sz="3100" b="1">
                <a:solidFill>
                  <a:srgbClr val="FFD500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Жовтень</a:t>
            </a:r>
          </a:p>
        </p:txBody>
      </p:sp>
      <p:sp>
        <p:nvSpPr>
          <p:cNvPr id="78" name="TextBox 78"/>
          <p:cNvSpPr txBox="1"/>
          <p:nvPr/>
        </p:nvSpPr>
        <p:spPr>
          <a:xfrm>
            <a:off x="4586662" y="5654812"/>
            <a:ext cx="2757248" cy="521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  <a:spcBef>
                <a:spcPct val="0"/>
              </a:spcBef>
            </a:pPr>
            <a:r>
              <a:rPr lang="en-US" sz="3100" b="1">
                <a:solidFill>
                  <a:srgbClr val="FFD500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Листопад</a:t>
            </a:r>
          </a:p>
        </p:txBody>
      </p:sp>
      <p:sp>
        <p:nvSpPr>
          <p:cNvPr id="79" name="TextBox 79"/>
          <p:cNvSpPr txBox="1"/>
          <p:nvPr/>
        </p:nvSpPr>
        <p:spPr>
          <a:xfrm>
            <a:off x="4586662" y="8078488"/>
            <a:ext cx="2757248" cy="521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  <a:spcBef>
                <a:spcPct val="0"/>
              </a:spcBef>
            </a:pPr>
            <a:r>
              <a:rPr lang="en-US" sz="3100" b="1">
                <a:solidFill>
                  <a:srgbClr val="FFD500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Грудень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7767217" y="7132730"/>
            <a:ext cx="2757248" cy="521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  <a:spcBef>
                <a:spcPct val="0"/>
              </a:spcBef>
            </a:pPr>
            <a:r>
              <a:rPr lang="en-US" sz="3100" b="1">
                <a:solidFill>
                  <a:srgbClr val="FFD500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Січень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11006654" y="1047432"/>
            <a:ext cx="2757248" cy="521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  <a:spcBef>
                <a:spcPct val="0"/>
              </a:spcBef>
            </a:pPr>
            <a:r>
              <a:rPr lang="en-US" sz="3100" b="1">
                <a:solidFill>
                  <a:srgbClr val="FFD500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Лютий</a:t>
            </a:r>
          </a:p>
        </p:txBody>
      </p:sp>
      <p:sp>
        <p:nvSpPr>
          <p:cNvPr id="82" name="TextBox 82"/>
          <p:cNvSpPr txBox="1"/>
          <p:nvPr/>
        </p:nvSpPr>
        <p:spPr>
          <a:xfrm>
            <a:off x="10898203" y="3419774"/>
            <a:ext cx="2757248" cy="521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  <a:spcBef>
                <a:spcPct val="0"/>
              </a:spcBef>
            </a:pPr>
            <a:r>
              <a:rPr lang="en-US" sz="3100" b="1">
                <a:solidFill>
                  <a:srgbClr val="FFD500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Березень</a:t>
            </a:r>
          </a:p>
        </p:txBody>
      </p:sp>
      <p:sp>
        <p:nvSpPr>
          <p:cNvPr id="83" name="TextBox 83"/>
          <p:cNvSpPr txBox="1"/>
          <p:nvPr/>
        </p:nvSpPr>
        <p:spPr>
          <a:xfrm>
            <a:off x="10898203" y="5557885"/>
            <a:ext cx="2757248" cy="521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  <a:spcBef>
                <a:spcPct val="0"/>
              </a:spcBef>
            </a:pPr>
            <a:r>
              <a:rPr lang="en-US" sz="3100" b="1">
                <a:solidFill>
                  <a:srgbClr val="FFD500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Квітень</a:t>
            </a:r>
          </a:p>
        </p:txBody>
      </p:sp>
      <p:sp>
        <p:nvSpPr>
          <p:cNvPr id="84" name="TextBox 84"/>
          <p:cNvSpPr txBox="1"/>
          <p:nvPr/>
        </p:nvSpPr>
        <p:spPr>
          <a:xfrm>
            <a:off x="11203003" y="8005585"/>
            <a:ext cx="2757248" cy="521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  <a:spcBef>
                <a:spcPct val="0"/>
              </a:spcBef>
            </a:pPr>
            <a:r>
              <a:rPr lang="en-US" sz="3100" b="1">
                <a:solidFill>
                  <a:srgbClr val="FFD500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Травень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92536" y="4615190"/>
            <a:ext cx="5575215" cy="681609"/>
            <a:chOff x="0" y="0"/>
            <a:chExt cx="4986220" cy="609600"/>
          </a:xfrm>
        </p:grpSpPr>
        <p:sp>
          <p:nvSpPr>
            <p:cNvPr id="3" name="Freeform 3"/>
            <p:cNvSpPr/>
            <p:nvPr/>
          </p:nvSpPr>
          <p:spPr>
            <a:xfrm>
              <a:off x="2699" y="0"/>
              <a:ext cx="4980822" cy="609600"/>
            </a:xfrm>
            <a:custGeom>
              <a:avLst/>
              <a:gdLst/>
              <a:ahLst/>
              <a:cxnLst/>
              <a:rect l="l" t="t" r="r" b="b"/>
              <a:pathLst>
                <a:path w="4980822" h="609600">
                  <a:moveTo>
                    <a:pt x="4769212" y="0"/>
                  </a:moveTo>
                  <a:lnTo>
                    <a:pt x="8410" y="0"/>
                  </a:lnTo>
                  <a:cubicBezTo>
                    <a:pt x="5836" y="0"/>
                    <a:pt x="3419" y="1237"/>
                    <a:pt x="1914" y="3325"/>
                  </a:cubicBezTo>
                  <a:cubicBezTo>
                    <a:pt x="410" y="5413"/>
                    <a:pt x="0" y="8097"/>
                    <a:pt x="814" y="10539"/>
                  </a:cubicBezTo>
                  <a:lnTo>
                    <a:pt x="196988" y="599061"/>
                  </a:lnTo>
                  <a:cubicBezTo>
                    <a:pt x="199086" y="605355"/>
                    <a:pt x="204976" y="609600"/>
                    <a:pt x="211610" y="609600"/>
                  </a:cubicBezTo>
                  <a:lnTo>
                    <a:pt x="4972412" y="609600"/>
                  </a:lnTo>
                  <a:cubicBezTo>
                    <a:pt x="4974986" y="609600"/>
                    <a:pt x="4977403" y="608363"/>
                    <a:pt x="4978908" y="606275"/>
                  </a:cubicBezTo>
                  <a:cubicBezTo>
                    <a:pt x="4980412" y="604187"/>
                    <a:pt x="4980822" y="601503"/>
                    <a:pt x="4980008" y="599061"/>
                  </a:cubicBezTo>
                  <a:lnTo>
                    <a:pt x="4783834" y="10539"/>
                  </a:lnTo>
                  <a:cubicBezTo>
                    <a:pt x="4781736" y="4245"/>
                    <a:pt x="4775846" y="0"/>
                    <a:pt x="476921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E42F">
                    <a:alpha val="100000"/>
                  </a:srgbClr>
                </a:gs>
                <a:gs pos="100000">
                  <a:srgbClr val="FFB613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01600" y="47625"/>
              <a:ext cx="4783020" cy="561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l">
                <a:lnSpc>
                  <a:spcPts val="395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998654" y="4670726"/>
            <a:ext cx="5002105" cy="681609"/>
            <a:chOff x="0" y="0"/>
            <a:chExt cx="4473657" cy="609600"/>
          </a:xfrm>
        </p:grpSpPr>
        <p:sp>
          <p:nvSpPr>
            <p:cNvPr id="6" name="Freeform 6"/>
            <p:cNvSpPr/>
            <p:nvPr/>
          </p:nvSpPr>
          <p:spPr>
            <a:xfrm>
              <a:off x="3008" y="0"/>
              <a:ext cx="4467640" cy="609600"/>
            </a:xfrm>
            <a:custGeom>
              <a:avLst/>
              <a:gdLst/>
              <a:ahLst/>
              <a:cxnLst/>
              <a:rect l="l" t="t" r="r" b="b"/>
              <a:pathLst>
                <a:path w="4467640" h="609600">
                  <a:moveTo>
                    <a:pt x="4255067" y="0"/>
                  </a:moveTo>
                  <a:lnTo>
                    <a:pt x="9374" y="0"/>
                  </a:lnTo>
                  <a:cubicBezTo>
                    <a:pt x="6505" y="0"/>
                    <a:pt x="3811" y="1379"/>
                    <a:pt x="2134" y="3706"/>
                  </a:cubicBezTo>
                  <a:cubicBezTo>
                    <a:pt x="457" y="6033"/>
                    <a:pt x="0" y="9025"/>
                    <a:pt x="907" y="11746"/>
                  </a:cubicBezTo>
                  <a:lnTo>
                    <a:pt x="196277" y="597854"/>
                  </a:lnTo>
                  <a:cubicBezTo>
                    <a:pt x="198615" y="604868"/>
                    <a:pt x="205180" y="609600"/>
                    <a:pt x="212574" y="609600"/>
                  </a:cubicBezTo>
                  <a:lnTo>
                    <a:pt x="4458267" y="609600"/>
                  </a:lnTo>
                  <a:cubicBezTo>
                    <a:pt x="4461136" y="609600"/>
                    <a:pt x="4463830" y="608221"/>
                    <a:pt x="4465507" y="605894"/>
                  </a:cubicBezTo>
                  <a:cubicBezTo>
                    <a:pt x="4467185" y="603567"/>
                    <a:pt x="4467641" y="600575"/>
                    <a:pt x="4466734" y="597854"/>
                  </a:cubicBezTo>
                  <a:lnTo>
                    <a:pt x="4271365" y="11746"/>
                  </a:lnTo>
                  <a:cubicBezTo>
                    <a:pt x="4269026" y="4732"/>
                    <a:pt x="4262461" y="0"/>
                    <a:pt x="425506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E42F">
                    <a:alpha val="100000"/>
                  </a:srgbClr>
                </a:gs>
                <a:gs pos="100000">
                  <a:srgbClr val="FFB613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01600" y="-38100"/>
              <a:ext cx="4270457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534583" y="4439465"/>
            <a:ext cx="1538485" cy="906579"/>
            <a:chOff x="0" y="0"/>
            <a:chExt cx="1034505" cy="609600"/>
          </a:xfrm>
        </p:grpSpPr>
        <p:sp>
          <p:nvSpPr>
            <p:cNvPr id="9" name="Freeform 9"/>
            <p:cNvSpPr/>
            <p:nvPr/>
          </p:nvSpPr>
          <p:spPr>
            <a:xfrm>
              <a:off x="14672" y="0"/>
              <a:ext cx="1005162" cy="609600"/>
            </a:xfrm>
            <a:custGeom>
              <a:avLst/>
              <a:gdLst/>
              <a:ahLst/>
              <a:cxnLst/>
              <a:rect l="l" t="t" r="r" b="b"/>
              <a:pathLst>
                <a:path w="1005162" h="609600">
                  <a:moveTo>
                    <a:pt x="756247" y="0"/>
                  </a:moveTo>
                  <a:lnTo>
                    <a:pt x="45714" y="0"/>
                  </a:lnTo>
                  <a:cubicBezTo>
                    <a:pt x="31724" y="0"/>
                    <a:pt x="18586" y="6725"/>
                    <a:pt x="10406" y="18075"/>
                  </a:cubicBezTo>
                  <a:cubicBezTo>
                    <a:pt x="2225" y="29425"/>
                    <a:pt x="0" y="44015"/>
                    <a:pt x="4424" y="57287"/>
                  </a:cubicBezTo>
                  <a:lnTo>
                    <a:pt x="169432" y="552313"/>
                  </a:lnTo>
                  <a:cubicBezTo>
                    <a:pt x="180836" y="586524"/>
                    <a:pt x="212852" y="609600"/>
                    <a:pt x="248914" y="609600"/>
                  </a:cubicBezTo>
                  <a:lnTo>
                    <a:pt x="959447" y="609600"/>
                  </a:lnTo>
                  <a:cubicBezTo>
                    <a:pt x="973437" y="609600"/>
                    <a:pt x="986575" y="602875"/>
                    <a:pt x="994755" y="591525"/>
                  </a:cubicBezTo>
                  <a:cubicBezTo>
                    <a:pt x="1002936" y="580175"/>
                    <a:pt x="1005161" y="565585"/>
                    <a:pt x="1000737" y="552313"/>
                  </a:cubicBezTo>
                  <a:lnTo>
                    <a:pt x="835729" y="57287"/>
                  </a:lnTo>
                  <a:cubicBezTo>
                    <a:pt x="824325" y="23076"/>
                    <a:pt x="792309" y="0"/>
                    <a:pt x="75624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01600" y="-38100"/>
              <a:ext cx="831305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855866" y="4495001"/>
            <a:ext cx="1538485" cy="906579"/>
            <a:chOff x="0" y="0"/>
            <a:chExt cx="1034505" cy="609600"/>
          </a:xfrm>
        </p:grpSpPr>
        <p:sp>
          <p:nvSpPr>
            <p:cNvPr id="12" name="Freeform 12"/>
            <p:cNvSpPr/>
            <p:nvPr/>
          </p:nvSpPr>
          <p:spPr>
            <a:xfrm>
              <a:off x="14672" y="0"/>
              <a:ext cx="1005162" cy="609600"/>
            </a:xfrm>
            <a:custGeom>
              <a:avLst/>
              <a:gdLst/>
              <a:ahLst/>
              <a:cxnLst/>
              <a:rect l="l" t="t" r="r" b="b"/>
              <a:pathLst>
                <a:path w="1005162" h="609600">
                  <a:moveTo>
                    <a:pt x="756247" y="0"/>
                  </a:moveTo>
                  <a:lnTo>
                    <a:pt x="45714" y="0"/>
                  </a:lnTo>
                  <a:cubicBezTo>
                    <a:pt x="31724" y="0"/>
                    <a:pt x="18586" y="6725"/>
                    <a:pt x="10406" y="18075"/>
                  </a:cubicBezTo>
                  <a:cubicBezTo>
                    <a:pt x="2225" y="29425"/>
                    <a:pt x="0" y="44015"/>
                    <a:pt x="4424" y="57287"/>
                  </a:cubicBezTo>
                  <a:lnTo>
                    <a:pt x="169432" y="552313"/>
                  </a:lnTo>
                  <a:cubicBezTo>
                    <a:pt x="180836" y="586524"/>
                    <a:pt x="212852" y="609600"/>
                    <a:pt x="248914" y="609600"/>
                  </a:cubicBezTo>
                  <a:lnTo>
                    <a:pt x="959447" y="609600"/>
                  </a:lnTo>
                  <a:cubicBezTo>
                    <a:pt x="973437" y="609600"/>
                    <a:pt x="986575" y="602875"/>
                    <a:pt x="994755" y="591525"/>
                  </a:cubicBezTo>
                  <a:cubicBezTo>
                    <a:pt x="1002936" y="580175"/>
                    <a:pt x="1005161" y="565585"/>
                    <a:pt x="1000737" y="552313"/>
                  </a:cubicBezTo>
                  <a:lnTo>
                    <a:pt x="835729" y="57287"/>
                  </a:lnTo>
                  <a:cubicBezTo>
                    <a:pt x="824325" y="23076"/>
                    <a:pt x="792309" y="0"/>
                    <a:pt x="75624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01600" y="-38100"/>
              <a:ext cx="831305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4994125" y="4514051"/>
            <a:ext cx="581303" cy="707337"/>
          </a:xfrm>
          <a:custGeom>
            <a:avLst/>
            <a:gdLst/>
            <a:ahLst/>
            <a:cxnLst/>
            <a:rect l="l" t="t" r="r" b="b"/>
            <a:pathLst>
              <a:path w="581303" h="707337">
                <a:moveTo>
                  <a:pt x="0" y="0"/>
                </a:moveTo>
                <a:lnTo>
                  <a:pt x="581302" y="0"/>
                </a:lnTo>
                <a:lnTo>
                  <a:pt x="581302" y="707338"/>
                </a:lnTo>
                <a:lnTo>
                  <a:pt x="0" y="70733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5" name="Freeform 15"/>
          <p:cNvSpPr/>
          <p:nvPr/>
        </p:nvSpPr>
        <p:spPr>
          <a:xfrm rot="-5400000" flipH="1">
            <a:off x="11711556" y="473809"/>
            <a:ext cx="7735657" cy="6788039"/>
          </a:xfrm>
          <a:custGeom>
            <a:avLst/>
            <a:gdLst/>
            <a:ahLst/>
            <a:cxnLst/>
            <a:rect l="l" t="t" r="r" b="b"/>
            <a:pathLst>
              <a:path w="7735657" h="6788039">
                <a:moveTo>
                  <a:pt x="7735658" y="0"/>
                </a:moveTo>
                <a:lnTo>
                  <a:pt x="0" y="0"/>
                </a:lnTo>
                <a:lnTo>
                  <a:pt x="0" y="6788039"/>
                </a:lnTo>
                <a:lnTo>
                  <a:pt x="7735658" y="6788039"/>
                </a:lnTo>
                <a:lnTo>
                  <a:pt x="7735658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6" name="Freeform 16"/>
          <p:cNvSpPr/>
          <p:nvPr/>
        </p:nvSpPr>
        <p:spPr>
          <a:xfrm rot="-5400000">
            <a:off x="12212232" y="3957676"/>
            <a:ext cx="8166999" cy="7421760"/>
          </a:xfrm>
          <a:custGeom>
            <a:avLst/>
            <a:gdLst/>
            <a:ahLst/>
            <a:cxnLst/>
            <a:rect l="l" t="t" r="r" b="b"/>
            <a:pathLst>
              <a:path w="8166999" h="7421760">
                <a:moveTo>
                  <a:pt x="0" y="0"/>
                </a:moveTo>
                <a:lnTo>
                  <a:pt x="8166998" y="0"/>
                </a:lnTo>
                <a:lnTo>
                  <a:pt x="8166998" y="7421760"/>
                </a:lnTo>
                <a:lnTo>
                  <a:pt x="0" y="742176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17" name="Group 17"/>
          <p:cNvGrpSpPr/>
          <p:nvPr/>
        </p:nvGrpSpPr>
        <p:grpSpPr>
          <a:xfrm>
            <a:off x="13042425" y="3585056"/>
            <a:ext cx="6737837" cy="7840392"/>
            <a:chOff x="0" y="0"/>
            <a:chExt cx="6985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7964"/>
              <a:ext cx="698500" cy="796872"/>
            </a:xfrm>
            <a:custGeom>
              <a:avLst/>
              <a:gdLst/>
              <a:ahLst/>
              <a:cxnLst/>
              <a:rect l="l" t="t" r="r" b="b"/>
              <a:pathLst>
                <a:path w="698500" h="796872">
                  <a:moveTo>
                    <a:pt x="385097" y="12892"/>
                  </a:moveTo>
                  <a:lnTo>
                    <a:pt x="662653" y="174380"/>
                  </a:lnTo>
                  <a:cubicBezTo>
                    <a:pt x="684847" y="187292"/>
                    <a:pt x="698500" y="211032"/>
                    <a:pt x="698500" y="236708"/>
                  </a:cubicBezTo>
                  <a:lnTo>
                    <a:pt x="698500" y="560163"/>
                  </a:lnTo>
                  <a:cubicBezTo>
                    <a:pt x="698500" y="585840"/>
                    <a:pt x="684847" y="609580"/>
                    <a:pt x="662653" y="622492"/>
                  </a:cubicBezTo>
                  <a:lnTo>
                    <a:pt x="385097" y="783980"/>
                  </a:lnTo>
                  <a:cubicBezTo>
                    <a:pt x="362938" y="796872"/>
                    <a:pt x="335562" y="796872"/>
                    <a:pt x="313403" y="783980"/>
                  </a:cubicBezTo>
                  <a:lnTo>
                    <a:pt x="35847" y="622492"/>
                  </a:lnTo>
                  <a:cubicBezTo>
                    <a:pt x="13653" y="609580"/>
                    <a:pt x="0" y="585840"/>
                    <a:pt x="0" y="560163"/>
                  </a:cubicBezTo>
                  <a:lnTo>
                    <a:pt x="0" y="236708"/>
                  </a:lnTo>
                  <a:cubicBezTo>
                    <a:pt x="0" y="211032"/>
                    <a:pt x="13653" y="187292"/>
                    <a:pt x="35847" y="174380"/>
                  </a:cubicBezTo>
                  <a:lnTo>
                    <a:pt x="313403" y="12892"/>
                  </a:lnTo>
                  <a:cubicBezTo>
                    <a:pt x="335562" y="0"/>
                    <a:pt x="362938" y="0"/>
                    <a:pt x="385097" y="12892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3404274" y="4006117"/>
            <a:ext cx="6014139" cy="6998271"/>
            <a:chOff x="0" y="0"/>
            <a:chExt cx="6985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8922"/>
              <a:ext cx="698500" cy="794956"/>
            </a:xfrm>
            <a:custGeom>
              <a:avLst/>
              <a:gdLst/>
              <a:ahLst/>
              <a:cxnLst/>
              <a:rect l="l" t="t" r="r" b="b"/>
              <a:pathLst>
                <a:path w="698500" h="794956">
                  <a:moveTo>
                    <a:pt x="389410" y="14444"/>
                  </a:moveTo>
                  <a:lnTo>
                    <a:pt x="658340" y="170912"/>
                  </a:lnTo>
                  <a:cubicBezTo>
                    <a:pt x="683204" y="185378"/>
                    <a:pt x="698500" y="211975"/>
                    <a:pt x="698500" y="240741"/>
                  </a:cubicBezTo>
                  <a:lnTo>
                    <a:pt x="698500" y="554215"/>
                  </a:lnTo>
                  <a:cubicBezTo>
                    <a:pt x="698500" y="582981"/>
                    <a:pt x="683204" y="609578"/>
                    <a:pt x="658340" y="624044"/>
                  </a:cubicBezTo>
                  <a:lnTo>
                    <a:pt x="389410" y="780512"/>
                  </a:lnTo>
                  <a:cubicBezTo>
                    <a:pt x="364585" y="794956"/>
                    <a:pt x="333915" y="794956"/>
                    <a:pt x="309090" y="780512"/>
                  </a:cubicBezTo>
                  <a:lnTo>
                    <a:pt x="40160" y="624044"/>
                  </a:lnTo>
                  <a:cubicBezTo>
                    <a:pt x="15296" y="609578"/>
                    <a:pt x="0" y="582981"/>
                    <a:pt x="0" y="554215"/>
                  </a:cubicBezTo>
                  <a:lnTo>
                    <a:pt x="0" y="240741"/>
                  </a:lnTo>
                  <a:cubicBezTo>
                    <a:pt x="0" y="211975"/>
                    <a:pt x="15296" y="185378"/>
                    <a:pt x="40160" y="170912"/>
                  </a:cubicBezTo>
                  <a:lnTo>
                    <a:pt x="309090" y="14444"/>
                  </a:lnTo>
                  <a:cubicBezTo>
                    <a:pt x="333915" y="0"/>
                    <a:pt x="364585" y="0"/>
                    <a:pt x="389410" y="14444"/>
                  </a:cubicBezTo>
                  <a:close/>
                </a:path>
              </a:pathLst>
            </a:custGeom>
            <a:blipFill>
              <a:blip r:embed="rId6"/>
              <a:stretch>
                <a:fillRect l="-25183" r="-25183"/>
              </a:stretch>
            </a:blipFill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21" name="Freeform 21"/>
          <p:cNvSpPr/>
          <p:nvPr/>
        </p:nvSpPr>
        <p:spPr>
          <a:xfrm rot="-5400000">
            <a:off x="10959448" y="-40142"/>
            <a:ext cx="5024185" cy="4565728"/>
          </a:xfrm>
          <a:custGeom>
            <a:avLst/>
            <a:gdLst/>
            <a:ahLst/>
            <a:cxnLst/>
            <a:rect l="l" t="t" r="r" b="b"/>
            <a:pathLst>
              <a:path w="5024185" h="4565728">
                <a:moveTo>
                  <a:pt x="0" y="0"/>
                </a:moveTo>
                <a:lnTo>
                  <a:pt x="5024185" y="0"/>
                </a:lnTo>
                <a:lnTo>
                  <a:pt x="5024185" y="4565728"/>
                </a:lnTo>
                <a:lnTo>
                  <a:pt x="0" y="456572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42000"/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22" name="Group 22"/>
          <p:cNvGrpSpPr/>
          <p:nvPr/>
        </p:nvGrpSpPr>
        <p:grpSpPr>
          <a:xfrm>
            <a:off x="11390175" y="135558"/>
            <a:ext cx="3854195" cy="4484882"/>
            <a:chOff x="0" y="0"/>
            <a:chExt cx="6985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6298"/>
              <a:ext cx="698500" cy="800204"/>
            </a:xfrm>
            <a:custGeom>
              <a:avLst/>
              <a:gdLst/>
              <a:ahLst/>
              <a:cxnLst/>
              <a:rect l="l" t="t" r="r" b="b"/>
              <a:pathLst>
                <a:path w="698500" h="800204">
                  <a:moveTo>
                    <a:pt x="377599" y="10196"/>
                  </a:moveTo>
                  <a:lnTo>
                    <a:pt x="670151" y="180408"/>
                  </a:lnTo>
                  <a:cubicBezTo>
                    <a:pt x="687702" y="190620"/>
                    <a:pt x="698500" y="209394"/>
                    <a:pt x="698500" y="229700"/>
                  </a:cubicBezTo>
                  <a:lnTo>
                    <a:pt x="698500" y="570504"/>
                  </a:lnTo>
                  <a:cubicBezTo>
                    <a:pt x="698500" y="590810"/>
                    <a:pt x="687702" y="609584"/>
                    <a:pt x="670151" y="619796"/>
                  </a:cubicBezTo>
                  <a:lnTo>
                    <a:pt x="377599" y="790008"/>
                  </a:lnTo>
                  <a:cubicBezTo>
                    <a:pt x="360075" y="800204"/>
                    <a:pt x="338425" y="800204"/>
                    <a:pt x="320901" y="790008"/>
                  </a:cubicBezTo>
                  <a:lnTo>
                    <a:pt x="28349" y="619796"/>
                  </a:lnTo>
                  <a:cubicBezTo>
                    <a:pt x="10798" y="609584"/>
                    <a:pt x="0" y="590810"/>
                    <a:pt x="0" y="570504"/>
                  </a:cubicBezTo>
                  <a:lnTo>
                    <a:pt x="0" y="229700"/>
                  </a:lnTo>
                  <a:cubicBezTo>
                    <a:pt x="0" y="209394"/>
                    <a:pt x="10798" y="190620"/>
                    <a:pt x="28349" y="180408"/>
                  </a:cubicBezTo>
                  <a:lnTo>
                    <a:pt x="320901" y="10196"/>
                  </a:lnTo>
                  <a:cubicBezTo>
                    <a:pt x="338425" y="0"/>
                    <a:pt x="360075" y="0"/>
                    <a:pt x="377599" y="10196"/>
                  </a:cubicBezTo>
                  <a:close/>
                </a:path>
              </a:pathLst>
            </a:custGeom>
            <a:gradFill rotWithShape="1">
              <a:gsLst>
                <a:gs pos="0">
                  <a:srgbClr val="FFB613">
                    <a:alpha val="100000"/>
                  </a:srgbClr>
                </a:gs>
                <a:gs pos="100000">
                  <a:srgbClr val="FFE42F">
                    <a:alpha val="100000"/>
                  </a:srgbClr>
                </a:gs>
              </a:gsLst>
              <a:lin ang="5400000"/>
            </a:gra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1682322" y="489874"/>
            <a:ext cx="3246771" cy="3778060"/>
            <a:chOff x="0" y="0"/>
            <a:chExt cx="698500" cy="812800"/>
          </a:xfrm>
        </p:grpSpPr>
        <p:sp>
          <p:nvSpPr>
            <p:cNvPr id="25" name="Freeform 25"/>
            <p:cNvSpPr/>
            <p:nvPr/>
          </p:nvSpPr>
          <p:spPr>
            <a:xfrm>
              <a:off x="0" y="4328"/>
              <a:ext cx="698500" cy="804143"/>
            </a:xfrm>
            <a:custGeom>
              <a:avLst/>
              <a:gdLst/>
              <a:ahLst/>
              <a:cxnLst/>
              <a:rect l="l" t="t" r="r" b="b"/>
              <a:pathLst>
                <a:path w="698500" h="804143">
                  <a:moveTo>
                    <a:pt x="368733" y="7008"/>
                  </a:moveTo>
                  <a:lnTo>
                    <a:pt x="679017" y="187536"/>
                  </a:lnTo>
                  <a:cubicBezTo>
                    <a:pt x="691079" y="194554"/>
                    <a:pt x="698500" y="207457"/>
                    <a:pt x="698500" y="221413"/>
                  </a:cubicBezTo>
                  <a:lnTo>
                    <a:pt x="698500" y="582731"/>
                  </a:lnTo>
                  <a:cubicBezTo>
                    <a:pt x="698500" y="596687"/>
                    <a:pt x="691079" y="609590"/>
                    <a:pt x="679017" y="616608"/>
                  </a:cubicBezTo>
                  <a:lnTo>
                    <a:pt x="368733" y="797136"/>
                  </a:lnTo>
                  <a:cubicBezTo>
                    <a:pt x="356689" y="804144"/>
                    <a:pt x="341811" y="804144"/>
                    <a:pt x="329767" y="797136"/>
                  </a:cubicBezTo>
                  <a:lnTo>
                    <a:pt x="19483" y="616608"/>
                  </a:lnTo>
                  <a:cubicBezTo>
                    <a:pt x="7421" y="609590"/>
                    <a:pt x="0" y="596687"/>
                    <a:pt x="0" y="582731"/>
                  </a:cubicBezTo>
                  <a:lnTo>
                    <a:pt x="0" y="221413"/>
                  </a:lnTo>
                  <a:cubicBezTo>
                    <a:pt x="0" y="207457"/>
                    <a:pt x="7421" y="194554"/>
                    <a:pt x="19483" y="187536"/>
                  </a:cubicBezTo>
                  <a:lnTo>
                    <a:pt x="329767" y="7008"/>
                  </a:lnTo>
                  <a:cubicBezTo>
                    <a:pt x="341811" y="0"/>
                    <a:pt x="356689" y="0"/>
                    <a:pt x="368733" y="7008"/>
                  </a:cubicBezTo>
                  <a:close/>
                </a:path>
              </a:pathLst>
            </a:custGeom>
            <a:blipFill>
              <a:blip r:embed="rId7"/>
              <a:stretch>
                <a:fillRect l="-94590" t="-759" r="-19904" b="-3332"/>
              </a:stretch>
            </a:blipFill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26" name="Freeform 26"/>
          <p:cNvSpPr/>
          <p:nvPr/>
        </p:nvSpPr>
        <p:spPr>
          <a:xfrm>
            <a:off x="11283926" y="4594560"/>
            <a:ext cx="682364" cy="682364"/>
          </a:xfrm>
          <a:custGeom>
            <a:avLst/>
            <a:gdLst/>
            <a:ahLst/>
            <a:cxnLst/>
            <a:rect l="l" t="t" r="r" b="b"/>
            <a:pathLst>
              <a:path w="682364" h="682364">
                <a:moveTo>
                  <a:pt x="0" y="0"/>
                </a:moveTo>
                <a:lnTo>
                  <a:pt x="682364" y="0"/>
                </a:lnTo>
                <a:lnTo>
                  <a:pt x="682364" y="682365"/>
                </a:lnTo>
                <a:lnTo>
                  <a:pt x="0" y="68236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27" name="TextBox 27"/>
          <p:cNvSpPr txBox="1"/>
          <p:nvPr/>
        </p:nvSpPr>
        <p:spPr>
          <a:xfrm>
            <a:off x="470302" y="5544456"/>
            <a:ext cx="5602767" cy="41730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05"/>
              </a:lnSpc>
            </a:pPr>
            <a:r>
              <a:rPr lang="en-US" sz="2345" spc="-23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всебічний розвиток, виховання і соціалізація особистості, яка здатна до життя в суспільстві та цивілізованої взаємодії з природою, має прагнення до самовдосконалення і навчання впродовж життя, готова до свідомого життєвого вибору та самореалізації, відповідальності, трудової діяльності та громадянської активності.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6639246" y="5544456"/>
            <a:ext cx="5186971" cy="3706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05"/>
              </a:lnSpc>
            </a:pPr>
            <a:r>
              <a:rPr lang="en-US" sz="2345" spc="-23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Створення сучасного закладу успішної особистості, що</a:t>
            </a:r>
          </a:p>
          <a:p>
            <a:pPr algn="l">
              <a:lnSpc>
                <a:spcPts val="3705"/>
              </a:lnSpc>
            </a:pPr>
            <a:r>
              <a:rPr lang="en-US" sz="2345" spc="-23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розкриває інтелектуальний потенціал формуванням</a:t>
            </a:r>
          </a:p>
          <a:p>
            <a:pPr algn="l">
              <a:lnSpc>
                <a:spcPts val="3705"/>
              </a:lnSpc>
            </a:pPr>
            <a:r>
              <a:rPr lang="en-US" sz="2345" spc="-23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ключових компетентностей, є носієм загальнолюдських</a:t>
            </a:r>
          </a:p>
          <a:p>
            <a:pPr marL="0" lvl="0" indent="0" algn="l">
              <a:lnSpc>
                <a:spcPts val="3705"/>
              </a:lnSpc>
            </a:pPr>
            <a:r>
              <a:rPr lang="en-US" sz="2345" spc="-23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цінностей, має почуття національної і власної гідності.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349832" y="4725069"/>
            <a:ext cx="4425217" cy="503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50"/>
              </a:lnSpc>
            </a:pPr>
            <a:r>
              <a:rPr lang="en-US" sz="3655" b="1" spc="-91">
                <a:solidFill>
                  <a:srgbClr val="005BBB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Місія закладу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6639246" y="4771081"/>
            <a:ext cx="3082423" cy="519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50"/>
              </a:lnSpc>
            </a:pPr>
            <a:r>
              <a:rPr lang="en-US" sz="3655" b="1" spc="-91">
                <a:solidFill>
                  <a:srgbClr val="005BBB"/>
                </a:solidFill>
                <a:latin typeface="Barlow Bold" panose="00000800000000000000"/>
                <a:ea typeface="Barlow Bold" panose="00000800000000000000"/>
                <a:cs typeface="Barlow Bold" panose="00000800000000000000"/>
                <a:sym typeface="Barlow Bold" panose="00000800000000000000"/>
              </a:rPr>
              <a:t>Візія закладу</a:t>
            </a:r>
          </a:p>
        </p:txBody>
      </p:sp>
      <p:grpSp>
        <p:nvGrpSpPr>
          <p:cNvPr id="31" name="Group 31"/>
          <p:cNvGrpSpPr/>
          <p:nvPr/>
        </p:nvGrpSpPr>
        <p:grpSpPr>
          <a:xfrm>
            <a:off x="-379023" y="1105475"/>
            <a:ext cx="11372472" cy="1433600"/>
            <a:chOff x="3304" y="-38100"/>
            <a:chExt cx="5138077" cy="647700"/>
          </a:xfrm>
        </p:grpSpPr>
        <p:sp>
          <p:nvSpPr>
            <p:cNvPr id="32" name="Freeform 32"/>
            <p:cNvSpPr/>
            <p:nvPr/>
          </p:nvSpPr>
          <p:spPr>
            <a:xfrm>
              <a:off x="3304" y="0"/>
              <a:ext cx="5138077" cy="609600"/>
            </a:xfrm>
            <a:custGeom>
              <a:avLst/>
              <a:gdLst/>
              <a:ahLst/>
              <a:cxnLst/>
              <a:rect l="l" t="t" r="r" b="b"/>
              <a:pathLst>
                <a:path w="5138077" h="609600">
                  <a:moveTo>
                    <a:pt x="4924583" y="0"/>
                  </a:moveTo>
                  <a:lnTo>
                    <a:pt x="10294" y="0"/>
                  </a:lnTo>
                  <a:cubicBezTo>
                    <a:pt x="7143" y="0"/>
                    <a:pt x="4185" y="1514"/>
                    <a:pt x="2343" y="4070"/>
                  </a:cubicBezTo>
                  <a:cubicBezTo>
                    <a:pt x="501" y="6626"/>
                    <a:pt x="0" y="9911"/>
                    <a:pt x="996" y="12900"/>
                  </a:cubicBezTo>
                  <a:lnTo>
                    <a:pt x="195596" y="596700"/>
                  </a:lnTo>
                  <a:cubicBezTo>
                    <a:pt x="198164" y="604404"/>
                    <a:pt x="205373" y="609600"/>
                    <a:pt x="213494" y="609600"/>
                  </a:cubicBezTo>
                  <a:lnTo>
                    <a:pt x="5127783" y="609600"/>
                  </a:lnTo>
                  <a:cubicBezTo>
                    <a:pt x="5130933" y="609600"/>
                    <a:pt x="5133891" y="608086"/>
                    <a:pt x="5135733" y="605530"/>
                  </a:cubicBezTo>
                  <a:cubicBezTo>
                    <a:pt x="5137576" y="602974"/>
                    <a:pt x="5138077" y="599689"/>
                    <a:pt x="5137080" y="596700"/>
                  </a:cubicBezTo>
                  <a:lnTo>
                    <a:pt x="4942481" y="12900"/>
                  </a:lnTo>
                  <a:cubicBezTo>
                    <a:pt x="4939912" y="5196"/>
                    <a:pt x="4932703" y="0"/>
                    <a:pt x="4924583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E42F">
                    <a:alpha val="100000"/>
                  </a:srgbClr>
                </a:gs>
                <a:gs pos="100000">
                  <a:srgbClr val="FFB613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101600" y="-38100"/>
              <a:ext cx="4941484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859557" y="1646076"/>
            <a:ext cx="9497409" cy="6592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4815"/>
              </a:lnSpc>
            </a:pPr>
            <a:r>
              <a:rPr lang="uk-UA" sz="6000" b="1" spc="-111" dirty="0" err="1">
                <a:solidFill>
                  <a:srgbClr val="348AE7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Старокодацька</a:t>
            </a:r>
            <a:r>
              <a:rPr lang="uk-UA" sz="6000" b="1" spc="-111" dirty="0">
                <a:solidFill>
                  <a:srgbClr val="348AE7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гімназія</a:t>
            </a:r>
            <a:endParaRPr lang="en-US" sz="6000" b="1" spc="-111" dirty="0">
              <a:solidFill>
                <a:srgbClr val="348AE7"/>
              </a:solidFill>
              <a:latin typeface="Lora Bold" panose="00000800000000000000"/>
              <a:ea typeface="Lora Bold" panose="00000800000000000000"/>
              <a:cs typeface="Lora Bold" panose="00000800000000000000"/>
              <a:sym typeface="Lora Bold" panose="00000800000000000000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402794" y="3091026"/>
            <a:ext cx="8744510" cy="517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3891E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Кредо закладу: </a:t>
            </a:r>
            <a:r>
              <a:rPr lang="en-US" sz="3000" b="1" i="1">
                <a:solidFill>
                  <a:srgbClr val="3891EE"/>
                </a:solidFill>
                <a:latin typeface="Lora Bold Italics" panose="00000800000000000000"/>
                <a:ea typeface="Lora Bold Italics" panose="00000800000000000000"/>
                <a:cs typeface="Lora Bold Italics" panose="00000800000000000000"/>
                <a:sym typeface="Lora Bold Italics" panose="00000800000000000000"/>
              </a:rPr>
              <a:t>«Від красивого до людяного»...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2653013"/>
            <a:ext cx="3665195" cy="4264954"/>
            <a:chOff x="0" y="0"/>
            <a:chExt cx="6985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14640"/>
              <a:ext cx="698500" cy="783520"/>
            </a:xfrm>
            <a:custGeom>
              <a:avLst/>
              <a:gdLst/>
              <a:ahLst/>
              <a:cxnLst/>
              <a:rect l="l" t="t" r="r" b="b"/>
              <a:pathLst>
                <a:path w="698500" h="783520">
                  <a:moveTo>
                    <a:pt x="415148" y="23701"/>
                  </a:moveTo>
                  <a:lnTo>
                    <a:pt x="632602" y="150219"/>
                  </a:lnTo>
                  <a:cubicBezTo>
                    <a:pt x="673401" y="173957"/>
                    <a:pt x="698500" y="217598"/>
                    <a:pt x="698500" y="264800"/>
                  </a:cubicBezTo>
                  <a:lnTo>
                    <a:pt x="698500" y="518720"/>
                  </a:lnTo>
                  <a:cubicBezTo>
                    <a:pt x="698500" y="565922"/>
                    <a:pt x="673401" y="609563"/>
                    <a:pt x="632602" y="633301"/>
                  </a:cubicBezTo>
                  <a:lnTo>
                    <a:pt x="415148" y="759819"/>
                  </a:lnTo>
                  <a:cubicBezTo>
                    <a:pt x="374413" y="783520"/>
                    <a:pt x="324087" y="783520"/>
                    <a:pt x="283352" y="759819"/>
                  </a:cubicBezTo>
                  <a:lnTo>
                    <a:pt x="65898" y="633301"/>
                  </a:lnTo>
                  <a:cubicBezTo>
                    <a:pt x="25099" y="609563"/>
                    <a:pt x="0" y="565922"/>
                    <a:pt x="0" y="518720"/>
                  </a:cubicBezTo>
                  <a:lnTo>
                    <a:pt x="0" y="264800"/>
                  </a:lnTo>
                  <a:cubicBezTo>
                    <a:pt x="0" y="217598"/>
                    <a:pt x="25099" y="173957"/>
                    <a:pt x="65898" y="150219"/>
                  </a:cubicBezTo>
                  <a:lnTo>
                    <a:pt x="283352" y="23701"/>
                  </a:lnTo>
                  <a:cubicBezTo>
                    <a:pt x="324087" y="0"/>
                    <a:pt x="374413" y="0"/>
                    <a:pt x="415148" y="23701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86E2FF">
                    <a:alpha val="100000"/>
                  </a:srgbClr>
                </a:gs>
              </a:gsLst>
              <a:lin ang="5400000"/>
            </a:gra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225536" y="2882058"/>
            <a:ext cx="3271524" cy="3806864"/>
            <a:chOff x="0" y="0"/>
            <a:chExt cx="6985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16402"/>
              <a:ext cx="698500" cy="779997"/>
            </a:xfrm>
            <a:custGeom>
              <a:avLst/>
              <a:gdLst/>
              <a:ahLst/>
              <a:cxnLst/>
              <a:rect l="l" t="t" r="r" b="b"/>
              <a:pathLst>
                <a:path w="698500" h="779997">
                  <a:moveTo>
                    <a:pt x="423078" y="26552"/>
                  </a:moveTo>
                  <a:lnTo>
                    <a:pt x="624672" y="143844"/>
                  </a:lnTo>
                  <a:cubicBezTo>
                    <a:pt x="670381" y="170438"/>
                    <a:pt x="698500" y="219330"/>
                    <a:pt x="698500" y="272212"/>
                  </a:cubicBezTo>
                  <a:lnTo>
                    <a:pt x="698500" y="507784"/>
                  </a:lnTo>
                  <a:cubicBezTo>
                    <a:pt x="698500" y="560666"/>
                    <a:pt x="670381" y="609558"/>
                    <a:pt x="624672" y="636152"/>
                  </a:cubicBezTo>
                  <a:lnTo>
                    <a:pt x="423078" y="753444"/>
                  </a:lnTo>
                  <a:cubicBezTo>
                    <a:pt x="377440" y="779996"/>
                    <a:pt x="321060" y="779996"/>
                    <a:pt x="275422" y="753444"/>
                  </a:cubicBezTo>
                  <a:lnTo>
                    <a:pt x="73828" y="636152"/>
                  </a:lnTo>
                  <a:cubicBezTo>
                    <a:pt x="28119" y="609558"/>
                    <a:pt x="0" y="560666"/>
                    <a:pt x="0" y="507784"/>
                  </a:cubicBezTo>
                  <a:lnTo>
                    <a:pt x="0" y="272212"/>
                  </a:lnTo>
                  <a:cubicBezTo>
                    <a:pt x="0" y="219330"/>
                    <a:pt x="28119" y="170438"/>
                    <a:pt x="73828" y="143844"/>
                  </a:cubicBezTo>
                  <a:lnTo>
                    <a:pt x="275422" y="26552"/>
                  </a:lnTo>
                  <a:cubicBezTo>
                    <a:pt x="321060" y="0"/>
                    <a:pt x="377440" y="0"/>
                    <a:pt x="423078" y="26552"/>
                  </a:cubicBezTo>
                  <a:close/>
                </a:path>
              </a:pathLst>
            </a:custGeom>
            <a:blipFill>
              <a:blip r:embed="rId2"/>
              <a:stretch>
                <a:fillRect l="-79668" t="-3004" b="-6009"/>
              </a:stretch>
            </a:blipFill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3450353" y="2643555"/>
            <a:ext cx="3665195" cy="4264954"/>
            <a:chOff x="0" y="0"/>
            <a:chExt cx="6985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15337"/>
              <a:ext cx="698500" cy="782126"/>
            </a:xfrm>
            <a:custGeom>
              <a:avLst/>
              <a:gdLst/>
              <a:ahLst/>
              <a:cxnLst/>
              <a:rect l="l" t="t" r="r" b="b"/>
              <a:pathLst>
                <a:path w="698500" h="782126">
                  <a:moveTo>
                    <a:pt x="418286" y="24829"/>
                  </a:moveTo>
                  <a:lnTo>
                    <a:pt x="629464" y="147697"/>
                  </a:lnTo>
                  <a:cubicBezTo>
                    <a:pt x="672206" y="172564"/>
                    <a:pt x="698500" y="218284"/>
                    <a:pt x="698500" y="267734"/>
                  </a:cubicBezTo>
                  <a:lnTo>
                    <a:pt x="698500" y="514392"/>
                  </a:lnTo>
                  <a:cubicBezTo>
                    <a:pt x="698500" y="563842"/>
                    <a:pt x="672206" y="609562"/>
                    <a:pt x="629464" y="634429"/>
                  </a:cubicBezTo>
                  <a:lnTo>
                    <a:pt x="418286" y="757297"/>
                  </a:lnTo>
                  <a:cubicBezTo>
                    <a:pt x="375611" y="782126"/>
                    <a:pt x="322889" y="782126"/>
                    <a:pt x="280214" y="757297"/>
                  </a:cubicBezTo>
                  <a:lnTo>
                    <a:pt x="69036" y="634429"/>
                  </a:lnTo>
                  <a:cubicBezTo>
                    <a:pt x="26294" y="609562"/>
                    <a:pt x="0" y="563842"/>
                    <a:pt x="0" y="514392"/>
                  </a:cubicBezTo>
                  <a:lnTo>
                    <a:pt x="0" y="267734"/>
                  </a:lnTo>
                  <a:cubicBezTo>
                    <a:pt x="0" y="218284"/>
                    <a:pt x="26294" y="172564"/>
                    <a:pt x="69036" y="147697"/>
                  </a:cubicBezTo>
                  <a:lnTo>
                    <a:pt x="280214" y="24829"/>
                  </a:lnTo>
                  <a:cubicBezTo>
                    <a:pt x="322889" y="0"/>
                    <a:pt x="375611" y="0"/>
                    <a:pt x="418286" y="24829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86E2FF">
                    <a:alpha val="100000"/>
                  </a:srgbClr>
                </a:gs>
              </a:gsLst>
              <a:lin ang="5400000"/>
            </a:gra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3647189" y="2872600"/>
            <a:ext cx="3271524" cy="3806864"/>
            <a:chOff x="0" y="0"/>
            <a:chExt cx="6985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17183"/>
              <a:ext cx="698500" cy="778435"/>
            </a:xfrm>
            <a:custGeom>
              <a:avLst/>
              <a:gdLst/>
              <a:ahLst/>
              <a:cxnLst/>
              <a:rect l="l" t="t" r="r" b="b"/>
              <a:pathLst>
                <a:path w="698500" h="778435">
                  <a:moveTo>
                    <a:pt x="426593" y="27817"/>
                  </a:moveTo>
                  <a:lnTo>
                    <a:pt x="621157" y="141017"/>
                  </a:lnTo>
                  <a:cubicBezTo>
                    <a:pt x="669042" y="168878"/>
                    <a:pt x="698500" y="220099"/>
                    <a:pt x="698500" y="275499"/>
                  </a:cubicBezTo>
                  <a:lnTo>
                    <a:pt x="698500" y="502935"/>
                  </a:lnTo>
                  <a:cubicBezTo>
                    <a:pt x="698500" y="558335"/>
                    <a:pt x="669042" y="609556"/>
                    <a:pt x="621157" y="637417"/>
                  </a:cubicBezTo>
                  <a:lnTo>
                    <a:pt x="426593" y="750617"/>
                  </a:lnTo>
                  <a:cubicBezTo>
                    <a:pt x="378783" y="778434"/>
                    <a:pt x="319717" y="778434"/>
                    <a:pt x="271907" y="750617"/>
                  </a:cubicBezTo>
                  <a:lnTo>
                    <a:pt x="77343" y="637417"/>
                  </a:lnTo>
                  <a:cubicBezTo>
                    <a:pt x="29458" y="609556"/>
                    <a:pt x="0" y="558335"/>
                    <a:pt x="0" y="502935"/>
                  </a:cubicBezTo>
                  <a:lnTo>
                    <a:pt x="0" y="275499"/>
                  </a:lnTo>
                  <a:cubicBezTo>
                    <a:pt x="0" y="220099"/>
                    <a:pt x="29458" y="168878"/>
                    <a:pt x="77343" y="141017"/>
                  </a:cubicBezTo>
                  <a:lnTo>
                    <a:pt x="271907" y="27817"/>
                  </a:lnTo>
                  <a:cubicBezTo>
                    <a:pt x="319717" y="0"/>
                    <a:pt x="378783" y="0"/>
                    <a:pt x="426593" y="27817"/>
                  </a:cubicBezTo>
                  <a:close/>
                </a:path>
              </a:pathLst>
            </a:custGeom>
            <a:blipFill>
              <a:blip r:embed="rId3"/>
              <a:stretch>
                <a:fillRect l="-32140" r="-32140"/>
              </a:stretch>
            </a:blipFill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10" name="Freeform 10"/>
          <p:cNvSpPr/>
          <p:nvPr/>
        </p:nvSpPr>
        <p:spPr>
          <a:xfrm rot="-5400000">
            <a:off x="3517039" y="3766163"/>
            <a:ext cx="4758491" cy="4324279"/>
          </a:xfrm>
          <a:custGeom>
            <a:avLst/>
            <a:gdLst/>
            <a:ahLst/>
            <a:cxnLst/>
            <a:rect l="l" t="t" r="r" b="b"/>
            <a:pathLst>
              <a:path w="4758491" h="4324279">
                <a:moveTo>
                  <a:pt x="0" y="0"/>
                </a:moveTo>
                <a:lnTo>
                  <a:pt x="4758491" y="0"/>
                </a:lnTo>
                <a:lnTo>
                  <a:pt x="4758491" y="4324279"/>
                </a:lnTo>
                <a:lnTo>
                  <a:pt x="0" y="43242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11" name="Group 11"/>
          <p:cNvGrpSpPr/>
          <p:nvPr/>
        </p:nvGrpSpPr>
        <p:grpSpPr>
          <a:xfrm>
            <a:off x="4026298" y="3660447"/>
            <a:ext cx="3913783" cy="4554221"/>
            <a:chOff x="0" y="0"/>
            <a:chExt cx="6985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14363"/>
              <a:ext cx="698500" cy="784074"/>
            </a:xfrm>
            <a:custGeom>
              <a:avLst/>
              <a:gdLst/>
              <a:ahLst/>
              <a:cxnLst/>
              <a:rect l="l" t="t" r="r" b="b"/>
              <a:pathLst>
                <a:path w="698500" h="784074">
                  <a:moveTo>
                    <a:pt x="413901" y="23252"/>
                  </a:moveTo>
                  <a:lnTo>
                    <a:pt x="633849" y="151222"/>
                  </a:lnTo>
                  <a:cubicBezTo>
                    <a:pt x="673876" y="174510"/>
                    <a:pt x="698500" y="217326"/>
                    <a:pt x="698500" y="263635"/>
                  </a:cubicBezTo>
                  <a:lnTo>
                    <a:pt x="698500" y="520439"/>
                  </a:lnTo>
                  <a:cubicBezTo>
                    <a:pt x="698500" y="566748"/>
                    <a:pt x="673876" y="609564"/>
                    <a:pt x="633849" y="632852"/>
                  </a:cubicBezTo>
                  <a:lnTo>
                    <a:pt x="413901" y="760822"/>
                  </a:lnTo>
                  <a:cubicBezTo>
                    <a:pt x="373936" y="784074"/>
                    <a:pt x="324564" y="784074"/>
                    <a:pt x="284599" y="760822"/>
                  </a:cubicBezTo>
                  <a:lnTo>
                    <a:pt x="64651" y="632852"/>
                  </a:lnTo>
                  <a:cubicBezTo>
                    <a:pt x="24624" y="609564"/>
                    <a:pt x="0" y="566748"/>
                    <a:pt x="0" y="520439"/>
                  </a:cubicBezTo>
                  <a:lnTo>
                    <a:pt x="0" y="263635"/>
                  </a:lnTo>
                  <a:cubicBezTo>
                    <a:pt x="0" y="217326"/>
                    <a:pt x="24624" y="174510"/>
                    <a:pt x="64651" y="151222"/>
                  </a:cubicBezTo>
                  <a:lnTo>
                    <a:pt x="284599" y="23252"/>
                  </a:lnTo>
                  <a:cubicBezTo>
                    <a:pt x="324564" y="0"/>
                    <a:pt x="373936" y="0"/>
                    <a:pt x="413901" y="23252"/>
                  </a:cubicBezTo>
                  <a:close/>
                </a:path>
              </a:pathLst>
            </a:custGeom>
            <a:gradFill rotWithShape="1">
              <a:gsLst>
                <a:gs pos="0">
                  <a:srgbClr val="FFB208">
                    <a:alpha val="100000"/>
                  </a:srgbClr>
                </a:gs>
                <a:gs pos="100000">
                  <a:srgbClr val="FFE851">
                    <a:alpha val="100000"/>
                  </a:srgbClr>
                </a:gs>
              </a:gsLst>
              <a:lin ang="5400000"/>
            </a:gra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13" name="Freeform 13"/>
          <p:cNvSpPr/>
          <p:nvPr/>
        </p:nvSpPr>
        <p:spPr>
          <a:xfrm rot="-5400000">
            <a:off x="9879800" y="3875631"/>
            <a:ext cx="4923651" cy="4474368"/>
          </a:xfrm>
          <a:custGeom>
            <a:avLst/>
            <a:gdLst/>
            <a:ahLst/>
            <a:cxnLst/>
            <a:rect l="l" t="t" r="r" b="b"/>
            <a:pathLst>
              <a:path w="4923651" h="4474368">
                <a:moveTo>
                  <a:pt x="0" y="0"/>
                </a:moveTo>
                <a:lnTo>
                  <a:pt x="4923651" y="0"/>
                </a:lnTo>
                <a:lnTo>
                  <a:pt x="4923651" y="4474368"/>
                </a:lnTo>
                <a:lnTo>
                  <a:pt x="0" y="44743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14" name="Group 14"/>
          <p:cNvGrpSpPr/>
          <p:nvPr/>
        </p:nvGrpSpPr>
        <p:grpSpPr>
          <a:xfrm>
            <a:off x="10114951" y="3743870"/>
            <a:ext cx="3913783" cy="4554221"/>
            <a:chOff x="0" y="0"/>
            <a:chExt cx="6985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14363"/>
              <a:ext cx="698500" cy="784074"/>
            </a:xfrm>
            <a:custGeom>
              <a:avLst/>
              <a:gdLst/>
              <a:ahLst/>
              <a:cxnLst/>
              <a:rect l="l" t="t" r="r" b="b"/>
              <a:pathLst>
                <a:path w="698500" h="784074">
                  <a:moveTo>
                    <a:pt x="413901" y="23252"/>
                  </a:moveTo>
                  <a:lnTo>
                    <a:pt x="633849" y="151222"/>
                  </a:lnTo>
                  <a:cubicBezTo>
                    <a:pt x="673876" y="174510"/>
                    <a:pt x="698500" y="217326"/>
                    <a:pt x="698500" y="263635"/>
                  </a:cubicBezTo>
                  <a:lnTo>
                    <a:pt x="698500" y="520439"/>
                  </a:lnTo>
                  <a:cubicBezTo>
                    <a:pt x="698500" y="566748"/>
                    <a:pt x="673876" y="609564"/>
                    <a:pt x="633849" y="632852"/>
                  </a:cubicBezTo>
                  <a:lnTo>
                    <a:pt x="413901" y="760822"/>
                  </a:lnTo>
                  <a:cubicBezTo>
                    <a:pt x="373936" y="784074"/>
                    <a:pt x="324564" y="784074"/>
                    <a:pt x="284599" y="760822"/>
                  </a:cubicBezTo>
                  <a:lnTo>
                    <a:pt x="64651" y="632852"/>
                  </a:lnTo>
                  <a:cubicBezTo>
                    <a:pt x="24624" y="609564"/>
                    <a:pt x="0" y="566748"/>
                    <a:pt x="0" y="520439"/>
                  </a:cubicBezTo>
                  <a:lnTo>
                    <a:pt x="0" y="263635"/>
                  </a:lnTo>
                  <a:cubicBezTo>
                    <a:pt x="0" y="217326"/>
                    <a:pt x="24624" y="174510"/>
                    <a:pt x="64651" y="151222"/>
                  </a:cubicBezTo>
                  <a:lnTo>
                    <a:pt x="284599" y="23252"/>
                  </a:lnTo>
                  <a:cubicBezTo>
                    <a:pt x="324564" y="0"/>
                    <a:pt x="373936" y="0"/>
                    <a:pt x="413901" y="23252"/>
                  </a:cubicBezTo>
                  <a:close/>
                </a:path>
              </a:pathLst>
            </a:custGeom>
            <a:gradFill rotWithShape="1">
              <a:gsLst>
                <a:gs pos="0">
                  <a:srgbClr val="FFB208">
                    <a:alpha val="100000"/>
                  </a:srgbClr>
                </a:gs>
                <a:gs pos="100000">
                  <a:srgbClr val="FFE851">
                    <a:alpha val="100000"/>
                  </a:srgbClr>
                </a:gs>
              </a:gsLst>
              <a:lin ang="5400000"/>
            </a:gra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4236484" y="3905027"/>
            <a:ext cx="3493412" cy="4065061"/>
            <a:chOff x="0" y="0"/>
            <a:chExt cx="6985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16091"/>
              <a:ext cx="698500" cy="780617"/>
            </a:xfrm>
            <a:custGeom>
              <a:avLst/>
              <a:gdLst/>
              <a:ahLst/>
              <a:cxnLst/>
              <a:rect l="l" t="t" r="r" b="b"/>
              <a:pathLst>
                <a:path w="698500" h="780617">
                  <a:moveTo>
                    <a:pt x="421681" y="26051"/>
                  </a:moveTo>
                  <a:lnTo>
                    <a:pt x="626069" y="144967"/>
                  </a:lnTo>
                  <a:cubicBezTo>
                    <a:pt x="670913" y="171058"/>
                    <a:pt x="698500" y="219026"/>
                    <a:pt x="698500" y="270907"/>
                  </a:cubicBezTo>
                  <a:lnTo>
                    <a:pt x="698500" y="509711"/>
                  </a:lnTo>
                  <a:cubicBezTo>
                    <a:pt x="698500" y="561592"/>
                    <a:pt x="670913" y="609560"/>
                    <a:pt x="626069" y="635651"/>
                  </a:cubicBezTo>
                  <a:lnTo>
                    <a:pt x="421681" y="754567"/>
                  </a:lnTo>
                  <a:cubicBezTo>
                    <a:pt x="376907" y="780618"/>
                    <a:pt x="321593" y="780618"/>
                    <a:pt x="276819" y="754567"/>
                  </a:cubicBezTo>
                  <a:lnTo>
                    <a:pt x="72431" y="635651"/>
                  </a:lnTo>
                  <a:cubicBezTo>
                    <a:pt x="27587" y="609560"/>
                    <a:pt x="0" y="561592"/>
                    <a:pt x="0" y="509711"/>
                  </a:cubicBezTo>
                  <a:lnTo>
                    <a:pt x="0" y="270907"/>
                  </a:lnTo>
                  <a:cubicBezTo>
                    <a:pt x="0" y="219026"/>
                    <a:pt x="27587" y="171058"/>
                    <a:pt x="72431" y="144967"/>
                  </a:cubicBezTo>
                  <a:lnTo>
                    <a:pt x="276819" y="26051"/>
                  </a:lnTo>
                  <a:cubicBezTo>
                    <a:pt x="321593" y="0"/>
                    <a:pt x="376907" y="0"/>
                    <a:pt x="421681" y="26051"/>
                  </a:cubicBezTo>
                  <a:close/>
                </a:path>
              </a:pathLst>
            </a:custGeom>
            <a:blipFill>
              <a:blip r:embed="rId5"/>
              <a:stretch>
                <a:fillRect l="-32470" r="-32470"/>
              </a:stretch>
            </a:blipFill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0325137" y="3988450"/>
            <a:ext cx="3493412" cy="4065061"/>
            <a:chOff x="0" y="0"/>
            <a:chExt cx="6985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16091"/>
              <a:ext cx="698500" cy="780617"/>
            </a:xfrm>
            <a:custGeom>
              <a:avLst/>
              <a:gdLst/>
              <a:ahLst/>
              <a:cxnLst/>
              <a:rect l="l" t="t" r="r" b="b"/>
              <a:pathLst>
                <a:path w="698500" h="780617">
                  <a:moveTo>
                    <a:pt x="421681" y="26051"/>
                  </a:moveTo>
                  <a:lnTo>
                    <a:pt x="626069" y="144967"/>
                  </a:lnTo>
                  <a:cubicBezTo>
                    <a:pt x="670913" y="171058"/>
                    <a:pt x="698500" y="219026"/>
                    <a:pt x="698500" y="270907"/>
                  </a:cubicBezTo>
                  <a:lnTo>
                    <a:pt x="698500" y="509711"/>
                  </a:lnTo>
                  <a:cubicBezTo>
                    <a:pt x="698500" y="561592"/>
                    <a:pt x="670913" y="609560"/>
                    <a:pt x="626069" y="635651"/>
                  </a:cubicBezTo>
                  <a:lnTo>
                    <a:pt x="421681" y="754567"/>
                  </a:lnTo>
                  <a:cubicBezTo>
                    <a:pt x="376907" y="780618"/>
                    <a:pt x="321593" y="780618"/>
                    <a:pt x="276819" y="754567"/>
                  </a:cubicBezTo>
                  <a:lnTo>
                    <a:pt x="72431" y="635651"/>
                  </a:lnTo>
                  <a:cubicBezTo>
                    <a:pt x="27587" y="609560"/>
                    <a:pt x="0" y="561592"/>
                    <a:pt x="0" y="509711"/>
                  </a:cubicBezTo>
                  <a:lnTo>
                    <a:pt x="0" y="270907"/>
                  </a:lnTo>
                  <a:cubicBezTo>
                    <a:pt x="0" y="219026"/>
                    <a:pt x="27587" y="171058"/>
                    <a:pt x="72431" y="144967"/>
                  </a:cubicBezTo>
                  <a:lnTo>
                    <a:pt x="276819" y="26051"/>
                  </a:lnTo>
                  <a:cubicBezTo>
                    <a:pt x="321593" y="0"/>
                    <a:pt x="376907" y="0"/>
                    <a:pt x="421681" y="26051"/>
                  </a:cubicBezTo>
                  <a:close/>
                </a:path>
              </a:pathLst>
            </a:custGeom>
            <a:blipFill>
              <a:blip r:embed="rId6"/>
              <a:stretch>
                <a:fillRect l="-54908" r="-54908"/>
              </a:stretch>
            </a:blipFill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20" name="Freeform 20"/>
          <p:cNvSpPr/>
          <p:nvPr/>
        </p:nvSpPr>
        <p:spPr>
          <a:xfrm rot="-5400000">
            <a:off x="6158763" y="3726630"/>
            <a:ext cx="5478843" cy="4978898"/>
          </a:xfrm>
          <a:custGeom>
            <a:avLst/>
            <a:gdLst/>
            <a:ahLst/>
            <a:cxnLst/>
            <a:rect l="l" t="t" r="r" b="b"/>
            <a:pathLst>
              <a:path w="5478843" h="4978898">
                <a:moveTo>
                  <a:pt x="0" y="0"/>
                </a:moveTo>
                <a:lnTo>
                  <a:pt x="5478843" y="0"/>
                </a:lnTo>
                <a:lnTo>
                  <a:pt x="5478843" y="4978898"/>
                </a:lnTo>
                <a:lnTo>
                  <a:pt x="0" y="49788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21" name="Group 21"/>
          <p:cNvGrpSpPr/>
          <p:nvPr/>
        </p:nvGrpSpPr>
        <p:grpSpPr>
          <a:xfrm>
            <a:off x="6880601" y="3839326"/>
            <a:ext cx="4258754" cy="4955642"/>
            <a:chOff x="0" y="0"/>
            <a:chExt cx="6985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13200"/>
              <a:ext cx="698500" cy="786401"/>
            </a:xfrm>
            <a:custGeom>
              <a:avLst/>
              <a:gdLst/>
              <a:ahLst/>
              <a:cxnLst/>
              <a:rect l="l" t="t" r="r" b="b"/>
              <a:pathLst>
                <a:path w="698500" h="786401">
                  <a:moveTo>
                    <a:pt x="408664" y="21368"/>
                  </a:moveTo>
                  <a:lnTo>
                    <a:pt x="639086" y="155432"/>
                  </a:lnTo>
                  <a:cubicBezTo>
                    <a:pt x="675870" y="176834"/>
                    <a:pt x="698500" y="216181"/>
                    <a:pt x="698500" y="258739"/>
                  </a:cubicBezTo>
                  <a:lnTo>
                    <a:pt x="698500" y="527661"/>
                  </a:lnTo>
                  <a:cubicBezTo>
                    <a:pt x="698500" y="570219"/>
                    <a:pt x="675870" y="609566"/>
                    <a:pt x="639086" y="630968"/>
                  </a:cubicBezTo>
                  <a:lnTo>
                    <a:pt x="408664" y="765032"/>
                  </a:lnTo>
                  <a:cubicBezTo>
                    <a:pt x="371937" y="786400"/>
                    <a:pt x="326563" y="786400"/>
                    <a:pt x="289836" y="765032"/>
                  </a:cubicBezTo>
                  <a:lnTo>
                    <a:pt x="59414" y="630968"/>
                  </a:lnTo>
                  <a:cubicBezTo>
                    <a:pt x="22630" y="609566"/>
                    <a:pt x="0" y="570219"/>
                    <a:pt x="0" y="527661"/>
                  </a:cubicBezTo>
                  <a:lnTo>
                    <a:pt x="0" y="258739"/>
                  </a:lnTo>
                  <a:cubicBezTo>
                    <a:pt x="0" y="216181"/>
                    <a:pt x="22630" y="176834"/>
                    <a:pt x="59414" y="155432"/>
                  </a:cubicBezTo>
                  <a:lnTo>
                    <a:pt x="289836" y="21368"/>
                  </a:lnTo>
                  <a:cubicBezTo>
                    <a:pt x="326563" y="0"/>
                    <a:pt x="371937" y="0"/>
                    <a:pt x="408664" y="21368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86E2FF">
                    <a:alpha val="100000"/>
                  </a:srgbClr>
                </a:gs>
              </a:gsLst>
              <a:lin ang="5400000"/>
            </a:gra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7109313" y="4105464"/>
            <a:ext cx="3801330" cy="4423366"/>
            <a:chOff x="0" y="0"/>
            <a:chExt cx="6985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14788"/>
              <a:ext cx="698500" cy="783224"/>
            </a:xfrm>
            <a:custGeom>
              <a:avLst/>
              <a:gdLst/>
              <a:ahLst/>
              <a:cxnLst/>
              <a:rect l="l" t="t" r="r" b="b"/>
              <a:pathLst>
                <a:path w="698500" h="783224">
                  <a:moveTo>
                    <a:pt x="415814" y="23940"/>
                  </a:moveTo>
                  <a:lnTo>
                    <a:pt x="631936" y="149684"/>
                  </a:lnTo>
                  <a:cubicBezTo>
                    <a:pt x="673147" y="173661"/>
                    <a:pt x="698500" y="217744"/>
                    <a:pt x="698500" y="265422"/>
                  </a:cubicBezTo>
                  <a:lnTo>
                    <a:pt x="698500" y="517802"/>
                  </a:lnTo>
                  <a:cubicBezTo>
                    <a:pt x="698500" y="565480"/>
                    <a:pt x="673147" y="609563"/>
                    <a:pt x="631936" y="633540"/>
                  </a:cubicBezTo>
                  <a:lnTo>
                    <a:pt x="415814" y="759284"/>
                  </a:lnTo>
                  <a:cubicBezTo>
                    <a:pt x="374667" y="783224"/>
                    <a:pt x="323833" y="783224"/>
                    <a:pt x="282686" y="759284"/>
                  </a:cubicBezTo>
                  <a:lnTo>
                    <a:pt x="66564" y="633540"/>
                  </a:lnTo>
                  <a:cubicBezTo>
                    <a:pt x="25353" y="609563"/>
                    <a:pt x="0" y="565480"/>
                    <a:pt x="0" y="517802"/>
                  </a:cubicBezTo>
                  <a:lnTo>
                    <a:pt x="0" y="265422"/>
                  </a:lnTo>
                  <a:cubicBezTo>
                    <a:pt x="0" y="217744"/>
                    <a:pt x="25353" y="173661"/>
                    <a:pt x="66564" y="149684"/>
                  </a:cubicBezTo>
                  <a:lnTo>
                    <a:pt x="282686" y="23940"/>
                  </a:lnTo>
                  <a:cubicBezTo>
                    <a:pt x="323833" y="0"/>
                    <a:pt x="374667" y="0"/>
                    <a:pt x="415814" y="23940"/>
                  </a:cubicBezTo>
                  <a:close/>
                </a:path>
              </a:pathLst>
            </a:custGeom>
            <a:blipFill>
              <a:blip r:embed="rId7"/>
              <a:stretch>
                <a:fillRect l="-74373" r="-62974" b="-10703"/>
              </a:stretch>
            </a:blipFill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25" name="Freeform 25"/>
          <p:cNvSpPr/>
          <p:nvPr/>
        </p:nvSpPr>
        <p:spPr>
          <a:xfrm rot="-5400000" flipV="1">
            <a:off x="-972285" y="8073192"/>
            <a:ext cx="5145502" cy="3200931"/>
          </a:xfrm>
          <a:custGeom>
            <a:avLst/>
            <a:gdLst/>
            <a:ahLst/>
            <a:cxnLst/>
            <a:rect l="l" t="t" r="r" b="b"/>
            <a:pathLst>
              <a:path w="5145502" h="3200931">
                <a:moveTo>
                  <a:pt x="0" y="3200931"/>
                </a:moveTo>
                <a:lnTo>
                  <a:pt x="5145501" y="3200931"/>
                </a:lnTo>
                <a:lnTo>
                  <a:pt x="5145501" y="0"/>
                </a:lnTo>
                <a:lnTo>
                  <a:pt x="0" y="0"/>
                </a:lnTo>
                <a:lnTo>
                  <a:pt x="0" y="3200931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26" name="Freeform 26"/>
          <p:cNvSpPr/>
          <p:nvPr/>
        </p:nvSpPr>
        <p:spPr>
          <a:xfrm>
            <a:off x="1028700" y="7651392"/>
            <a:ext cx="16230600" cy="4767739"/>
          </a:xfrm>
          <a:custGeom>
            <a:avLst/>
            <a:gdLst/>
            <a:ahLst/>
            <a:cxnLst/>
            <a:rect l="l" t="t" r="r" b="b"/>
            <a:pathLst>
              <a:path w="16230600" h="4767739">
                <a:moveTo>
                  <a:pt x="0" y="0"/>
                </a:moveTo>
                <a:lnTo>
                  <a:pt x="16230600" y="0"/>
                </a:lnTo>
                <a:lnTo>
                  <a:pt x="16230600" y="4767739"/>
                </a:lnTo>
                <a:lnTo>
                  <a:pt x="0" y="476773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27" name="Freeform 27"/>
          <p:cNvSpPr/>
          <p:nvPr/>
        </p:nvSpPr>
        <p:spPr>
          <a:xfrm rot="-5400000">
            <a:off x="14114784" y="8073192"/>
            <a:ext cx="5145502" cy="3200931"/>
          </a:xfrm>
          <a:custGeom>
            <a:avLst/>
            <a:gdLst/>
            <a:ahLst/>
            <a:cxnLst/>
            <a:rect l="l" t="t" r="r" b="b"/>
            <a:pathLst>
              <a:path w="5145502" h="3200931">
                <a:moveTo>
                  <a:pt x="0" y="0"/>
                </a:moveTo>
                <a:lnTo>
                  <a:pt x="5145501" y="0"/>
                </a:lnTo>
                <a:lnTo>
                  <a:pt x="5145501" y="3200931"/>
                </a:lnTo>
                <a:lnTo>
                  <a:pt x="0" y="320093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28" name="Freeform 28"/>
          <p:cNvSpPr/>
          <p:nvPr/>
        </p:nvSpPr>
        <p:spPr>
          <a:xfrm>
            <a:off x="-406906" y="683437"/>
            <a:ext cx="4141051" cy="1459721"/>
          </a:xfrm>
          <a:custGeom>
            <a:avLst/>
            <a:gdLst/>
            <a:ahLst/>
            <a:cxnLst/>
            <a:rect l="l" t="t" r="r" b="b"/>
            <a:pathLst>
              <a:path w="4141051" h="1459721">
                <a:moveTo>
                  <a:pt x="0" y="0"/>
                </a:moveTo>
                <a:lnTo>
                  <a:pt x="4141051" y="0"/>
                </a:lnTo>
                <a:lnTo>
                  <a:pt x="4141051" y="1459721"/>
                </a:lnTo>
                <a:lnTo>
                  <a:pt x="0" y="145972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29" name="TextBox 29"/>
          <p:cNvSpPr txBox="1"/>
          <p:nvPr/>
        </p:nvSpPr>
        <p:spPr>
          <a:xfrm>
            <a:off x="4026298" y="616762"/>
            <a:ext cx="10989469" cy="18897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en-US" sz="3600" b="1">
                <a:solidFill>
                  <a:srgbClr val="3891E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РОЗДІЛ ІІ. </a:t>
            </a:r>
          </a:p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en-US" sz="3600" b="1">
                <a:solidFill>
                  <a:srgbClr val="3891E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СИСТЕМА ОЦІНЮВАННЯ ЗДОБУВАЧІВ ОСВІТИ</a:t>
            </a:r>
          </a:p>
          <a:p>
            <a:pPr algn="ctr">
              <a:lnSpc>
                <a:spcPts val="5040"/>
              </a:lnSpc>
              <a:spcBef>
                <a:spcPct val="0"/>
              </a:spcBef>
            </a:pPr>
            <a:endParaRPr lang="en-US" sz="3600" b="1">
              <a:solidFill>
                <a:srgbClr val="3891EE"/>
              </a:solidFill>
              <a:latin typeface="Lora Bold" panose="00000800000000000000"/>
              <a:ea typeface="Lora Bold" panose="00000800000000000000"/>
              <a:cs typeface="Lora Bold" panose="00000800000000000000"/>
              <a:sym typeface="Lora Bold" panose="0000080000000000000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53121" y="711673"/>
            <a:ext cx="8352691" cy="1968751"/>
            <a:chOff x="0" y="0"/>
            <a:chExt cx="4687998" cy="1104973"/>
          </a:xfrm>
        </p:grpSpPr>
        <p:sp>
          <p:nvSpPr>
            <p:cNvPr id="3" name="Freeform 3"/>
            <p:cNvSpPr/>
            <p:nvPr/>
          </p:nvSpPr>
          <p:spPr>
            <a:xfrm>
              <a:off x="2524" y="0"/>
              <a:ext cx="4682951" cy="1104973"/>
            </a:xfrm>
            <a:custGeom>
              <a:avLst/>
              <a:gdLst/>
              <a:ahLst/>
              <a:cxnLst/>
              <a:rect l="l" t="t" r="r" b="b"/>
              <a:pathLst>
                <a:path w="4682951" h="1104973">
                  <a:moveTo>
                    <a:pt x="4463737" y="0"/>
                  </a:moveTo>
                  <a:lnTo>
                    <a:pt x="16014" y="0"/>
                  </a:lnTo>
                  <a:cubicBezTo>
                    <a:pt x="11430" y="0"/>
                    <a:pt x="7083" y="2037"/>
                    <a:pt x="4150" y="5559"/>
                  </a:cubicBezTo>
                  <a:cubicBezTo>
                    <a:pt x="1217" y="9081"/>
                    <a:pt x="0" y="13724"/>
                    <a:pt x="829" y="18232"/>
                  </a:cubicBezTo>
                  <a:lnTo>
                    <a:pt x="197323" y="1086741"/>
                  </a:lnTo>
                  <a:cubicBezTo>
                    <a:pt x="199266" y="1097304"/>
                    <a:pt x="208474" y="1104973"/>
                    <a:pt x="219214" y="1104973"/>
                  </a:cubicBezTo>
                  <a:lnTo>
                    <a:pt x="4666937" y="1104973"/>
                  </a:lnTo>
                  <a:cubicBezTo>
                    <a:pt x="4671521" y="1104973"/>
                    <a:pt x="4675867" y="1102937"/>
                    <a:pt x="4678800" y="1099415"/>
                  </a:cubicBezTo>
                  <a:cubicBezTo>
                    <a:pt x="4681734" y="1095893"/>
                    <a:pt x="4682950" y="1091249"/>
                    <a:pt x="4682121" y="1086741"/>
                  </a:cubicBezTo>
                  <a:lnTo>
                    <a:pt x="4485627" y="18232"/>
                  </a:lnTo>
                  <a:cubicBezTo>
                    <a:pt x="4483685" y="7669"/>
                    <a:pt x="4474477" y="0"/>
                    <a:pt x="446373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E42F">
                    <a:alpha val="100000"/>
                  </a:srgbClr>
                </a:gs>
                <a:gs pos="100000">
                  <a:srgbClr val="FFB613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01600" y="-38100"/>
              <a:ext cx="4484798" cy="11430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  <a:p>
              <a:pPr algn="ctr">
                <a:lnSpc>
                  <a:spcPts val="2660"/>
                </a:lnSpc>
              </a:pPr>
              <a:endParaRPr/>
            </a:p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-5400000">
            <a:off x="838800" y="1714102"/>
            <a:ext cx="8215483" cy="9794912"/>
          </a:xfrm>
          <a:custGeom>
            <a:avLst/>
            <a:gdLst/>
            <a:ahLst/>
            <a:cxnLst/>
            <a:rect l="l" t="t" r="r" b="b"/>
            <a:pathLst>
              <a:path w="8215483" h="9794912">
                <a:moveTo>
                  <a:pt x="0" y="0"/>
                </a:moveTo>
                <a:lnTo>
                  <a:pt x="8215483" y="0"/>
                </a:lnTo>
                <a:lnTo>
                  <a:pt x="8215483" y="9794912"/>
                </a:lnTo>
                <a:lnTo>
                  <a:pt x="0" y="979491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6" name="Freeform 6"/>
          <p:cNvSpPr/>
          <p:nvPr/>
        </p:nvSpPr>
        <p:spPr>
          <a:xfrm flipH="1">
            <a:off x="10459478" y="-1029027"/>
            <a:ext cx="8215483" cy="9794912"/>
          </a:xfrm>
          <a:custGeom>
            <a:avLst/>
            <a:gdLst/>
            <a:ahLst/>
            <a:cxnLst/>
            <a:rect l="l" t="t" r="r" b="b"/>
            <a:pathLst>
              <a:path w="8215483" h="9794912">
                <a:moveTo>
                  <a:pt x="8215483" y="0"/>
                </a:moveTo>
                <a:lnTo>
                  <a:pt x="0" y="0"/>
                </a:lnTo>
                <a:lnTo>
                  <a:pt x="0" y="9794912"/>
                </a:lnTo>
                <a:lnTo>
                  <a:pt x="8215483" y="9794912"/>
                </a:lnTo>
                <a:lnTo>
                  <a:pt x="8215483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7" name="Freeform 7"/>
          <p:cNvSpPr/>
          <p:nvPr/>
        </p:nvSpPr>
        <p:spPr>
          <a:xfrm>
            <a:off x="1594613" y="2991064"/>
            <a:ext cx="5371633" cy="7295936"/>
          </a:xfrm>
          <a:custGeom>
            <a:avLst/>
            <a:gdLst/>
            <a:ahLst/>
            <a:cxnLst/>
            <a:rect l="l" t="t" r="r" b="b"/>
            <a:pathLst>
              <a:path w="5371633" h="7295936">
                <a:moveTo>
                  <a:pt x="0" y="0"/>
                </a:moveTo>
                <a:lnTo>
                  <a:pt x="5371633" y="0"/>
                </a:lnTo>
                <a:lnTo>
                  <a:pt x="5371633" y="7295936"/>
                </a:lnTo>
                <a:lnTo>
                  <a:pt x="0" y="72959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8" name="Freeform 8"/>
          <p:cNvSpPr/>
          <p:nvPr/>
        </p:nvSpPr>
        <p:spPr>
          <a:xfrm>
            <a:off x="14056865" y="5658958"/>
            <a:ext cx="677131" cy="667820"/>
          </a:xfrm>
          <a:custGeom>
            <a:avLst/>
            <a:gdLst/>
            <a:ahLst/>
            <a:cxnLst/>
            <a:rect l="l" t="t" r="r" b="b"/>
            <a:pathLst>
              <a:path w="677131" h="667820">
                <a:moveTo>
                  <a:pt x="0" y="0"/>
                </a:moveTo>
                <a:lnTo>
                  <a:pt x="677131" y="0"/>
                </a:lnTo>
                <a:lnTo>
                  <a:pt x="677131" y="667821"/>
                </a:lnTo>
                <a:lnTo>
                  <a:pt x="0" y="6678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aphicFrame>
        <p:nvGraphicFramePr>
          <p:cNvPr id="9" name="Table 9"/>
          <p:cNvGraphicFramePr>
            <a:graphicFrameLocks noGrp="1"/>
          </p:cNvGraphicFramePr>
          <p:nvPr/>
        </p:nvGraphicFramePr>
        <p:xfrm>
          <a:off x="8998416" y="231453"/>
          <a:ext cx="6455053" cy="8218124"/>
        </p:xfrm>
        <a:graphic>
          <a:graphicData uri="http://schemas.openxmlformats.org/drawingml/2006/table">
            <a:tbl>
              <a:tblPr/>
              <a:tblGrid>
                <a:gridCol w="14264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77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9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814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68016">
                <a:tc>
                  <a:txBody>
                    <a:bodyPr/>
                    <a:lstStyle/>
                    <a:p>
                      <a:pPr algn="ctr">
                        <a:lnSpc>
                          <a:spcPts val="1150"/>
                        </a:lnSpc>
                        <a:defRPr/>
                      </a:pPr>
                      <a:r>
                        <a:rPr lang="en-US" sz="2400" dirty="0" err="1">
                          <a:solidFill>
                            <a:srgbClr val="005BBB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Клас</a:t>
                      </a:r>
                      <a:r>
                        <a:rPr lang="en-US" sz="2400" dirty="0">
                          <a:solidFill>
                            <a:srgbClr val="005BBB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</a:t>
                      </a:r>
                      <a:endParaRPr lang="en-US" sz="2400" dirty="0"/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150"/>
                        </a:lnSpc>
                        <a:defRPr/>
                      </a:pPr>
                      <a:r>
                        <a:rPr lang="en-US" sz="2400">
                          <a:solidFill>
                            <a:srgbClr val="005BBB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Учнів </a:t>
                      </a:r>
                      <a:endParaRPr lang="en-US" sz="2400"/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defRPr/>
                      </a:pPr>
                      <a:r>
                        <a:rPr lang="en-US" sz="2400">
                          <a:solidFill>
                            <a:srgbClr val="005BBB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Хлопчик </a:t>
                      </a:r>
                      <a:endParaRPr lang="en-US" sz="2400"/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150"/>
                        </a:lnSpc>
                        <a:defRPr/>
                      </a:pPr>
                      <a:r>
                        <a:rPr lang="en-US" sz="2400">
                          <a:solidFill>
                            <a:srgbClr val="005BBB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Дівчат</a:t>
                      </a:r>
                      <a:endParaRPr lang="en-US" sz="2400"/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9844"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defRPr/>
                      </a:pP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1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0"/>
                        </a:lnSpc>
                        <a:defRPr/>
                      </a:pP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</a:endParaRPr>
                    </a:p>
                    <a:p>
                      <a:pPr algn="ctr">
                        <a:lnSpc>
                          <a:spcPts val="450"/>
                        </a:lnSpc>
                      </a:pP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 </a:t>
                      </a: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9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  <a:ea typeface="Lora"/>
                        <a:cs typeface="Lora"/>
                        <a:sym typeface="Lora"/>
                      </a:endParaRPr>
                    </a:p>
                    <a:p>
                      <a:pPr algn="ctr">
                        <a:lnSpc>
                          <a:spcPts val="450"/>
                        </a:lnSpc>
                      </a:pP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0"/>
                        </a:lnSpc>
                        <a:defRPr/>
                      </a:pP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4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  <a:ea typeface="Lora"/>
                        <a:cs typeface="Lora"/>
                        <a:sym typeface="Lora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0"/>
                        </a:lnSpc>
                        <a:defRPr/>
                      </a:pP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5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  <a:ea typeface="Lora"/>
                        <a:cs typeface="Lora"/>
                        <a:sym typeface="Lora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44"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defRPr/>
                      </a:pPr>
                      <a:r>
                        <a:rPr lang="en-US" sz="2400" spc="4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2</a:t>
                      </a:r>
                      <a:endParaRPr lang="en-US" sz="240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0"/>
                        </a:lnSpc>
                        <a:defRPr/>
                      </a:pP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11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  <a:ea typeface="Lora"/>
                        <a:cs typeface="Lora"/>
                        <a:sym typeface="Lora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0"/>
                        </a:lnSpc>
                        <a:defRPr/>
                      </a:pP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5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  <a:ea typeface="Lora"/>
                        <a:cs typeface="Lora"/>
                        <a:sym typeface="Lora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0"/>
                        </a:lnSpc>
                        <a:defRPr/>
                      </a:pP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</a:endParaRPr>
                    </a:p>
                    <a:p>
                      <a:pPr algn="ctr">
                        <a:lnSpc>
                          <a:spcPts val="450"/>
                        </a:lnSpc>
                      </a:pP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 </a:t>
                      </a: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6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  <a:ea typeface="Lora"/>
                        <a:cs typeface="Lora"/>
                        <a:sym typeface="Lora"/>
                      </a:endParaRPr>
                    </a:p>
                    <a:p>
                      <a:pPr algn="ctr">
                        <a:lnSpc>
                          <a:spcPts val="450"/>
                        </a:lnSpc>
                      </a:pP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9844"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defRPr/>
                      </a:pPr>
                      <a:r>
                        <a:rPr lang="en-US" sz="240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3</a:t>
                      </a:r>
                      <a:endParaRPr lang="en-US" sz="240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0"/>
                        </a:lnSpc>
                        <a:defRPr/>
                      </a:pP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</a:endParaRPr>
                    </a:p>
                    <a:p>
                      <a:pPr algn="ctr">
                        <a:lnSpc>
                          <a:spcPts val="450"/>
                        </a:lnSpc>
                      </a:pP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 </a:t>
                      </a:r>
                    </a:p>
                    <a:p>
                      <a:pPr algn="ctr">
                        <a:lnSpc>
                          <a:spcPts val="450"/>
                        </a:lnSpc>
                      </a:pP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11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  <a:ea typeface="Lora"/>
                        <a:cs typeface="Lora"/>
                        <a:sym typeface="Lora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0"/>
                        </a:lnSpc>
                        <a:defRPr/>
                      </a:pP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</a:endParaRPr>
                    </a:p>
                    <a:p>
                      <a:pPr algn="ctr">
                        <a:lnSpc>
                          <a:spcPts val="450"/>
                        </a:lnSpc>
                      </a:pP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 </a:t>
                      </a: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4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  <a:ea typeface="Lora"/>
                        <a:cs typeface="Lora"/>
                        <a:sym typeface="Lora"/>
                      </a:endParaRPr>
                    </a:p>
                    <a:p>
                      <a:pPr algn="ctr">
                        <a:lnSpc>
                          <a:spcPts val="450"/>
                        </a:lnSpc>
                      </a:pP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0"/>
                        </a:lnSpc>
                        <a:defRPr/>
                      </a:pP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</a:endParaRPr>
                    </a:p>
                    <a:p>
                      <a:pPr algn="ctr">
                        <a:lnSpc>
                          <a:spcPts val="450"/>
                        </a:lnSpc>
                      </a:pP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 </a:t>
                      </a:r>
                    </a:p>
                    <a:p>
                      <a:pPr algn="ctr">
                        <a:lnSpc>
                          <a:spcPts val="450"/>
                        </a:lnSpc>
                      </a:pP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7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  <a:ea typeface="Lora"/>
                        <a:cs typeface="Lora"/>
                        <a:sym typeface="Lora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9844"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defRPr/>
                      </a:pPr>
                      <a:r>
                        <a:rPr lang="en-US" sz="240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4</a:t>
                      </a:r>
                      <a:endParaRPr lang="en-US" sz="240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0"/>
                        </a:lnSpc>
                        <a:defRPr/>
                      </a:pP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</a:endParaRPr>
                    </a:p>
                    <a:p>
                      <a:pPr algn="ctr">
                        <a:lnSpc>
                          <a:spcPts val="450"/>
                        </a:lnSpc>
                      </a:pP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 </a:t>
                      </a: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21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  <a:ea typeface="Lora"/>
                        <a:cs typeface="Lora"/>
                        <a:sym typeface="Lora"/>
                      </a:endParaRPr>
                    </a:p>
                    <a:p>
                      <a:pPr algn="ctr">
                        <a:lnSpc>
                          <a:spcPts val="450"/>
                        </a:lnSpc>
                      </a:pP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0"/>
                        </a:lnSpc>
                        <a:defRPr/>
                      </a:pP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</a:endParaRPr>
                    </a:p>
                    <a:p>
                      <a:pPr algn="ctr">
                        <a:lnSpc>
                          <a:spcPts val="450"/>
                        </a:lnSpc>
                      </a:pP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 </a:t>
                      </a: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8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  <a:ea typeface="Lora"/>
                        <a:cs typeface="Lora"/>
                        <a:sym typeface="Lora"/>
                      </a:endParaRPr>
                    </a:p>
                    <a:p>
                      <a:pPr algn="ctr">
                        <a:lnSpc>
                          <a:spcPts val="450"/>
                        </a:lnSpc>
                      </a:pP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0"/>
                        </a:lnSpc>
                        <a:defRPr/>
                      </a:pP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</a:endParaRPr>
                    </a:p>
                    <a:p>
                      <a:pPr algn="ctr">
                        <a:lnSpc>
                          <a:spcPts val="450"/>
                        </a:lnSpc>
                      </a:pP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 </a:t>
                      </a:r>
                    </a:p>
                    <a:p>
                      <a:pPr algn="ctr">
                        <a:lnSpc>
                          <a:spcPts val="450"/>
                        </a:lnSpc>
                      </a:pP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13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  <a:ea typeface="Lora"/>
                        <a:cs typeface="Lora"/>
                        <a:sym typeface="Lora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1215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defRPr/>
                      </a:pPr>
                      <a:r>
                        <a:rPr lang="en-US" sz="240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Всього</a:t>
                      </a:r>
                      <a:endParaRPr lang="en-US" sz="240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0"/>
                        </a:lnSpc>
                        <a:defRPr/>
                      </a:pP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</a:endParaRPr>
                    </a:p>
                    <a:p>
                      <a:pPr algn="ctr">
                        <a:lnSpc>
                          <a:spcPts val="450"/>
                        </a:lnSpc>
                      </a:pP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 </a:t>
                      </a:r>
                    </a:p>
                    <a:p>
                      <a:pPr algn="ctr">
                        <a:lnSpc>
                          <a:spcPts val="450"/>
                        </a:lnSpc>
                      </a:pP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</a:t>
                      </a: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52</a:t>
                      </a: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0"/>
                        </a:lnSpc>
                        <a:defRPr/>
                      </a:pP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</a:endParaRPr>
                    </a:p>
                    <a:p>
                      <a:pPr algn="ctr">
                        <a:lnSpc>
                          <a:spcPts val="450"/>
                        </a:lnSpc>
                      </a:pP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 </a:t>
                      </a:r>
                    </a:p>
                    <a:p>
                      <a:pPr algn="ctr">
                        <a:lnSpc>
                          <a:spcPts val="450"/>
                        </a:lnSpc>
                      </a:pP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21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  <a:ea typeface="Lora"/>
                        <a:cs typeface="Lora"/>
                        <a:sym typeface="Lora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0"/>
                        </a:lnSpc>
                        <a:defRPr/>
                      </a:pP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</a:endParaRPr>
                    </a:p>
                    <a:p>
                      <a:pPr algn="ctr">
                        <a:lnSpc>
                          <a:spcPts val="450"/>
                        </a:lnSpc>
                      </a:pP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 </a:t>
                      </a:r>
                    </a:p>
                    <a:p>
                      <a:pPr algn="ctr">
                        <a:lnSpc>
                          <a:spcPts val="450"/>
                        </a:lnSpc>
                      </a:pP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31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  <a:ea typeface="Lora"/>
                        <a:cs typeface="Lora"/>
                        <a:sym typeface="Lora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9844"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defRPr/>
                      </a:pPr>
                      <a:r>
                        <a:rPr lang="en-US" sz="240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5</a:t>
                      </a:r>
                      <a:endParaRPr lang="en-US" sz="240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0"/>
                        </a:lnSpc>
                        <a:defRPr/>
                      </a:pP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</a:endParaRPr>
                    </a:p>
                    <a:p>
                      <a:pPr algn="ctr">
                        <a:lnSpc>
                          <a:spcPts val="450"/>
                        </a:lnSpc>
                      </a:pP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 </a:t>
                      </a: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12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  <a:ea typeface="Lora"/>
                        <a:cs typeface="Lora"/>
                        <a:sym typeface="Lora"/>
                      </a:endParaRPr>
                    </a:p>
                    <a:p>
                      <a:pPr algn="ctr">
                        <a:lnSpc>
                          <a:spcPts val="450"/>
                        </a:lnSpc>
                      </a:pP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0"/>
                        </a:lnSpc>
                        <a:defRPr/>
                      </a:pP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</a:endParaRPr>
                    </a:p>
                    <a:p>
                      <a:pPr algn="ctr">
                        <a:lnSpc>
                          <a:spcPts val="450"/>
                        </a:lnSpc>
                      </a:pP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 </a:t>
                      </a:r>
                    </a:p>
                    <a:p>
                      <a:pPr algn="ctr">
                        <a:lnSpc>
                          <a:spcPts val="450"/>
                        </a:lnSpc>
                      </a:pP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6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  <a:ea typeface="Lora"/>
                        <a:cs typeface="Lora"/>
                        <a:sym typeface="Lora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0"/>
                        </a:lnSpc>
                        <a:defRPr/>
                      </a:pP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</a:endParaRPr>
                    </a:p>
                    <a:p>
                      <a:pPr algn="ctr">
                        <a:lnSpc>
                          <a:spcPts val="450"/>
                        </a:lnSpc>
                      </a:pP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 </a:t>
                      </a:r>
                    </a:p>
                    <a:p>
                      <a:pPr algn="ctr">
                        <a:lnSpc>
                          <a:spcPts val="450"/>
                        </a:lnSpc>
                      </a:pP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6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  <a:ea typeface="Lora"/>
                        <a:cs typeface="Lora"/>
                        <a:sym typeface="Lora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50453">
                <a:tc>
                  <a:txBody>
                    <a:bodyPr/>
                    <a:lstStyle/>
                    <a:p>
                      <a:pPr algn="ctr">
                        <a:lnSpc>
                          <a:spcPts val="450"/>
                        </a:lnSpc>
                        <a:defRPr/>
                      </a:pPr>
                      <a:endParaRPr lang="en-US" sz="240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</a:endParaRPr>
                    </a:p>
                    <a:p>
                      <a:pPr algn="ctr">
                        <a:lnSpc>
                          <a:spcPts val="1050"/>
                        </a:lnSpc>
                      </a:pPr>
                      <a:r>
                        <a:rPr lang="en-US" sz="240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6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0"/>
                        </a:lnSpc>
                        <a:defRPr/>
                      </a:pP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</a:endParaRPr>
                    </a:p>
                    <a:p>
                      <a:pPr algn="ctr">
                        <a:lnSpc>
                          <a:spcPts val="450"/>
                        </a:lnSpc>
                      </a:pP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 </a:t>
                      </a:r>
                    </a:p>
                    <a:p>
                      <a:pPr algn="ctr">
                        <a:lnSpc>
                          <a:spcPts val="450"/>
                        </a:lnSpc>
                      </a:pP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19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  <a:ea typeface="Lora"/>
                        <a:cs typeface="Lora"/>
                        <a:sym typeface="Lora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0"/>
                        </a:lnSpc>
                        <a:defRPr/>
                      </a:pP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</a:endParaRPr>
                    </a:p>
                    <a:p>
                      <a:pPr algn="ctr">
                        <a:lnSpc>
                          <a:spcPts val="450"/>
                        </a:lnSpc>
                      </a:pP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 </a:t>
                      </a:r>
                    </a:p>
                    <a:p>
                      <a:pPr algn="ctr">
                        <a:lnSpc>
                          <a:spcPts val="450"/>
                        </a:lnSpc>
                      </a:pP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13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  <a:ea typeface="Lora"/>
                        <a:cs typeface="Lora"/>
                        <a:sym typeface="Lora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0"/>
                        </a:lnSpc>
                        <a:defRPr/>
                      </a:pP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</a:endParaRPr>
                    </a:p>
                    <a:p>
                      <a:pPr algn="ctr">
                        <a:lnSpc>
                          <a:spcPts val="450"/>
                        </a:lnSpc>
                      </a:pP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 </a:t>
                      </a: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6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  <a:ea typeface="Lora"/>
                        <a:cs typeface="Lora"/>
                        <a:sym typeface="Lora"/>
                      </a:endParaRPr>
                    </a:p>
                    <a:p>
                      <a:pPr algn="ctr">
                        <a:lnSpc>
                          <a:spcPts val="450"/>
                        </a:lnSpc>
                      </a:pP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29844"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defRPr/>
                      </a:pPr>
                      <a:r>
                        <a:rPr lang="en-US" sz="240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7</a:t>
                      </a:r>
                      <a:endParaRPr lang="en-US" sz="240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0"/>
                        </a:lnSpc>
                        <a:defRPr/>
                      </a:pP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</a:endParaRPr>
                    </a:p>
                    <a:p>
                      <a:pPr algn="ctr">
                        <a:lnSpc>
                          <a:spcPts val="450"/>
                        </a:lnSpc>
                      </a:pP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 </a:t>
                      </a:r>
                    </a:p>
                    <a:p>
                      <a:pPr algn="ctr">
                        <a:lnSpc>
                          <a:spcPts val="450"/>
                        </a:lnSpc>
                      </a:pP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18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  <a:ea typeface="Lora"/>
                        <a:cs typeface="Lora"/>
                        <a:sym typeface="Lora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0"/>
                        </a:lnSpc>
                        <a:defRPr/>
                      </a:pP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</a:endParaRPr>
                    </a:p>
                    <a:p>
                      <a:pPr algn="ctr">
                        <a:lnSpc>
                          <a:spcPts val="450"/>
                        </a:lnSpc>
                      </a:pP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 </a:t>
                      </a: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14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  <a:ea typeface="Lora"/>
                        <a:cs typeface="Lora"/>
                        <a:sym typeface="Lora"/>
                      </a:endParaRPr>
                    </a:p>
                    <a:p>
                      <a:pPr algn="ctr">
                        <a:lnSpc>
                          <a:spcPts val="450"/>
                        </a:lnSpc>
                      </a:pP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0"/>
                        </a:lnSpc>
                        <a:defRPr/>
                      </a:pP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</a:endParaRPr>
                    </a:p>
                    <a:p>
                      <a:pPr algn="ctr">
                        <a:lnSpc>
                          <a:spcPts val="450"/>
                        </a:lnSpc>
                      </a:pP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 </a:t>
                      </a: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4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  <a:ea typeface="Lora"/>
                        <a:cs typeface="Lora"/>
                        <a:sym typeface="Lora"/>
                      </a:endParaRPr>
                    </a:p>
                    <a:p>
                      <a:pPr algn="ctr">
                        <a:lnSpc>
                          <a:spcPts val="450"/>
                        </a:lnSpc>
                      </a:pP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29844"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defRPr/>
                      </a:pPr>
                      <a:r>
                        <a:rPr lang="en-US" sz="240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8</a:t>
                      </a:r>
                      <a:endParaRPr lang="en-US" sz="240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0"/>
                        </a:lnSpc>
                        <a:defRPr/>
                      </a:pP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</a:endParaRPr>
                    </a:p>
                    <a:p>
                      <a:pPr algn="ctr">
                        <a:lnSpc>
                          <a:spcPts val="450"/>
                        </a:lnSpc>
                      </a:pP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 </a:t>
                      </a: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12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  <a:ea typeface="Lora"/>
                        <a:cs typeface="Lora"/>
                        <a:sym typeface="Lora"/>
                      </a:endParaRPr>
                    </a:p>
                    <a:p>
                      <a:pPr algn="ctr">
                        <a:lnSpc>
                          <a:spcPts val="450"/>
                        </a:lnSpc>
                      </a:pP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0"/>
                        </a:lnSpc>
                        <a:defRPr/>
                      </a:pP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</a:endParaRPr>
                    </a:p>
                    <a:p>
                      <a:pPr algn="ctr">
                        <a:lnSpc>
                          <a:spcPts val="450"/>
                        </a:lnSpc>
                      </a:pP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 </a:t>
                      </a: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9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  <a:ea typeface="Lora"/>
                        <a:cs typeface="Lora"/>
                        <a:sym typeface="Lora"/>
                      </a:endParaRPr>
                    </a:p>
                    <a:p>
                      <a:pPr algn="ctr">
                        <a:lnSpc>
                          <a:spcPts val="450"/>
                        </a:lnSpc>
                      </a:pP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0"/>
                        </a:lnSpc>
                        <a:defRPr/>
                      </a:pP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</a:endParaRPr>
                    </a:p>
                    <a:p>
                      <a:pPr algn="ctr">
                        <a:lnSpc>
                          <a:spcPts val="450"/>
                        </a:lnSpc>
                      </a:pP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 </a:t>
                      </a: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3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  <a:ea typeface="Lora"/>
                        <a:cs typeface="Lora"/>
                        <a:sym typeface="Lora"/>
                      </a:endParaRPr>
                    </a:p>
                    <a:p>
                      <a:pPr algn="ctr">
                        <a:lnSpc>
                          <a:spcPts val="450"/>
                        </a:lnSpc>
                      </a:pP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2984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0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</a:rPr>
                        <a:t>        </a:t>
                      </a: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9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</a:endParaRPr>
                    </a:p>
                    <a:p>
                      <a:pPr algn="ctr">
                        <a:lnSpc>
                          <a:spcPts val="1050"/>
                        </a:lnSpc>
                        <a:defRPr/>
                      </a:pP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</a:rPr>
                        <a:t>  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0"/>
                        </a:lnSpc>
                        <a:defRPr/>
                      </a:pP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</a:rPr>
                        <a:t>    16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0"/>
                        </a:lnSpc>
                        <a:defRPr/>
                      </a:pP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</a:rPr>
                        <a:t>4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0"/>
                        </a:lnSpc>
                        <a:defRPr/>
                      </a:pP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</a:rPr>
                        <a:t>12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29844"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defRPr/>
                      </a:pP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sym typeface="Lora"/>
                        </a:rPr>
                        <a:t>Всього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0"/>
                        </a:lnSpc>
                        <a:defRPr/>
                      </a:pP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</a:endParaRPr>
                    </a:p>
                    <a:p>
                      <a:pPr algn="ctr">
                        <a:lnSpc>
                          <a:spcPts val="450"/>
                        </a:lnSpc>
                      </a:pP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 </a:t>
                      </a:r>
                    </a:p>
                    <a:p>
                      <a:pPr algn="ctr">
                        <a:lnSpc>
                          <a:spcPts val="450"/>
                        </a:lnSpc>
                      </a:pP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77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  <a:ea typeface="Lora"/>
                        <a:cs typeface="Lora"/>
                        <a:sym typeface="Lora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0"/>
                        </a:lnSpc>
                        <a:defRPr/>
                      </a:pP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</a:endParaRPr>
                    </a:p>
                    <a:p>
                      <a:pPr algn="ctr">
                        <a:lnSpc>
                          <a:spcPts val="450"/>
                        </a:lnSpc>
                      </a:pP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 </a:t>
                      </a: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46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  <a:ea typeface="Lora"/>
                        <a:cs typeface="Lora"/>
                        <a:sym typeface="Lora"/>
                      </a:endParaRPr>
                    </a:p>
                    <a:p>
                      <a:pPr algn="ctr">
                        <a:lnSpc>
                          <a:spcPts val="450"/>
                        </a:lnSpc>
                      </a:pP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0"/>
                        </a:lnSpc>
                        <a:defRPr/>
                      </a:pP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</a:endParaRPr>
                    </a:p>
                    <a:p>
                      <a:pPr algn="ctr">
                        <a:lnSpc>
                          <a:spcPts val="450"/>
                        </a:lnSpc>
                      </a:pP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31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  <a:ea typeface="Lora"/>
                        <a:cs typeface="Lora"/>
                        <a:sym typeface="Lora"/>
                      </a:endParaRPr>
                    </a:p>
                    <a:p>
                      <a:pPr algn="ctr">
                        <a:lnSpc>
                          <a:spcPts val="450"/>
                        </a:lnSpc>
                      </a:pPr>
                      <a:r>
                        <a:rPr lang="en-US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629844"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  <a:defRPr/>
                      </a:pPr>
                      <a:r>
                        <a:rPr lang="en-US" sz="240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ВСЬОГО</a:t>
                      </a:r>
                      <a:endParaRPr lang="en-US" sz="240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0"/>
                        </a:lnSpc>
                        <a:defRPr/>
                      </a:pP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</a:rPr>
                        <a:t>129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0"/>
                        </a:lnSpc>
                        <a:defRPr/>
                      </a:pP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</a:rPr>
                        <a:t>67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0"/>
                        </a:lnSpc>
                        <a:defRPr/>
                      </a:pP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" pitchFamily="2" charset="-52"/>
                        </a:rPr>
                        <a:t>32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" pitchFamily="2" charset="-52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10" name="Freeform 10"/>
          <p:cNvSpPr/>
          <p:nvPr/>
        </p:nvSpPr>
        <p:spPr>
          <a:xfrm>
            <a:off x="1943760" y="3656199"/>
            <a:ext cx="4673338" cy="4673338"/>
          </a:xfrm>
          <a:custGeom>
            <a:avLst/>
            <a:gdLst/>
            <a:ahLst/>
            <a:cxnLst/>
            <a:rect l="l" t="t" r="r" b="b"/>
            <a:pathLst>
              <a:path w="4673338" h="4673338">
                <a:moveTo>
                  <a:pt x="0" y="0"/>
                </a:moveTo>
                <a:lnTo>
                  <a:pt x="4673338" y="0"/>
                </a:lnTo>
                <a:lnTo>
                  <a:pt x="4673338" y="4673339"/>
                </a:lnTo>
                <a:lnTo>
                  <a:pt x="0" y="467333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35653" r="-35653"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1" name="TextBox 11"/>
          <p:cNvSpPr txBox="1"/>
          <p:nvPr/>
        </p:nvSpPr>
        <p:spPr>
          <a:xfrm>
            <a:off x="457156" y="1508406"/>
            <a:ext cx="7944621" cy="4991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90"/>
              </a:lnSpc>
            </a:pPr>
            <a:r>
              <a:rPr lang="en-US" sz="4100" b="1">
                <a:solidFill>
                  <a:srgbClr val="005BBB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КІЛЬКІСНИЙ СКЛАД УЧНІВ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594613" y="8314816"/>
            <a:ext cx="4747107" cy="966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70"/>
              </a:lnSpc>
              <a:spcBef>
                <a:spcPct val="0"/>
              </a:spcBef>
            </a:pPr>
            <a:r>
              <a:rPr lang="en-US" sz="2765" b="1" dirty="0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У </a:t>
            </a:r>
            <a:r>
              <a:rPr lang="en-US" sz="2765" b="1" dirty="0" err="1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закладі</a:t>
            </a:r>
            <a:r>
              <a:rPr lang="en-US" sz="2765" b="1" dirty="0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2765" b="1" dirty="0" err="1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навчається</a:t>
            </a:r>
            <a:r>
              <a:rPr lang="uk-UA" sz="2765" b="1" dirty="0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    </a:t>
            </a:r>
            <a:r>
              <a:rPr lang="en-US" sz="2765" b="1" dirty="0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uk-UA" sz="2765" b="1" dirty="0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129</a:t>
            </a:r>
            <a:r>
              <a:rPr lang="en-US" sz="2765" b="1" dirty="0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2765" b="1" dirty="0" err="1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учнів</a:t>
            </a:r>
            <a:endParaRPr lang="en-US" sz="2765" b="1" dirty="0">
              <a:solidFill>
                <a:srgbClr val="112D4E"/>
              </a:solidFill>
              <a:latin typeface="Lora Bold" panose="00000800000000000000"/>
              <a:ea typeface="Lora Bold" panose="00000800000000000000"/>
              <a:cs typeface="Lora Bold" panose="00000800000000000000"/>
              <a:sym typeface="Lora Bold" panose="0000080000000000000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8"/>
          <p:cNvGraphicFramePr>
            <a:graphicFrameLocks noGrp="1"/>
          </p:cNvGraphicFramePr>
          <p:nvPr/>
        </p:nvGraphicFramePr>
        <p:xfrm>
          <a:off x="762000" y="1300970"/>
          <a:ext cx="17250310" cy="3131750"/>
        </p:xfrm>
        <a:graphic>
          <a:graphicData uri="http://schemas.openxmlformats.org/drawingml/2006/table">
            <a:tbl>
              <a:tblPr/>
              <a:tblGrid>
                <a:gridCol w="30126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008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42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342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342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342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00140">
                <a:tc>
                  <a:txBody>
                    <a:bodyPr/>
                    <a:lstStyle/>
                    <a:p>
                      <a:pPr algn="l">
                        <a:lnSpc>
                          <a:spcPts val="1000"/>
                        </a:lnSpc>
                        <a:defRPr/>
                      </a:pPr>
                      <a:r>
                        <a:rPr lang="en-US" sz="24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 Bold" panose="00000800000000000000" charset="-52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Навчальний рік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 Bold" panose="00000800000000000000" charset="-52"/>
                      </a:endParaRPr>
                    </a:p>
                    <a:p>
                      <a:pPr algn="l">
                        <a:lnSpc>
                          <a:spcPts val="1000"/>
                        </a:lnSpc>
                      </a:pPr>
                      <a:r>
                        <a:rPr lang="en-US" sz="24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 Bold" panose="00000800000000000000" charset="-52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  </a:t>
                      </a:r>
                    </a:p>
                  </a:txBody>
                  <a:tcPr marL="180975" marR="180975" marT="180975" marB="1809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defRPr/>
                      </a:pPr>
                      <a:r>
                        <a:rPr lang="en-US" sz="24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 Bold" panose="00000800000000000000" charset="-52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202</a:t>
                      </a:r>
                      <a:r>
                        <a:rPr lang="uk-UA" sz="24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 Bold" panose="00000800000000000000" charset="-52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1</a:t>
                      </a:r>
                      <a:r>
                        <a:rPr lang="en-US" sz="24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 Bold" panose="00000800000000000000" charset="-52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/202</a:t>
                      </a:r>
                      <a:r>
                        <a:rPr lang="uk-UA" sz="24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 Bold" panose="00000800000000000000" charset="-52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2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 Bold" panose="00000800000000000000" charset="-52"/>
                      </a:endParaRPr>
                    </a:p>
                    <a:p>
                      <a:pPr algn="ctr">
                        <a:lnSpc>
                          <a:spcPts val="1000"/>
                        </a:lnSpc>
                      </a:pPr>
                      <a:r>
                        <a:rPr lang="en-US" sz="24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 Bold" panose="00000800000000000000" charset="-52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  </a:t>
                      </a:r>
                    </a:p>
                  </a:txBody>
                  <a:tcPr marL="180975" marR="180975" marT="180975" marB="1809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defRPr/>
                      </a:pPr>
                      <a:r>
                        <a:rPr lang="en-US" sz="24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 Bold" panose="00000800000000000000" charset="-52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202</a:t>
                      </a:r>
                      <a:r>
                        <a:rPr lang="uk-UA" sz="24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 Bold" panose="00000800000000000000" charset="-52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2</a:t>
                      </a:r>
                      <a:r>
                        <a:rPr lang="en-US" sz="24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 Bold" panose="00000800000000000000" charset="-52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/202</a:t>
                      </a:r>
                      <a:r>
                        <a:rPr lang="uk-UA" sz="24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 Bold" panose="00000800000000000000" charset="-52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3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 Bold" panose="00000800000000000000" charset="-52"/>
                      </a:endParaRPr>
                    </a:p>
                    <a:p>
                      <a:pPr algn="ctr">
                        <a:lnSpc>
                          <a:spcPts val="1000"/>
                        </a:lnSpc>
                      </a:pPr>
                      <a:r>
                        <a:rPr lang="en-US" sz="24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 Bold" panose="00000800000000000000" charset="-52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  </a:t>
                      </a:r>
                    </a:p>
                  </a:txBody>
                  <a:tcPr marL="180975" marR="180975" marT="180975" marB="1809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defRPr/>
                      </a:pPr>
                      <a:r>
                        <a:rPr lang="en-US" sz="24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 Bold" panose="00000800000000000000" charset="-52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202</a:t>
                      </a:r>
                      <a:r>
                        <a:rPr lang="uk-UA" sz="24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 Bold" panose="00000800000000000000" charset="-52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3</a:t>
                      </a:r>
                      <a:r>
                        <a:rPr lang="en-US" sz="24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 Bold" panose="00000800000000000000" charset="-52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/202</a:t>
                      </a:r>
                      <a:r>
                        <a:rPr lang="uk-UA" sz="24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 Bold" panose="00000800000000000000" charset="-52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4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 Bold" panose="00000800000000000000" charset="-52"/>
                      </a:endParaRPr>
                    </a:p>
                    <a:p>
                      <a:pPr algn="ctr">
                        <a:lnSpc>
                          <a:spcPts val="1000"/>
                        </a:lnSpc>
                      </a:pPr>
                      <a:r>
                        <a:rPr lang="en-US" sz="24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 Bold" panose="00000800000000000000" charset="-52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  </a:t>
                      </a:r>
                    </a:p>
                  </a:txBody>
                  <a:tcPr marL="180975" marR="180975" marT="180975" marB="1809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defRPr/>
                      </a:pPr>
                      <a:r>
                        <a:rPr lang="en-US" sz="24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 Bold" panose="00000800000000000000" charset="-52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202</a:t>
                      </a:r>
                      <a:r>
                        <a:rPr lang="uk-UA" sz="24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 Bold" panose="00000800000000000000" charset="-52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4</a:t>
                      </a:r>
                      <a:r>
                        <a:rPr lang="en-US" sz="24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 Bold" panose="00000800000000000000" charset="-52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/2025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 Bold" panose="00000800000000000000" charset="-52"/>
                      </a:endParaRPr>
                    </a:p>
                    <a:p>
                      <a:pPr algn="ctr">
                        <a:lnSpc>
                          <a:spcPts val="1000"/>
                        </a:lnSpc>
                      </a:pPr>
                      <a:r>
                        <a:rPr lang="en-US" sz="24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 Bold" panose="00000800000000000000" charset="-52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  </a:t>
                      </a:r>
                    </a:p>
                  </a:txBody>
                  <a:tcPr marL="180975" marR="180975" marT="180975" marB="1809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defRPr/>
                      </a:pPr>
                      <a:r>
                        <a:rPr lang="en-US" sz="24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 Bold" panose="00000800000000000000" charset="-52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2025/2026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 Bold" panose="00000800000000000000" charset="-52"/>
                      </a:endParaRPr>
                    </a:p>
                    <a:p>
                      <a:pPr algn="ctr">
                        <a:lnSpc>
                          <a:spcPts val="1000"/>
                        </a:lnSpc>
                      </a:pPr>
                      <a:r>
                        <a:rPr lang="en-US" sz="24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 Bold" panose="00000800000000000000" charset="-52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  </a:t>
                      </a:r>
                    </a:p>
                  </a:txBody>
                  <a:tcPr marL="180975" marR="180975" marT="180975" marB="1809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0140">
                <a:tc>
                  <a:txBody>
                    <a:bodyPr/>
                    <a:lstStyle/>
                    <a:p>
                      <a:pPr algn="l">
                        <a:lnSpc>
                          <a:spcPts val="1000"/>
                        </a:lnSpc>
                        <a:defRPr/>
                      </a:pPr>
                      <a:r>
                        <a:rPr lang="en-US" sz="2400" b="1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 Bold" panose="00000800000000000000" charset="-52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Кількість</a:t>
                      </a:r>
                      <a:r>
                        <a:rPr lang="en-US" sz="24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 Bold" panose="00000800000000000000" charset="-52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 Bold" panose="00000800000000000000" charset="-52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класів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 Bold" panose="00000800000000000000" charset="-52"/>
                      </a:endParaRPr>
                    </a:p>
                    <a:p>
                      <a:pPr algn="l">
                        <a:lnSpc>
                          <a:spcPts val="1000"/>
                        </a:lnSpc>
                      </a:pPr>
                      <a:r>
                        <a:rPr lang="en-US" sz="24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 Bold" panose="00000800000000000000" charset="-52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  </a:t>
                      </a:r>
                    </a:p>
                  </a:txBody>
                  <a:tcPr marL="180975" marR="180975" marT="180975" marB="1809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defRPr/>
                      </a:pP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 Bold" panose="00000800000000000000" charset="-52"/>
                        </a:rPr>
                        <a:t>9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 Bold" panose="00000800000000000000" charset="-52"/>
                      </a:endParaRPr>
                    </a:p>
                  </a:txBody>
                  <a:tcPr marL="180975" marR="180975" marT="180975" marB="1809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defRPr/>
                      </a:pP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 Bold" panose="00000800000000000000" charset="-52"/>
                        </a:rPr>
                        <a:t>9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 Bold" panose="00000800000000000000" charset="-52"/>
                      </a:endParaRPr>
                    </a:p>
                  </a:txBody>
                  <a:tcPr marL="180975" marR="180975" marT="180975" marB="1809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defRPr/>
                      </a:pP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 Bold" panose="00000800000000000000" charset="-52"/>
                        </a:rPr>
                        <a:t>9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 Bold" panose="00000800000000000000" charset="-52"/>
                      </a:endParaRPr>
                    </a:p>
                  </a:txBody>
                  <a:tcPr marL="180975" marR="180975" marT="180975" marB="1809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defRPr/>
                      </a:pP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 Bold" panose="00000800000000000000" charset="-52"/>
                        </a:rPr>
                        <a:t>9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 Bold" panose="00000800000000000000" charset="-52"/>
                      </a:endParaRPr>
                    </a:p>
                  </a:txBody>
                  <a:tcPr marL="180975" marR="180975" marT="180975" marB="1809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defRPr/>
                      </a:pP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 Bold" panose="00000800000000000000" charset="-52"/>
                        </a:rPr>
                        <a:t>9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 Bold" panose="00000800000000000000" charset="-52"/>
                      </a:endParaRPr>
                    </a:p>
                  </a:txBody>
                  <a:tcPr marL="180975" marR="180975" marT="180975" marB="1809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1470">
                <a:tc>
                  <a:txBody>
                    <a:bodyPr/>
                    <a:lstStyle/>
                    <a:p>
                      <a:pPr algn="l">
                        <a:lnSpc>
                          <a:spcPts val="1000"/>
                        </a:lnSpc>
                        <a:defRPr/>
                      </a:pPr>
                      <a:r>
                        <a:rPr lang="en-US" sz="2400" b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 Bold" panose="00000800000000000000" charset="-52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Кількість учнів</a:t>
                      </a:r>
                      <a:endParaRPr lang="en-US" sz="240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 Bold" panose="00000800000000000000" charset="-52"/>
                      </a:endParaRPr>
                    </a:p>
                  </a:txBody>
                  <a:tcPr marL="180975" marR="180975" marT="180975" marB="1809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defRPr/>
                      </a:pP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 Bold" panose="00000800000000000000" charset="-52"/>
                        </a:rPr>
                        <a:t>161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 Bold" panose="00000800000000000000" charset="-52"/>
                      </a:endParaRPr>
                    </a:p>
                  </a:txBody>
                  <a:tcPr marL="180975" marR="180975" marT="180975" marB="1809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defRPr/>
                      </a:pP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 Bold" panose="00000800000000000000" charset="-52"/>
                        </a:rPr>
                        <a:t>174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 Bold" panose="00000800000000000000" charset="-52"/>
                      </a:endParaRPr>
                    </a:p>
                  </a:txBody>
                  <a:tcPr marL="180975" marR="180975" marT="180975" marB="1809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defRPr/>
                      </a:pP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 Bold" panose="00000800000000000000" charset="-52"/>
                        </a:rPr>
                        <a:t>168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 Bold" panose="00000800000000000000" charset="-52"/>
                      </a:endParaRPr>
                    </a:p>
                  </a:txBody>
                  <a:tcPr marL="180975" marR="180975" marT="180975" marB="1809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defRPr/>
                      </a:pP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 Bold" panose="00000800000000000000" charset="-52"/>
                        </a:rPr>
                        <a:t>154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 Bold" panose="00000800000000000000" charset="-52"/>
                      </a:endParaRPr>
                    </a:p>
                  </a:txBody>
                  <a:tcPr marL="180975" marR="180975" marT="180975" marB="1809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defRPr/>
                      </a:pP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 Bold" panose="00000800000000000000" charset="-52"/>
                      </a:endParaRPr>
                    </a:p>
                    <a:p>
                      <a:pPr algn="ctr">
                        <a:lnSpc>
                          <a:spcPts val="1000"/>
                        </a:lnSpc>
                      </a:pPr>
                      <a:r>
                        <a:rPr lang="en-US" sz="24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 Bold" panose="00000800000000000000" charset="-52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  </a:t>
                      </a:r>
                    </a:p>
                    <a:p>
                      <a:pPr algn="ctr">
                        <a:lnSpc>
                          <a:spcPts val="1000"/>
                        </a:lnSpc>
                      </a:pPr>
                      <a:r>
                        <a:rPr lang="uk-UA" sz="24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 Bold" panose="00000800000000000000" charset="-52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129</a:t>
                      </a:r>
                      <a:r>
                        <a:rPr lang="en-US" sz="24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 Bold" panose="00000800000000000000" charset="-52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  </a:t>
                      </a:r>
                    </a:p>
                  </a:txBody>
                  <a:tcPr marL="180975" marR="180975" marT="180975" marB="1809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TextBox 9"/>
          <p:cNvSpPr txBox="1"/>
          <p:nvPr/>
        </p:nvSpPr>
        <p:spPr>
          <a:xfrm>
            <a:off x="1760822" y="588500"/>
            <a:ext cx="14573662" cy="13323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130"/>
              </a:lnSpc>
            </a:pPr>
            <a:r>
              <a:rPr lang="en-US" sz="5700" b="1" dirty="0">
                <a:solidFill>
                  <a:srgbClr val="005BBB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КІЛЬКІСНИЙ СКЛАД УЧНІВ</a:t>
            </a:r>
            <a:endParaRPr lang="uk-UA" sz="5700" b="1" dirty="0">
              <a:solidFill>
                <a:srgbClr val="005BBB"/>
              </a:solidFill>
              <a:latin typeface="Lora Bold" panose="00000800000000000000"/>
              <a:ea typeface="Lora Bold" panose="00000800000000000000"/>
              <a:cs typeface="Lora Bold" panose="00000800000000000000"/>
              <a:sym typeface="Lora Bold" panose="00000800000000000000"/>
            </a:endParaRPr>
          </a:p>
          <a:p>
            <a:pPr marL="0" lvl="0" indent="0" algn="ctr">
              <a:lnSpc>
                <a:spcPts val="5130"/>
              </a:lnSpc>
            </a:pPr>
            <a:endParaRPr lang="en-US" sz="5700" b="1" dirty="0">
              <a:solidFill>
                <a:srgbClr val="005BBB"/>
              </a:solidFill>
              <a:latin typeface="Lora Bold" panose="00000800000000000000"/>
              <a:ea typeface="Lora Bold" panose="00000800000000000000"/>
              <a:cs typeface="Lora Bold" panose="00000800000000000000"/>
              <a:sym typeface="Lora Bold" panose="00000800000000000000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1166309" y="4432719"/>
            <a:ext cx="3682206" cy="587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endParaRPr lang="en-US" sz="3500" b="1" dirty="0">
              <a:solidFill>
                <a:srgbClr val="FFD500"/>
              </a:solidFill>
              <a:latin typeface="Lora Bold" panose="00000800000000000000"/>
              <a:ea typeface="Lora Bold" panose="00000800000000000000"/>
              <a:cs typeface="Lora Bold" panose="00000800000000000000"/>
              <a:sym typeface="Lora Bold" panose="0000080000000000000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181682" y="-4556251"/>
            <a:ext cx="7676727" cy="6372158"/>
            <a:chOff x="0" y="0"/>
            <a:chExt cx="841504" cy="698500"/>
          </a:xfrm>
        </p:grpSpPr>
        <p:sp>
          <p:nvSpPr>
            <p:cNvPr id="3" name="Freeform 3"/>
            <p:cNvSpPr/>
            <p:nvPr/>
          </p:nvSpPr>
          <p:spPr>
            <a:xfrm>
              <a:off x="8715" y="0"/>
              <a:ext cx="824075" cy="698500"/>
            </a:xfrm>
            <a:custGeom>
              <a:avLst/>
              <a:gdLst/>
              <a:ahLst/>
              <a:cxnLst/>
              <a:rect l="l" t="t" r="r" b="b"/>
              <a:pathLst>
                <a:path w="824075" h="698500">
                  <a:moveTo>
                    <a:pt x="809966" y="388476"/>
                  </a:moveTo>
                  <a:lnTo>
                    <a:pt x="652411" y="659274"/>
                  </a:lnTo>
                  <a:cubicBezTo>
                    <a:pt x="638281" y="683560"/>
                    <a:pt x="612304" y="698500"/>
                    <a:pt x="584206" y="698500"/>
                  </a:cubicBezTo>
                  <a:lnTo>
                    <a:pt x="239867" y="698500"/>
                  </a:lnTo>
                  <a:cubicBezTo>
                    <a:pt x="211770" y="698500"/>
                    <a:pt x="185792" y="683560"/>
                    <a:pt x="171663" y="659274"/>
                  </a:cubicBezTo>
                  <a:lnTo>
                    <a:pt x="14107" y="388476"/>
                  </a:lnTo>
                  <a:cubicBezTo>
                    <a:pt x="0" y="364228"/>
                    <a:pt x="0" y="334272"/>
                    <a:pt x="14107" y="310024"/>
                  </a:cubicBezTo>
                  <a:lnTo>
                    <a:pt x="171663" y="39226"/>
                  </a:lnTo>
                  <a:cubicBezTo>
                    <a:pt x="185792" y="14940"/>
                    <a:pt x="211770" y="0"/>
                    <a:pt x="239867" y="0"/>
                  </a:cubicBezTo>
                  <a:lnTo>
                    <a:pt x="584206" y="0"/>
                  </a:lnTo>
                  <a:cubicBezTo>
                    <a:pt x="612304" y="0"/>
                    <a:pt x="638281" y="14940"/>
                    <a:pt x="652411" y="39226"/>
                  </a:cubicBezTo>
                  <a:lnTo>
                    <a:pt x="809966" y="310024"/>
                  </a:lnTo>
                  <a:cubicBezTo>
                    <a:pt x="824074" y="334272"/>
                    <a:pt x="824074" y="364228"/>
                    <a:pt x="809966" y="388476"/>
                  </a:cubicBezTo>
                  <a:close/>
                </a:path>
              </a:pathLst>
            </a:custGeom>
            <a:gradFill rotWithShape="1">
              <a:gsLst>
                <a:gs pos="0">
                  <a:srgbClr val="255389">
                    <a:alpha val="100000"/>
                  </a:srgbClr>
                </a:gs>
                <a:gs pos="100000">
                  <a:srgbClr val="112D4E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14300" y="-38100"/>
              <a:ext cx="612904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604835" y="-3943119"/>
            <a:ext cx="6353909" cy="5145894"/>
            <a:chOff x="0" y="0"/>
            <a:chExt cx="862475" cy="698500"/>
          </a:xfrm>
        </p:grpSpPr>
        <p:sp>
          <p:nvSpPr>
            <p:cNvPr id="6" name="Freeform 6"/>
            <p:cNvSpPr/>
            <p:nvPr/>
          </p:nvSpPr>
          <p:spPr>
            <a:xfrm>
              <a:off x="10529" y="0"/>
              <a:ext cx="841418" cy="698500"/>
            </a:xfrm>
            <a:custGeom>
              <a:avLst/>
              <a:gdLst/>
              <a:ahLst/>
              <a:cxnLst/>
              <a:rect l="l" t="t" r="r" b="b"/>
              <a:pathLst>
                <a:path w="841418" h="698500">
                  <a:moveTo>
                    <a:pt x="824372" y="396642"/>
                  </a:moveTo>
                  <a:lnTo>
                    <a:pt x="676320" y="651108"/>
                  </a:lnTo>
                  <a:cubicBezTo>
                    <a:pt x="659248" y="680449"/>
                    <a:pt x="627862" y="698500"/>
                    <a:pt x="593916" y="698500"/>
                  </a:cubicBezTo>
                  <a:lnTo>
                    <a:pt x="247501" y="698500"/>
                  </a:lnTo>
                  <a:cubicBezTo>
                    <a:pt x="213555" y="698500"/>
                    <a:pt x="182169" y="680449"/>
                    <a:pt x="165097" y="651108"/>
                  </a:cubicBezTo>
                  <a:lnTo>
                    <a:pt x="17045" y="396642"/>
                  </a:lnTo>
                  <a:cubicBezTo>
                    <a:pt x="0" y="367346"/>
                    <a:pt x="0" y="331154"/>
                    <a:pt x="17045" y="301858"/>
                  </a:cubicBezTo>
                  <a:lnTo>
                    <a:pt x="165097" y="47392"/>
                  </a:lnTo>
                  <a:cubicBezTo>
                    <a:pt x="182169" y="18051"/>
                    <a:pt x="213555" y="0"/>
                    <a:pt x="247501" y="0"/>
                  </a:cubicBezTo>
                  <a:lnTo>
                    <a:pt x="593916" y="0"/>
                  </a:lnTo>
                  <a:cubicBezTo>
                    <a:pt x="627862" y="0"/>
                    <a:pt x="659248" y="18051"/>
                    <a:pt x="676320" y="47392"/>
                  </a:cubicBezTo>
                  <a:lnTo>
                    <a:pt x="824372" y="301858"/>
                  </a:lnTo>
                  <a:cubicBezTo>
                    <a:pt x="841417" y="331154"/>
                    <a:pt x="841417" y="367346"/>
                    <a:pt x="824372" y="396642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762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14300" y="-38100"/>
              <a:ext cx="633875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-148990" y="149857"/>
            <a:ext cx="9587865" cy="1052918"/>
            <a:chOff x="0" y="0"/>
            <a:chExt cx="5551013" cy="609600"/>
          </a:xfrm>
        </p:grpSpPr>
        <p:sp>
          <p:nvSpPr>
            <p:cNvPr id="9" name="Freeform 9"/>
            <p:cNvSpPr/>
            <p:nvPr/>
          </p:nvSpPr>
          <p:spPr>
            <a:xfrm>
              <a:off x="3924" y="0"/>
              <a:ext cx="5543165" cy="609600"/>
            </a:xfrm>
            <a:custGeom>
              <a:avLst/>
              <a:gdLst/>
              <a:ahLst/>
              <a:cxnLst/>
              <a:rect l="l" t="t" r="r" b="b"/>
              <a:pathLst>
                <a:path w="5543165" h="609600">
                  <a:moveTo>
                    <a:pt x="5327739" y="0"/>
                  </a:moveTo>
                  <a:lnTo>
                    <a:pt x="12225" y="0"/>
                  </a:lnTo>
                  <a:cubicBezTo>
                    <a:pt x="8484" y="0"/>
                    <a:pt x="4970" y="1799"/>
                    <a:pt x="2783" y="4834"/>
                  </a:cubicBezTo>
                  <a:cubicBezTo>
                    <a:pt x="595" y="7869"/>
                    <a:pt x="0" y="11771"/>
                    <a:pt x="1183" y="15321"/>
                  </a:cubicBezTo>
                  <a:lnTo>
                    <a:pt x="194169" y="594279"/>
                  </a:lnTo>
                  <a:cubicBezTo>
                    <a:pt x="197219" y="603429"/>
                    <a:pt x="205781" y="609600"/>
                    <a:pt x="215425" y="609600"/>
                  </a:cubicBezTo>
                  <a:lnTo>
                    <a:pt x="5530939" y="609600"/>
                  </a:lnTo>
                  <a:cubicBezTo>
                    <a:pt x="5534681" y="609600"/>
                    <a:pt x="5538194" y="607801"/>
                    <a:pt x="5540382" y="604766"/>
                  </a:cubicBezTo>
                  <a:cubicBezTo>
                    <a:pt x="5542570" y="601731"/>
                    <a:pt x="5543165" y="597829"/>
                    <a:pt x="5541982" y="594279"/>
                  </a:cubicBezTo>
                  <a:lnTo>
                    <a:pt x="5348996" y="15321"/>
                  </a:lnTo>
                  <a:cubicBezTo>
                    <a:pt x="5345946" y="6171"/>
                    <a:pt x="5337384" y="0"/>
                    <a:pt x="532773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E42F">
                    <a:alpha val="100000"/>
                  </a:srgbClr>
                </a:gs>
                <a:gs pos="100000">
                  <a:srgbClr val="FFB613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01600" y="-38100"/>
              <a:ext cx="5347813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-10800000">
            <a:off x="16958744" y="204753"/>
            <a:ext cx="1084133" cy="1261537"/>
            <a:chOff x="0" y="0"/>
            <a:chExt cx="1445511" cy="1682049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445511" cy="1682049"/>
              <a:chOff x="0" y="0"/>
              <a:chExt cx="6985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12963"/>
                <a:ext cx="698500" cy="786874"/>
              </a:xfrm>
              <a:custGeom>
                <a:avLst/>
                <a:gdLst/>
                <a:ahLst/>
                <a:cxnLst/>
                <a:rect l="l" t="t" r="r" b="b"/>
                <a:pathLst>
                  <a:path w="698500" h="786874">
                    <a:moveTo>
                      <a:pt x="407599" y="20985"/>
                    </a:moveTo>
                    <a:lnTo>
                      <a:pt x="640151" y="156289"/>
                    </a:lnTo>
                    <a:cubicBezTo>
                      <a:pt x="676276" y="177307"/>
                      <a:pt x="698500" y="215949"/>
                      <a:pt x="698500" y="257743"/>
                    </a:cubicBezTo>
                    <a:lnTo>
                      <a:pt x="698500" y="529131"/>
                    </a:lnTo>
                    <a:cubicBezTo>
                      <a:pt x="698500" y="570925"/>
                      <a:pt x="676276" y="609567"/>
                      <a:pt x="640151" y="630585"/>
                    </a:cubicBezTo>
                    <a:lnTo>
                      <a:pt x="407599" y="765889"/>
                    </a:lnTo>
                    <a:cubicBezTo>
                      <a:pt x="371530" y="786874"/>
                      <a:pt x="326970" y="786874"/>
                      <a:pt x="290901" y="765889"/>
                    </a:cubicBezTo>
                    <a:lnTo>
                      <a:pt x="58349" y="630585"/>
                    </a:lnTo>
                    <a:cubicBezTo>
                      <a:pt x="22224" y="609567"/>
                      <a:pt x="0" y="570925"/>
                      <a:pt x="0" y="529131"/>
                    </a:cubicBezTo>
                    <a:lnTo>
                      <a:pt x="0" y="257743"/>
                    </a:lnTo>
                    <a:cubicBezTo>
                      <a:pt x="0" y="215949"/>
                      <a:pt x="22224" y="177307"/>
                      <a:pt x="58349" y="156289"/>
                    </a:cubicBezTo>
                    <a:lnTo>
                      <a:pt x="290901" y="20985"/>
                    </a:lnTo>
                    <a:cubicBezTo>
                      <a:pt x="326970" y="0"/>
                      <a:pt x="371530" y="0"/>
                      <a:pt x="407599" y="20985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14300" cap="sq">
                <a:gradFill>
                  <a:gsLst>
                    <a:gs pos="0">
                      <a:srgbClr val="FFB613">
                        <a:alpha val="100000"/>
                      </a:srgbClr>
                    </a:gs>
                    <a:gs pos="100000">
                      <a:srgbClr val="FFE42F">
                        <a:alpha val="100000"/>
                      </a:srgbClr>
                    </a:gs>
                  </a:gsLst>
                  <a:lin ang="5400000"/>
                </a:gradFill>
                <a:prstDash val="solid"/>
                <a:miter/>
              </a:ln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0" y="111125"/>
                <a:ext cx="698500" cy="561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237774" y="276682"/>
              <a:ext cx="969963" cy="1128685"/>
              <a:chOff x="0" y="0"/>
              <a:chExt cx="6985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3512"/>
                <a:ext cx="698500" cy="805775"/>
              </a:xfrm>
              <a:custGeom>
                <a:avLst/>
                <a:gdLst/>
                <a:ahLst/>
                <a:cxnLst/>
                <a:rect l="l" t="t" r="r" b="b"/>
                <a:pathLst>
                  <a:path w="698500" h="805775">
                    <a:moveTo>
                      <a:pt x="365060" y="5687"/>
                    </a:moveTo>
                    <a:lnTo>
                      <a:pt x="682690" y="190489"/>
                    </a:lnTo>
                    <a:cubicBezTo>
                      <a:pt x="692478" y="196184"/>
                      <a:pt x="698500" y="206655"/>
                      <a:pt x="698500" y="217979"/>
                    </a:cubicBezTo>
                    <a:lnTo>
                      <a:pt x="698500" y="587797"/>
                    </a:lnTo>
                    <a:cubicBezTo>
                      <a:pt x="698500" y="599121"/>
                      <a:pt x="692478" y="609592"/>
                      <a:pt x="682690" y="615287"/>
                    </a:cubicBezTo>
                    <a:lnTo>
                      <a:pt x="365060" y="800089"/>
                    </a:lnTo>
                    <a:cubicBezTo>
                      <a:pt x="355287" y="805776"/>
                      <a:pt x="343213" y="805776"/>
                      <a:pt x="333440" y="800089"/>
                    </a:cubicBezTo>
                    <a:lnTo>
                      <a:pt x="15810" y="615287"/>
                    </a:lnTo>
                    <a:cubicBezTo>
                      <a:pt x="6022" y="609592"/>
                      <a:pt x="0" y="599121"/>
                      <a:pt x="0" y="587797"/>
                    </a:cubicBezTo>
                    <a:lnTo>
                      <a:pt x="0" y="217979"/>
                    </a:lnTo>
                    <a:cubicBezTo>
                      <a:pt x="0" y="206655"/>
                      <a:pt x="6022" y="196184"/>
                      <a:pt x="15810" y="190489"/>
                    </a:cubicBezTo>
                    <a:lnTo>
                      <a:pt x="333440" y="5687"/>
                    </a:lnTo>
                    <a:cubicBezTo>
                      <a:pt x="343213" y="0"/>
                      <a:pt x="355287" y="0"/>
                      <a:pt x="365060" y="568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B613">
                      <a:alpha val="100000"/>
                    </a:srgbClr>
                  </a:gs>
                  <a:gs pos="100000">
                    <a:srgbClr val="FFE42F">
                      <a:alpha val="100000"/>
                    </a:srgbClr>
                  </a:gs>
                </a:gsLst>
                <a:lin ang="5400000"/>
              </a:gra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111125"/>
                <a:ext cx="698500" cy="561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sp>
        <p:nvSpPr>
          <p:cNvPr id="18" name="Freeform 18"/>
          <p:cNvSpPr/>
          <p:nvPr/>
        </p:nvSpPr>
        <p:spPr>
          <a:xfrm flipH="1">
            <a:off x="12873728" y="2872624"/>
            <a:ext cx="13246520" cy="7798888"/>
          </a:xfrm>
          <a:custGeom>
            <a:avLst/>
            <a:gdLst/>
            <a:ahLst/>
            <a:cxnLst/>
            <a:rect l="l" t="t" r="r" b="b"/>
            <a:pathLst>
              <a:path w="13246520" h="7798888">
                <a:moveTo>
                  <a:pt x="13246520" y="0"/>
                </a:moveTo>
                <a:lnTo>
                  <a:pt x="0" y="0"/>
                </a:lnTo>
                <a:lnTo>
                  <a:pt x="0" y="7798888"/>
                </a:lnTo>
                <a:lnTo>
                  <a:pt x="13246520" y="7798888"/>
                </a:lnTo>
                <a:lnTo>
                  <a:pt x="1324652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9" name="Freeform 19"/>
          <p:cNvSpPr/>
          <p:nvPr/>
        </p:nvSpPr>
        <p:spPr>
          <a:xfrm>
            <a:off x="10398333" y="3832623"/>
            <a:ext cx="7102478" cy="6454377"/>
          </a:xfrm>
          <a:custGeom>
            <a:avLst/>
            <a:gdLst/>
            <a:ahLst/>
            <a:cxnLst/>
            <a:rect l="l" t="t" r="r" b="b"/>
            <a:pathLst>
              <a:path w="7102478" h="6454377">
                <a:moveTo>
                  <a:pt x="0" y="0"/>
                </a:moveTo>
                <a:lnTo>
                  <a:pt x="7102478" y="0"/>
                </a:lnTo>
                <a:lnTo>
                  <a:pt x="7102478" y="6454377"/>
                </a:lnTo>
                <a:lnTo>
                  <a:pt x="0" y="64543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20" name="Group 20"/>
          <p:cNvGrpSpPr/>
          <p:nvPr/>
        </p:nvGrpSpPr>
        <p:grpSpPr>
          <a:xfrm>
            <a:off x="9895569" y="3836049"/>
            <a:ext cx="7506561" cy="6450951"/>
            <a:chOff x="0" y="0"/>
            <a:chExt cx="812800" cy="698500"/>
          </a:xfrm>
        </p:grpSpPr>
        <p:sp>
          <p:nvSpPr>
            <p:cNvPr id="21" name="Freeform 21"/>
            <p:cNvSpPr/>
            <p:nvPr/>
          </p:nvSpPr>
          <p:spPr>
            <a:xfrm>
              <a:off x="10100" y="0"/>
              <a:ext cx="792599" cy="698500"/>
            </a:xfrm>
            <a:custGeom>
              <a:avLst/>
              <a:gdLst/>
              <a:ahLst/>
              <a:cxnLst/>
              <a:rect l="l" t="t" r="r" b="b"/>
              <a:pathLst>
                <a:path w="792599" h="698500">
                  <a:moveTo>
                    <a:pt x="776248" y="394714"/>
                  </a:moveTo>
                  <a:lnTo>
                    <a:pt x="625952" y="653036"/>
                  </a:lnTo>
                  <a:cubicBezTo>
                    <a:pt x="609575" y="681184"/>
                    <a:pt x="579466" y="698500"/>
                    <a:pt x="546901" y="698500"/>
                  </a:cubicBezTo>
                  <a:lnTo>
                    <a:pt x="245699" y="698500"/>
                  </a:lnTo>
                  <a:cubicBezTo>
                    <a:pt x="213134" y="698500"/>
                    <a:pt x="183025" y="681184"/>
                    <a:pt x="166648" y="653036"/>
                  </a:cubicBezTo>
                  <a:lnTo>
                    <a:pt x="16352" y="394714"/>
                  </a:lnTo>
                  <a:cubicBezTo>
                    <a:pt x="0" y="366610"/>
                    <a:pt x="0" y="331890"/>
                    <a:pt x="16352" y="303786"/>
                  </a:cubicBezTo>
                  <a:lnTo>
                    <a:pt x="166648" y="45464"/>
                  </a:lnTo>
                  <a:cubicBezTo>
                    <a:pt x="183025" y="17316"/>
                    <a:pt x="213134" y="0"/>
                    <a:pt x="245699" y="0"/>
                  </a:cubicBezTo>
                  <a:lnTo>
                    <a:pt x="546901" y="0"/>
                  </a:lnTo>
                  <a:cubicBezTo>
                    <a:pt x="579466" y="0"/>
                    <a:pt x="609575" y="17316"/>
                    <a:pt x="625952" y="45464"/>
                  </a:cubicBezTo>
                  <a:lnTo>
                    <a:pt x="776248" y="303786"/>
                  </a:lnTo>
                  <a:cubicBezTo>
                    <a:pt x="792600" y="331890"/>
                    <a:pt x="792600" y="366610"/>
                    <a:pt x="776248" y="394714"/>
                  </a:cubicBezTo>
                  <a:close/>
                </a:path>
              </a:pathLst>
            </a:custGeom>
            <a:gradFill rotWithShape="1">
              <a:gsLst>
                <a:gs pos="0">
                  <a:srgbClr val="FFB613">
                    <a:alpha val="100000"/>
                  </a:srgbClr>
                </a:gs>
                <a:gs pos="100000">
                  <a:srgbClr val="FFE42F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0477597" y="4307812"/>
            <a:ext cx="6342505" cy="5628143"/>
            <a:chOff x="0" y="0"/>
            <a:chExt cx="4346359" cy="3856825"/>
          </a:xfrm>
        </p:grpSpPr>
        <p:sp>
          <p:nvSpPr>
            <p:cNvPr id="24" name="Freeform 24"/>
            <p:cNvSpPr/>
            <p:nvPr/>
          </p:nvSpPr>
          <p:spPr>
            <a:xfrm>
              <a:off x="-15494" y="0"/>
              <a:ext cx="4361815" cy="3856863"/>
            </a:xfrm>
            <a:custGeom>
              <a:avLst/>
              <a:gdLst/>
              <a:ahLst/>
              <a:cxnLst/>
              <a:rect l="l" t="t" r="r" b="b"/>
              <a:pathLst>
                <a:path w="4361815" h="3856863">
                  <a:moveTo>
                    <a:pt x="1275207" y="0"/>
                  </a:moveTo>
                  <a:cubicBezTo>
                    <a:pt x="1151509" y="0"/>
                    <a:pt x="1037336" y="65913"/>
                    <a:pt x="975487" y="173101"/>
                  </a:cubicBezTo>
                  <a:lnTo>
                    <a:pt x="61849" y="1755394"/>
                  </a:lnTo>
                  <a:cubicBezTo>
                    <a:pt x="0" y="1862455"/>
                    <a:pt x="0" y="1994408"/>
                    <a:pt x="61849" y="2101469"/>
                  </a:cubicBezTo>
                  <a:lnTo>
                    <a:pt x="975360" y="3683762"/>
                  </a:lnTo>
                  <a:cubicBezTo>
                    <a:pt x="1036701" y="3789934"/>
                    <a:pt x="1149477" y="3855720"/>
                    <a:pt x="1271905" y="3856863"/>
                  </a:cubicBezTo>
                  <a:lnTo>
                    <a:pt x="3105404" y="3856863"/>
                  </a:lnTo>
                  <a:cubicBezTo>
                    <a:pt x="3227832" y="3855720"/>
                    <a:pt x="3340608" y="3789934"/>
                    <a:pt x="3401949" y="3683762"/>
                  </a:cubicBezTo>
                  <a:lnTo>
                    <a:pt x="4315460" y="2101469"/>
                  </a:lnTo>
                  <a:cubicBezTo>
                    <a:pt x="4345940" y="2048764"/>
                    <a:pt x="4361307" y="1990090"/>
                    <a:pt x="4361815" y="1931162"/>
                  </a:cubicBezTo>
                  <a:lnTo>
                    <a:pt x="4361815" y="1925574"/>
                  </a:lnTo>
                  <a:cubicBezTo>
                    <a:pt x="4361307" y="1866773"/>
                    <a:pt x="4345940" y="1807972"/>
                    <a:pt x="4315460" y="1755267"/>
                  </a:cubicBezTo>
                  <a:lnTo>
                    <a:pt x="3401949" y="173101"/>
                  </a:lnTo>
                  <a:cubicBezTo>
                    <a:pt x="3340100" y="65913"/>
                    <a:pt x="3225927" y="0"/>
                    <a:pt x="3102229" y="0"/>
                  </a:cubicBezTo>
                  <a:close/>
                </a:path>
              </a:pathLst>
            </a:custGeom>
            <a:blipFill>
              <a:blip r:embed="rId4"/>
              <a:stretch>
                <a:fillRect l="-16470" r="-16470"/>
              </a:stretch>
            </a:blipFill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25" name="Freeform 25"/>
          <p:cNvSpPr/>
          <p:nvPr/>
        </p:nvSpPr>
        <p:spPr>
          <a:xfrm>
            <a:off x="12313318" y="572188"/>
            <a:ext cx="5545092" cy="5039102"/>
          </a:xfrm>
          <a:custGeom>
            <a:avLst/>
            <a:gdLst/>
            <a:ahLst/>
            <a:cxnLst/>
            <a:rect l="l" t="t" r="r" b="b"/>
            <a:pathLst>
              <a:path w="5545092" h="5039102">
                <a:moveTo>
                  <a:pt x="0" y="0"/>
                </a:moveTo>
                <a:lnTo>
                  <a:pt x="5545091" y="0"/>
                </a:lnTo>
                <a:lnTo>
                  <a:pt x="5545091" y="5039102"/>
                </a:lnTo>
                <a:lnTo>
                  <a:pt x="0" y="50391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26" name="Group 26"/>
          <p:cNvGrpSpPr/>
          <p:nvPr/>
        </p:nvGrpSpPr>
        <p:grpSpPr>
          <a:xfrm>
            <a:off x="12873728" y="835521"/>
            <a:ext cx="5142392" cy="4419243"/>
            <a:chOff x="0" y="0"/>
            <a:chExt cx="812800" cy="698500"/>
          </a:xfrm>
        </p:grpSpPr>
        <p:sp>
          <p:nvSpPr>
            <p:cNvPr id="27" name="Freeform 27"/>
            <p:cNvSpPr/>
            <p:nvPr/>
          </p:nvSpPr>
          <p:spPr>
            <a:xfrm>
              <a:off x="10407" y="0"/>
              <a:ext cx="791985" cy="698500"/>
            </a:xfrm>
            <a:custGeom>
              <a:avLst/>
              <a:gdLst/>
              <a:ahLst/>
              <a:cxnLst/>
              <a:rect l="l" t="t" r="r" b="b"/>
              <a:pathLst>
                <a:path w="791985" h="698500">
                  <a:moveTo>
                    <a:pt x="775137" y="396096"/>
                  </a:moveTo>
                  <a:lnTo>
                    <a:pt x="626449" y="651654"/>
                  </a:lnTo>
                  <a:cubicBezTo>
                    <a:pt x="609574" y="680657"/>
                    <a:pt x="578550" y="698500"/>
                    <a:pt x="544995" y="698500"/>
                  </a:cubicBezTo>
                  <a:lnTo>
                    <a:pt x="246991" y="698500"/>
                  </a:lnTo>
                  <a:cubicBezTo>
                    <a:pt x="213436" y="698500"/>
                    <a:pt x="182412" y="680657"/>
                    <a:pt x="165537" y="651654"/>
                  </a:cubicBezTo>
                  <a:lnTo>
                    <a:pt x="16849" y="396096"/>
                  </a:lnTo>
                  <a:cubicBezTo>
                    <a:pt x="0" y="367138"/>
                    <a:pt x="0" y="331362"/>
                    <a:pt x="16849" y="302404"/>
                  </a:cubicBezTo>
                  <a:lnTo>
                    <a:pt x="165537" y="46846"/>
                  </a:lnTo>
                  <a:cubicBezTo>
                    <a:pt x="182412" y="17843"/>
                    <a:pt x="213436" y="0"/>
                    <a:pt x="246991" y="0"/>
                  </a:cubicBezTo>
                  <a:lnTo>
                    <a:pt x="544995" y="0"/>
                  </a:lnTo>
                  <a:cubicBezTo>
                    <a:pt x="578550" y="0"/>
                    <a:pt x="609574" y="17843"/>
                    <a:pt x="626449" y="46846"/>
                  </a:cubicBezTo>
                  <a:lnTo>
                    <a:pt x="775137" y="302404"/>
                  </a:lnTo>
                  <a:cubicBezTo>
                    <a:pt x="791986" y="331362"/>
                    <a:pt x="791986" y="367138"/>
                    <a:pt x="775137" y="396096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86E2FF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3316200" y="1202775"/>
            <a:ext cx="4257448" cy="3777928"/>
            <a:chOff x="0" y="0"/>
            <a:chExt cx="4346359" cy="3856825"/>
          </a:xfrm>
        </p:grpSpPr>
        <p:sp>
          <p:nvSpPr>
            <p:cNvPr id="30" name="Freeform 30"/>
            <p:cNvSpPr/>
            <p:nvPr/>
          </p:nvSpPr>
          <p:spPr>
            <a:xfrm>
              <a:off x="-15494" y="0"/>
              <a:ext cx="4361815" cy="3856863"/>
            </a:xfrm>
            <a:custGeom>
              <a:avLst/>
              <a:gdLst/>
              <a:ahLst/>
              <a:cxnLst/>
              <a:rect l="l" t="t" r="r" b="b"/>
              <a:pathLst>
                <a:path w="4361815" h="3856863">
                  <a:moveTo>
                    <a:pt x="1275207" y="0"/>
                  </a:moveTo>
                  <a:cubicBezTo>
                    <a:pt x="1151509" y="0"/>
                    <a:pt x="1037336" y="65913"/>
                    <a:pt x="975487" y="173101"/>
                  </a:cubicBezTo>
                  <a:lnTo>
                    <a:pt x="61849" y="1755394"/>
                  </a:lnTo>
                  <a:cubicBezTo>
                    <a:pt x="0" y="1862455"/>
                    <a:pt x="0" y="1994408"/>
                    <a:pt x="61849" y="2101469"/>
                  </a:cubicBezTo>
                  <a:lnTo>
                    <a:pt x="975360" y="3683762"/>
                  </a:lnTo>
                  <a:cubicBezTo>
                    <a:pt x="1036701" y="3789934"/>
                    <a:pt x="1149477" y="3855720"/>
                    <a:pt x="1271905" y="3856863"/>
                  </a:cubicBezTo>
                  <a:lnTo>
                    <a:pt x="3105404" y="3856863"/>
                  </a:lnTo>
                  <a:cubicBezTo>
                    <a:pt x="3227832" y="3855720"/>
                    <a:pt x="3340608" y="3789934"/>
                    <a:pt x="3401949" y="3683762"/>
                  </a:cubicBezTo>
                  <a:lnTo>
                    <a:pt x="4315460" y="2101469"/>
                  </a:lnTo>
                  <a:cubicBezTo>
                    <a:pt x="4345940" y="2048764"/>
                    <a:pt x="4361307" y="1990090"/>
                    <a:pt x="4361815" y="1931162"/>
                  </a:cubicBezTo>
                  <a:lnTo>
                    <a:pt x="4361815" y="1925574"/>
                  </a:lnTo>
                  <a:cubicBezTo>
                    <a:pt x="4361307" y="1866773"/>
                    <a:pt x="4345940" y="1807972"/>
                    <a:pt x="4315460" y="1755267"/>
                  </a:cubicBezTo>
                  <a:lnTo>
                    <a:pt x="3401949" y="173101"/>
                  </a:lnTo>
                  <a:cubicBezTo>
                    <a:pt x="3340100" y="65913"/>
                    <a:pt x="3225927" y="0"/>
                    <a:pt x="3102229" y="0"/>
                  </a:cubicBezTo>
                  <a:close/>
                </a:path>
              </a:pathLst>
            </a:custGeom>
            <a:blipFill>
              <a:blip r:embed="rId5"/>
              <a:stretch>
                <a:fillRect l="-26820" t="-6044" r="-16505" b="-1709"/>
              </a:stretch>
            </a:blipFill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1028700" y="248256"/>
            <a:ext cx="7613650" cy="8959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b="1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СТРАТЕГІЧНА ЦІЛЬ: </a:t>
            </a:r>
          </a:p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b="1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СПРАВЕДЛИВЕ І ОБ’ЄКТИВНЕ ОЦІНЮВАННЯ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589110" y="1223024"/>
            <a:ext cx="11284618" cy="2613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0"/>
              </a:lnSpc>
              <a:spcBef>
                <a:spcPct val="0"/>
              </a:spcBef>
            </a:pPr>
            <a:r>
              <a:rPr lang="en-US" sz="2500" b="1" dirty="0" err="1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Упровадження</a:t>
            </a:r>
            <a:r>
              <a:rPr lang="en-US" sz="2500" b="1" dirty="0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2500" b="1" dirty="0" err="1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педагогіки</a:t>
            </a:r>
            <a:r>
              <a:rPr lang="en-US" sz="2500" b="1" dirty="0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2500" b="1" dirty="0" err="1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партнерства</a:t>
            </a:r>
            <a:r>
              <a:rPr lang="en-US" sz="2500" b="1" dirty="0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, компетентнісного й </a:t>
            </a:r>
            <a:r>
              <a:rPr lang="en-US" sz="2500" b="1" dirty="0" err="1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інтегративного</a:t>
            </a:r>
            <a:r>
              <a:rPr lang="en-US" sz="2500" b="1" dirty="0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2500" b="1" dirty="0" err="1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підходів</a:t>
            </a:r>
            <a:r>
              <a:rPr lang="en-US" sz="2500" b="1" dirty="0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в </a:t>
            </a:r>
            <a:r>
              <a:rPr lang="en-US" sz="2500" b="1" dirty="0" err="1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освітній</a:t>
            </a:r>
            <a:r>
              <a:rPr lang="en-US" sz="2500" b="1" dirty="0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2500" b="1" dirty="0" err="1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процес</a:t>
            </a:r>
            <a:r>
              <a:rPr lang="en-US" sz="2500" b="1" dirty="0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2500" b="1" dirty="0" err="1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передбачає</a:t>
            </a:r>
            <a:r>
              <a:rPr lang="en-US" sz="2500" b="1" dirty="0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2500" b="1" dirty="0" err="1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активне</a:t>
            </a:r>
            <a:r>
              <a:rPr lang="en-US" sz="2500" b="1" dirty="0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2500" b="1" dirty="0" err="1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включення</a:t>
            </a:r>
            <a:r>
              <a:rPr lang="en-US" sz="2500" b="1" dirty="0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дітей в організацію </a:t>
            </a:r>
            <a:r>
              <a:rPr lang="en-US" sz="2500" b="1" dirty="0" err="1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навчання</a:t>
            </a:r>
            <a:r>
              <a:rPr lang="en-US" sz="2500" b="1" dirty="0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. </a:t>
            </a:r>
            <a:r>
              <a:rPr lang="en-US" sz="2500" b="1" dirty="0" err="1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Компетентнісне</a:t>
            </a:r>
            <a:r>
              <a:rPr lang="en-US" sz="2500" b="1" dirty="0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2500" b="1" dirty="0" err="1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навчання</a:t>
            </a:r>
            <a:r>
              <a:rPr lang="en-US" sz="2500" b="1" dirty="0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2500" b="1" dirty="0" err="1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вимагає</a:t>
            </a:r>
            <a:r>
              <a:rPr lang="en-US" sz="2500" b="1" dirty="0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2500" b="1" dirty="0" err="1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нових</a:t>
            </a:r>
            <a:r>
              <a:rPr lang="en-US" sz="2500" b="1" dirty="0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2500" b="1" dirty="0" err="1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підходів</a:t>
            </a:r>
            <a:r>
              <a:rPr lang="en-US" sz="2500" b="1" dirty="0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2500" b="1" dirty="0" err="1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до</a:t>
            </a:r>
            <a:r>
              <a:rPr lang="en-US" sz="2500" b="1" dirty="0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2500" b="1" dirty="0" err="1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оцінювання</a:t>
            </a:r>
            <a:r>
              <a:rPr lang="en-US" sz="2500" b="1" dirty="0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. </a:t>
            </a:r>
            <a:r>
              <a:rPr lang="en-US" sz="2500" b="1" dirty="0" err="1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Орієнтирами</a:t>
            </a:r>
            <a:r>
              <a:rPr lang="en-US" sz="2500" b="1" dirty="0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2500" b="1" dirty="0" err="1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для</a:t>
            </a:r>
            <a:r>
              <a:rPr lang="en-US" sz="2500" b="1" dirty="0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2500" b="1" dirty="0" err="1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спостереження</a:t>
            </a:r>
            <a:r>
              <a:rPr lang="en-US" sz="2500" b="1" dirty="0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2500" b="1" dirty="0" err="1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та</a:t>
            </a:r>
            <a:r>
              <a:rPr lang="en-US" sz="2500" b="1" dirty="0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2500" b="1" dirty="0" err="1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оцінювання</a:t>
            </a:r>
            <a:r>
              <a:rPr lang="en-US" sz="2500" b="1" dirty="0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є </a:t>
            </a:r>
            <a:r>
              <a:rPr lang="en-US" sz="2500" b="1" dirty="0" err="1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вимоги</a:t>
            </a:r>
            <a:r>
              <a:rPr lang="en-US" sz="2500" b="1" dirty="0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2500" b="1" dirty="0" err="1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до</a:t>
            </a:r>
            <a:r>
              <a:rPr lang="en-US" sz="2500" b="1" dirty="0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2500" b="1" dirty="0" err="1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обов’язкових</a:t>
            </a:r>
            <a:r>
              <a:rPr lang="en-US" sz="2500" b="1" dirty="0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результатів </a:t>
            </a:r>
            <a:r>
              <a:rPr lang="en-US" sz="2500" b="1" dirty="0" err="1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навчання</a:t>
            </a:r>
            <a:r>
              <a:rPr lang="en-US" sz="2500" b="1" dirty="0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2500" b="1" dirty="0" err="1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та</a:t>
            </a:r>
            <a:r>
              <a:rPr lang="en-US" sz="2500" b="1" dirty="0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компетентностей учнів.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570767" y="3912249"/>
            <a:ext cx="11792228" cy="13531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40"/>
              </a:lnSpc>
              <a:spcBef>
                <a:spcPct val="0"/>
              </a:spcBef>
            </a:pPr>
            <a:r>
              <a:rPr lang="en-US" sz="2600" b="1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Навчальні досягнення здобувачів у 1-4 класах підлягають вербальному, формувальному оцінюванню та рівневому оцінюванню.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570767" y="5441743"/>
            <a:ext cx="8697697" cy="2613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0"/>
              </a:lnSpc>
              <a:spcBef>
                <a:spcPct val="0"/>
              </a:spcBef>
            </a:pPr>
            <a:r>
              <a:rPr lang="en-US" sz="2500" b="1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Основними видами оцінювання здобувачів освіти є вхідний контроль (проведено у вересні), поточне та підсумкове (тематичне, семестрове, річне). В цьому навчальному році в зв’язку з воєнним часом здобувачі базової та повної загальної середньої освіти були звільнені від проходження ДПА.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437417" y="8366125"/>
            <a:ext cx="10014925" cy="173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0"/>
              </a:lnSpc>
              <a:spcBef>
                <a:spcPct val="0"/>
              </a:spcBef>
            </a:pPr>
            <a:r>
              <a:rPr lang="en-US" sz="2500" b="1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У закладі освіти використовується поточний контроль шляхом виконання різних видів завдань, передбачених навчальною програмою, у тому числі для самостійної та індивідуальної роботи здобувачів освіти протягом семестру. </a:t>
            </a:r>
          </a:p>
        </p:txBody>
      </p:sp>
      <p:grpSp>
        <p:nvGrpSpPr>
          <p:cNvPr id="36" name="Group 36"/>
          <p:cNvGrpSpPr/>
          <p:nvPr/>
        </p:nvGrpSpPr>
        <p:grpSpPr>
          <a:xfrm rot="-10800000">
            <a:off x="350765" y="1202775"/>
            <a:ext cx="1084133" cy="1261537"/>
            <a:chOff x="0" y="0"/>
            <a:chExt cx="1445511" cy="1682049"/>
          </a:xfrm>
        </p:grpSpPr>
        <p:grpSp>
          <p:nvGrpSpPr>
            <p:cNvPr id="37" name="Group 37"/>
            <p:cNvGrpSpPr/>
            <p:nvPr/>
          </p:nvGrpSpPr>
          <p:grpSpPr>
            <a:xfrm>
              <a:off x="0" y="0"/>
              <a:ext cx="1445511" cy="1682049"/>
              <a:chOff x="0" y="0"/>
              <a:chExt cx="698500" cy="812800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12963"/>
                <a:ext cx="698500" cy="786874"/>
              </a:xfrm>
              <a:custGeom>
                <a:avLst/>
                <a:gdLst/>
                <a:ahLst/>
                <a:cxnLst/>
                <a:rect l="l" t="t" r="r" b="b"/>
                <a:pathLst>
                  <a:path w="698500" h="786874">
                    <a:moveTo>
                      <a:pt x="407599" y="20985"/>
                    </a:moveTo>
                    <a:lnTo>
                      <a:pt x="640151" y="156289"/>
                    </a:lnTo>
                    <a:cubicBezTo>
                      <a:pt x="676276" y="177307"/>
                      <a:pt x="698500" y="215949"/>
                      <a:pt x="698500" y="257743"/>
                    </a:cubicBezTo>
                    <a:lnTo>
                      <a:pt x="698500" y="529131"/>
                    </a:lnTo>
                    <a:cubicBezTo>
                      <a:pt x="698500" y="570925"/>
                      <a:pt x="676276" y="609567"/>
                      <a:pt x="640151" y="630585"/>
                    </a:cubicBezTo>
                    <a:lnTo>
                      <a:pt x="407599" y="765889"/>
                    </a:lnTo>
                    <a:cubicBezTo>
                      <a:pt x="371530" y="786874"/>
                      <a:pt x="326970" y="786874"/>
                      <a:pt x="290901" y="765889"/>
                    </a:cubicBezTo>
                    <a:lnTo>
                      <a:pt x="58349" y="630585"/>
                    </a:lnTo>
                    <a:cubicBezTo>
                      <a:pt x="22224" y="609567"/>
                      <a:pt x="0" y="570925"/>
                      <a:pt x="0" y="529131"/>
                    </a:cubicBezTo>
                    <a:lnTo>
                      <a:pt x="0" y="257743"/>
                    </a:lnTo>
                    <a:cubicBezTo>
                      <a:pt x="0" y="215949"/>
                      <a:pt x="22224" y="177307"/>
                      <a:pt x="58349" y="156289"/>
                    </a:cubicBezTo>
                    <a:lnTo>
                      <a:pt x="290901" y="20985"/>
                    </a:lnTo>
                    <a:cubicBezTo>
                      <a:pt x="326970" y="0"/>
                      <a:pt x="371530" y="0"/>
                      <a:pt x="407599" y="20985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14300" cap="sq">
                <a:gradFill>
                  <a:gsLst>
                    <a:gs pos="0">
                      <a:srgbClr val="FFB613">
                        <a:alpha val="100000"/>
                      </a:srgbClr>
                    </a:gs>
                    <a:gs pos="100000">
                      <a:srgbClr val="FFE42F">
                        <a:alpha val="100000"/>
                      </a:srgbClr>
                    </a:gs>
                  </a:gsLst>
                  <a:lin ang="5400000"/>
                </a:gradFill>
                <a:prstDash val="solid"/>
                <a:miter/>
              </a:ln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39" name="TextBox 39"/>
              <p:cNvSpPr txBox="1"/>
              <p:nvPr/>
            </p:nvSpPr>
            <p:spPr>
              <a:xfrm>
                <a:off x="0" y="111125"/>
                <a:ext cx="698500" cy="561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40" name="Group 40"/>
            <p:cNvGrpSpPr/>
            <p:nvPr/>
          </p:nvGrpSpPr>
          <p:grpSpPr>
            <a:xfrm>
              <a:off x="237774" y="276682"/>
              <a:ext cx="969963" cy="1128685"/>
              <a:chOff x="0" y="0"/>
              <a:chExt cx="698500" cy="812800"/>
            </a:xfrm>
          </p:grpSpPr>
          <p:sp>
            <p:nvSpPr>
              <p:cNvPr id="41" name="Freeform 41"/>
              <p:cNvSpPr/>
              <p:nvPr/>
            </p:nvSpPr>
            <p:spPr>
              <a:xfrm>
                <a:off x="0" y="3512"/>
                <a:ext cx="698500" cy="805775"/>
              </a:xfrm>
              <a:custGeom>
                <a:avLst/>
                <a:gdLst/>
                <a:ahLst/>
                <a:cxnLst/>
                <a:rect l="l" t="t" r="r" b="b"/>
                <a:pathLst>
                  <a:path w="698500" h="805775">
                    <a:moveTo>
                      <a:pt x="365060" y="5687"/>
                    </a:moveTo>
                    <a:lnTo>
                      <a:pt x="682690" y="190489"/>
                    </a:lnTo>
                    <a:cubicBezTo>
                      <a:pt x="692478" y="196184"/>
                      <a:pt x="698500" y="206655"/>
                      <a:pt x="698500" y="217979"/>
                    </a:cubicBezTo>
                    <a:lnTo>
                      <a:pt x="698500" y="587797"/>
                    </a:lnTo>
                    <a:cubicBezTo>
                      <a:pt x="698500" y="599121"/>
                      <a:pt x="692478" y="609592"/>
                      <a:pt x="682690" y="615287"/>
                    </a:cubicBezTo>
                    <a:lnTo>
                      <a:pt x="365060" y="800089"/>
                    </a:lnTo>
                    <a:cubicBezTo>
                      <a:pt x="355287" y="805776"/>
                      <a:pt x="343213" y="805776"/>
                      <a:pt x="333440" y="800089"/>
                    </a:cubicBezTo>
                    <a:lnTo>
                      <a:pt x="15810" y="615287"/>
                    </a:lnTo>
                    <a:cubicBezTo>
                      <a:pt x="6022" y="609592"/>
                      <a:pt x="0" y="599121"/>
                      <a:pt x="0" y="587797"/>
                    </a:cubicBezTo>
                    <a:lnTo>
                      <a:pt x="0" y="217979"/>
                    </a:lnTo>
                    <a:cubicBezTo>
                      <a:pt x="0" y="206655"/>
                      <a:pt x="6022" y="196184"/>
                      <a:pt x="15810" y="190489"/>
                    </a:cubicBezTo>
                    <a:lnTo>
                      <a:pt x="333440" y="5687"/>
                    </a:lnTo>
                    <a:cubicBezTo>
                      <a:pt x="343213" y="0"/>
                      <a:pt x="355287" y="0"/>
                      <a:pt x="365060" y="568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B613">
                      <a:alpha val="100000"/>
                    </a:srgbClr>
                  </a:gs>
                  <a:gs pos="100000">
                    <a:srgbClr val="FFE42F">
                      <a:alpha val="100000"/>
                    </a:srgbClr>
                  </a:gs>
                </a:gsLst>
                <a:lin ang="5400000"/>
              </a:gra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42" name="TextBox 42"/>
              <p:cNvSpPr txBox="1"/>
              <p:nvPr/>
            </p:nvSpPr>
            <p:spPr>
              <a:xfrm>
                <a:off x="0" y="111125"/>
                <a:ext cx="698500" cy="561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grpSp>
        <p:nvGrpSpPr>
          <p:cNvPr id="43" name="Group 43"/>
          <p:cNvGrpSpPr/>
          <p:nvPr/>
        </p:nvGrpSpPr>
        <p:grpSpPr>
          <a:xfrm rot="-10800000">
            <a:off x="350765" y="3625258"/>
            <a:ext cx="1084133" cy="1261537"/>
            <a:chOff x="0" y="0"/>
            <a:chExt cx="1445511" cy="1682049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1445511" cy="1682049"/>
              <a:chOff x="0" y="0"/>
              <a:chExt cx="698500" cy="812800"/>
            </a:xfrm>
          </p:grpSpPr>
          <p:sp>
            <p:nvSpPr>
              <p:cNvPr id="45" name="Freeform 45"/>
              <p:cNvSpPr/>
              <p:nvPr/>
            </p:nvSpPr>
            <p:spPr>
              <a:xfrm>
                <a:off x="0" y="12963"/>
                <a:ext cx="698500" cy="786874"/>
              </a:xfrm>
              <a:custGeom>
                <a:avLst/>
                <a:gdLst/>
                <a:ahLst/>
                <a:cxnLst/>
                <a:rect l="l" t="t" r="r" b="b"/>
                <a:pathLst>
                  <a:path w="698500" h="786874">
                    <a:moveTo>
                      <a:pt x="407599" y="20985"/>
                    </a:moveTo>
                    <a:lnTo>
                      <a:pt x="640151" y="156289"/>
                    </a:lnTo>
                    <a:cubicBezTo>
                      <a:pt x="676276" y="177307"/>
                      <a:pt x="698500" y="215949"/>
                      <a:pt x="698500" y="257743"/>
                    </a:cubicBezTo>
                    <a:lnTo>
                      <a:pt x="698500" y="529131"/>
                    </a:lnTo>
                    <a:cubicBezTo>
                      <a:pt x="698500" y="570925"/>
                      <a:pt x="676276" y="609567"/>
                      <a:pt x="640151" y="630585"/>
                    </a:cubicBezTo>
                    <a:lnTo>
                      <a:pt x="407599" y="765889"/>
                    </a:lnTo>
                    <a:cubicBezTo>
                      <a:pt x="371530" y="786874"/>
                      <a:pt x="326970" y="786874"/>
                      <a:pt x="290901" y="765889"/>
                    </a:cubicBezTo>
                    <a:lnTo>
                      <a:pt x="58349" y="630585"/>
                    </a:lnTo>
                    <a:cubicBezTo>
                      <a:pt x="22224" y="609567"/>
                      <a:pt x="0" y="570925"/>
                      <a:pt x="0" y="529131"/>
                    </a:cubicBezTo>
                    <a:lnTo>
                      <a:pt x="0" y="257743"/>
                    </a:lnTo>
                    <a:cubicBezTo>
                      <a:pt x="0" y="215949"/>
                      <a:pt x="22224" y="177307"/>
                      <a:pt x="58349" y="156289"/>
                    </a:cubicBezTo>
                    <a:lnTo>
                      <a:pt x="290901" y="20985"/>
                    </a:lnTo>
                    <a:cubicBezTo>
                      <a:pt x="326970" y="0"/>
                      <a:pt x="371530" y="0"/>
                      <a:pt x="407599" y="20985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14300" cap="sq">
                <a:gradFill>
                  <a:gsLst>
                    <a:gs pos="0">
                      <a:srgbClr val="FFB613">
                        <a:alpha val="100000"/>
                      </a:srgbClr>
                    </a:gs>
                    <a:gs pos="100000">
                      <a:srgbClr val="FFE42F">
                        <a:alpha val="100000"/>
                      </a:srgbClr>
                    </a:gs>
                  </a:gsLst>
                  <a:lin ang="5400000"/>
                </a:gradFill>
                <a:prstDash val="solid"/>
                <a:miter/>
              </a:ln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46" name="TextBox 46"/>
              <p:cNvSpPr txBox="1"/>
              <p:nvPr/>
            </p:nvSpPr>
            <p:spPr>
              <a:xfrm>
                <a:off x="0" y="111125"/>
                <a:ext cx="698500" cy="561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47" name="Group 47"/>
            <p:cNvGrpSpPr/>
            <p:nvPr/>
          </p:nvGrpSpPr>
          <p:grpSpPr>
            <a:xfrm>
              <a:off x="237774" y="276682"/>
              <a:ext cx="969963" cy="1128685"/>
              <a:chOff x="0" y="0"/>
              <a:chExt cx="698500" cy="812800"/>
            </a:xfrm>
          </p:grpSpPr>
          <p:sp>
            <p:nvSpPr>
              <p:cNvPr id="48" name="Freeform 48"/>
              <p:cNvSpPr/>
              <p:nvPr/>
            </p:nvSpPr>
            <p:spPr>
              <a:xfrm>
                <a:off x="0" y="3512"/>
                <a:ext cx="698500" cy="805775"/>
              </a:xfrm>
              <a:custGeom>
                <a:avLst/>
                <a:gdLst/>
                <a:ahLst/>
                <a:cxnLst/>
                <a:rect l="l" t="t" r="r" b="b"/>
                <a:pathLst>
                  <a:path w="698500" h="805775">
                    <a:moveTo>
                      <a:pt x="365060" y="5687"/>
                    </a:moveTo>
                    <a:lnTo>
                      <a:pt x="682690" y="190489"/>
                    </a:lnTo>
                    <a:cubicBezTo>
                      <a:pt x="692478" y="196184"/>
                      <a:pt x="698500" y="206655"/>
                      <a:pt x="698500" y="217979"/>
                    </a:cubicBezTo>
                    <a:lnTo>
                      <a:pt x="698500" y="587797"/>
                    </a:lnTo>
                    <a:cubicBezTo>
                      <a:pt x="698500" y="599121"/>
                      <a:pt x="692478" y="609592"/>
                      <a:pt x="682690" y="615287"/>
                    </a:cubicBezTo>
                    <a:lnTo>
                      <a:pt x="365060" y="800089"/>
                    </a:lnTo>
                    <a:cubicBezTo>
                      <a:pt x="355287" y="805776"/>
                      <a:pt x="343213" y="805776"/>
                      <a:pt x="333440" y="800089"/>
                    </a:cubicBezTo>
                    <a:lnTo>
                      <a:pt x="15810" y="615287"/>
                    </a:lnTo>
                    <a:cubicBezTo>
                      <a:pt x="6022" y="609592"/>
                      <a:pt x="0" y="599121"/>
                      <a:pt x="0" y="587797"/>
                    </a:cubicBezTo>
                    <a:lnTo>
                      <a:pt x="0" y="217979"/>
                    </a:lnTo>
                    <a:cubicBezTo>
                      <a:pt x="0" y="206655"/>
                      <a:pt x="6022" y="196184"/>
                      <a:pt x="15810" y="190489"/>
                    </a:cubicBezTo>
                    <a:lnTo>
                      <a:pt x="333440" y="5687"/>
                    </a:lnTo>
                    <a:cubicBezTo>
                      <a:pt x="343213" y="0"/>
                      <a:pt x="355287" y="0"/>
                      <a:pt x="365060" y="568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B613">
                      <a:alpha val="100000"/>
                    </a:srgbClr>
                  </a:gs>
                  <a:gs pos="100000">
                    <a:srgbClr val="FFE42F">
                      <a:alpha val="100000"/>
                    </a:srgbClr>
                  </a:gs>
                </a:gsLst>
                <a:lin ang="5400000"/>
              </a:gra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49" name="TextBox 49"/>
              <p:cNvSpPr txBox="1"/>
              <p:nvPr/>
            </p:nvSpPr>
            <p:spPr>
              <a:xfrm>
                <a:off x="0" y="111125"/>
                <a:ext cx="698500" cy="561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grpSp>
        <p:nvGrpSpPr>
          <p:cNvPr id="50" name="Group 50"/>
          <p:cNvGrpSpPr/>
          <p:nvPr/>
        </p:nvGrpSpPr>
        <p:grpSpPr>
          <a:xfrm rot="-10800000">
            <a:off x="353283" y="5489368"/>
            <a:ext cx="1084133" cy="1261537"/>
            <a:chOff x="0" y="0"/>
            <a:chExt cx="1445511" cy="1682049"/>
          </a:xfrm>
        </p:grpSpPr>
        <p:grpSp>
          <p:nvGrpSpPr>
            <p:cNvPr id="51" name="Group 51"/>
            <p:cNvGrpSpPr/>
            <p:nvPr/>
          </p:nvGrpSpPr>
          <p:grpSpPr>
            <a:xfrm>
              <a:off x="0" y="0"/>
              <a:ext cx="1445511" cy="1682049"/>
              <a:chOff x="0" y="0"/>
              <a:chExt cx="698500" cy="812800"/>
            </a:xfrm>
          </p:grpSpPr>
          <p:sp>
            <p:nvSpPr>
              <p:cNvPr id="52" name="Freeform 52"/>
              <p:cNvSpPr/>
              <p:nvPr/>
            </p:nvSpPr>
            <p:spPr>
              <a:xfrm>
                <a:off x="0" y="12963"/>
                <a:ext cx="698500" cy="786874"/>
              </a:xfrm>
              <a:custGeom>
                <a:avLst/>
                <a:gdLst/>
                <a:ahLst/>
                <a:cxnLst/>
                <a:rect l="l" t="t" r="r" b="b"/>
                <a:pathLst>
                  <a:path w="698500" h="786874">
                    <a:moveTo>
                      <a:pt x="407599" y="20985"/>
                    </a:moveTo>
                    <a:lnTo>
                      <a:pt x="640151" y="156289"/>
                    </a:lnTo>
                    <a:cubicBezTo>
                      <a:pt x="676276" y="177307"/>
                      <a:pt x="698500" y="215949"/>
                      <a:pt x="698500" y="257743"/>
                    </a:cubicBezTo>
                    <a:lnTo>
                      <a:pt x="698500" y="529131"/>
                    </a:lnTo>
                    <a:cubicBezTo>
                      <a:pt x="698500" y="570925"/>
                      <a:pt x="676276" y="609567"/>
                      <a:pt x="640151" y="630585"/>
                    </a:cubicBezTo>
                    <a:lnTo>
                      <a:pt x="407599" y="765889"/>
                    </a:lnTo>
                    <a:cubicBezTo>
                      <a:pt x="371530" y="786874"/>
                      <a:pt x="326970" y="786874"/>
                      <a:pt x="290901" y="765889"/>
                    </a:cubicBezTo>
                    <a:lnTo>
                      <a:pt x="58349" y="630585"/>
                    </a:lnTo>
                    <a:cubicBezTo>
                      <a:pt x="22224" y="609567"/>
                      <a:pt x="0" y="570925"/>
                      <a:pt x="0" y="529131"/>
                    </a:cubicBezTo>
                    <a:lnTo>
                      <a:pt x="0" y="257743"/>
                    </a:lnTo>
                    <a:cubicBezTo>
                      <a:pt x="0" y="215949"/>
                      <a:pt x="22224" y="177307"/>
                      <a:pt x="58349" y="156289"/>
                    </a:cubicBezTo>
                    <a:lnTo>
                      <a:pt x="290901" y="20985"/>
                    </a:lnTo>
                    <a:cubicBezTo>
                      <a:pt x="326970" y="0"/>
                      <a:pt x="371530" y="0"/>
                      <a:pt x="407599" y="20985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14300" cap="sq">
                <a:gradFill>
                  <a:gsLst>
                    <a:gs pos="0">
                      <a:srgbClr val="FFB613">
                        <a:alpha val="100000"/>
                      </a:srgbClr>
                    </a:gs>
                    <a:gs pos="100000">
                      <a:srgbClr val="FFE42F">
                        <a:alpha val="100000"/>
                      </a:srgbClr>
                    </a:gs>
                  </a:gsLst>
                  <a:lin ang="5400000"/>
                </a:gradFill>
                <a:prstDash val="solid"/>
                <a:miter/>
              </a:ln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53" name="TextBox 53"/>
              <p:cNvSpPr txBox="1"/>
              <p:nvPr/>
            </p:nvSpPr>
            <p:spPr>
              <a:xfrm>
                <a:off x="0" y="111125"/>
                <a:ext cx="698500" cy="561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54" name="Group 54"/>
            <p:cNvGrpSpPr/>
            <p:nvPr/>
          </p:nvGrpSpPr>
          <p:grpSpPr>
            <a:xfrm>
              <a:off x="237774" y="276682"/>
              <a:ext cx="969963" cy="1128685"/>
              <a:chOff x="0" y="0"/>
              <a:chExt cx="698500" cy="812800"/>
            </a:xfrm>
          </p:grpSpPr>
          <p:sp>
            <p:nvSpPr>
              <p:cNvPr id="55" name="Freeform 55"/>
              <p:cNvSpPr/>
              <p:nvPr/>
            </p:nvSpPr>
            <p:spPr>
              <a:xfrm>
                <a:off x="0" y="3512"/>
                <a:ext cx="698500" cy="805775"/>
              </a:xfrm>
              <a:custGeom>
                <a:avLst/>
                <a:gdLst/>
                <a:ahLst/>
                <a:cxnLst/>
                <a:rect l="l" t="t" r="r" b="b"/>
                <a:pathLst>
                  <a:path w="698500" h="805775">
                    <a:moveTo>
                      <a:pt x="365060" y="5687"/>
                    </a:moveTo>
                    <a:lnTo>
                      <a:pt x="682690" y="190489"/>
                    </a:lnTo>
                    <a:cubicBezTo>
                      <a:pt x="692478" y="196184"/>
                      <a:pt x="698500" y="206655"/>
                      <a:pt x="698500" y="217979"/>
                    </a:cubicBezTo>
                    <a:lnTo>
                      <a:pt x="698500" y="587797"/>
                    </a:lnTo>
                    <a:cubicBezTo>
                      <a:pt x="698500" y="599121"/>
                      <a:pt x="692478" y="609592"/>
                      <a:pt x="682690" y="615287"/>
                    </a:cubicBezTo>
                    <a:lnTo>
                      <a:pt x="365060" y="800089"/>
                    </a:lnTo>
                    <a:cubicBezTo>
                      <a:pt x="355287" y="805776"/>
                      <a:pt x="343213" y="805776"/>
                      <a:pt x="333440" y="800089"/>
                    </a:cubicBezTo>
                    <a:lnTo>
                      <a:pt x="15810" y="615287"/>
                    </a:lnTo>
                    <a:cubicBezTo>
                      <a:pt x="6022" y="609592"/>
                      <a:pt x="0" y="599121"/>
                      <a:pt x="0" y="587797"/>
                    </a:cubicBezTo>
                    <a:lnTo>
                      <a:pt x="0" y="217979"/>
                    </a:lnTo>
                    <a:cubicBezTo>
                      <a:pt x="0" y="206655"/>
                      <a:pt x="6022" y="196184"/>
                      <a:pt x="15810" y="190489"/>
                    </a:cubicBezTo>
                    <a:lnTo>
                      <a:pt x="333440" y="5687"/>
                    </a:lnTo>
                    <a:cubicBezTo>
                      <a:pt x="343213" y="0"/>
                      <a:pt x="355287" y="0"/>
                      <a:pt x="365060" y="568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B613">
                      <a:alpha val="100000"/>
                    </a:srgbClr>
                  </a:gs>
                  <a:gs pos="100000">
                    <a:srgbClr val="FFE42F">
                      <a:alpha val="100000"/>
                    </a:srgbClr>
                  </a:gs>
                </a:gsLst>
                <a:lin ang="5400000"/>
              </a:gra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56" name="TextBox 56"/>
              <p:cNvSpPr txBox="1"/>
              <p:nvPr/>
            </p:nvSpPr>
            <p:spPr>
              <a:xfrm>
                <a:off x="0" y="111125"/>
                <a:ext cx="698500" cy="561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grpSp>
        <p:nvGrpSpPr>
          <p:cNvPr id="57" name="Group 57"/>
          <p:cNvGrpSpPr/>
          <p:nvPr/>
        </p:nvGrpSpPr>
        <p:grpSpPr>
          <a:xfrm rot="-10800000">
            <a:off x="353283" y="7996763"/>
            <a:ext cx="1084133" cy="1261537"/>
            <a:chOff x="0" y="0"/>
            <a:chExt cx="1445511" cy="1682049"/>
          </a:xfrm>
        </p:grpSpPr>
        <p:grpSp>
          <p:nvGrpSpPr>
            <p:cNvPr id="58" name="Group 58"/>
            <p:cNvGrpSpPr/>
            <p:nvPr/>
          </p:nvGrpSpPr>
          <p:grpSpPr>
            <a:xfrm>
              <a:off x="0" y="0"/>
              <a:ext cx="1445511" cy="1682049"/>
              <a:chOff x="0" y="0"/>
              <a:chExt cx="698500" cy="812800"/>
            </a:xfrm>
          </p:grpSpPr>
          <p:sp>
            <p:nvSpPr>
              <p:cNvPr id="59" name="Freeform 59"/>
              <p:cNvSpPr/>
              <p:nvPr/>
            </p:nvSpPr>
            <p:spPr>
              <a:xfrm>
                <a:off x="0" y="12963"/>
                <a:ext cx="698500" cy="786874"/>
              </a:xfrm>
              <a:custGeom>
                <a:avLst/>
                <a:gdLst/>
                <a:ahLst/>
                <a:cxnLst/>
                <a:rect l="l" t="t" r="r" b="b"/>
                <a:pathLst>
                  <a:path w="698500" h="786874">
                    <a:moveTo>
                      <a:pt x="407599" y="20985"/>
                    </a:moveTo>
                    <a:lnTo>
                      <a:pt x="640151" y="156289"/>
                    </a:lnTo>
                    <a:cubicBezTo>
                      <a:pt x="676276" y="177307"/>
                      <a:pt x="698500" y="215949"/>
                      <a:pt x="698500" y="257743"/>
                    </a:cubicBezTo>
                    <a:lnTo>
                      <a:pt x="698500" y="529131"/>
                    </a:lnTo>
                    <a:cubicBezTo>
                      <a:pt x="698500" y="570925"/>
                      <a:pt x="676276" y="609567"/>
                      <a:pt x="640151" y="630585"/>
                    </a:cubicBezTo>
                    <a:lnTo>
                      <a:pt x="407599" y="765889"/>
                    </a:lnTo>
                    <a:cubicBezTo>
                      <a:pt x="371530" y="786874"/>
                      <a:pt x="326970" y="786874"/>
                      <a:pt x="290901" y="765889"/>
                    </a:cubicBezTo>
                    <a:lnTo>
                      <a:pt x="58349" y="630585"/>
                    </a:lnTo>
                    <a:cubicBezTo>
                      <a:pt x="22224" y="609567"/>
                      <a:pt x="0" y="570925"/>
                      <a:pt x="0" y="529131"/>
                    </a:cubicBezTo>
                    <a:lnTo>
                      <a:pt x="0" y="257743"/>
                    </a:lnTo>
                    <a:cubicBezTo>
                      <a:pt x="0" y="215949"/>
                      <a:pt x="22224" y="177307"/>
                      <a:pt x="58349" y="156289"/>
                    </a:cubicBezTo>
                    <a:lnTo>
                      <a:pt x="290901" y="20985"/>
                    </a:lnTo>
                    <a:cubicBezTo>
                      <a:pt x="326970" y="0"/>
                      <a:pt x="371530" y="0"/>
                      <a:pt x="407599" y="20985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14300" cap="sq">
                <a:gradFill>
                  <a:gsLst>
                    <a:gs pos="0">
                      <a:srgbClr val="FFB613">
                        <a:alpha val="100000"/>
                      </a:srgbClr>
                    </a:gs>
                    <a:gs pos="100000">
                      <a:srgbClr val="FFE42F">
                        <a:alpha val="100000"/>
                      </a:srgbClr>
                    </a:gs>
                  </a:gsLst>
                  <a:lin ang="5400000"/>
                </a:gradFill>
                <a:prstDash val="solid"/>
                <a:miter/>
              </a:ln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60" name="TextBox 60"/>
              <p:cNvSpPr txBox="1"/>
              <p:nvPr/>
            </p:nvSpPr>
            <p:spPr>
              <a:xfrm>
                <a:off x="0" y="111125"/>
                <a:ext cx="698500" cy="561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61" name="Group 61"/>
            <p:cNvGrpSpPr/>
            <p:nvPr/>
          </p:nvGrpSpPr>
          <p:grpSpPr>
            <a:xfrm>
              <a:off x="237774" y="276682"/>
              <a:ext cx="969963" cy="1128685"/>
              <a:chOff x="0" y="0"/>
              <a:chExt cx="698500" cy="812800"/>
            </a:xfrm>
          </p:grpSpPr>
          <p:sp>
            <p:nvSpPr>
              <p:cNvPr id="62" name="Freeform 62"/>
              <p:cNvSpPr/>
              <p:nvPr/>
            </p:nvSpPr>
            <p:spPr>
              <a:xfrm>
                <a:off x="0" y="3512"/>
                <a:ext cx="698500" cy="805775"/>
              </a:xfrm>
              <a:custGeom>
                <a:avLst/>
                <a:gdLst/>
                <a:ahLst/>
                <a:cxnLst/>
                <a:rect l="l" t="t" r="r" b="b"/>
                <a:pathLst>
                  <a:path w="698500" h="805775">
                    <a:moveTo>
                      <a:pt x="365060" y="5687"/>
                    </a:moveTo>
                    <a:lnTo>
                      <a:pt x="682690" y="190489"/>
                    </a:lnTo>
                    <a:cubicBezTo>
                      <a:pt x="692478" y="196184"/>
                      <a:pt x="698500" y="206655"/>
                      <a:pt x="698500" y="217979"/>
                    </a:cubicBezTo>
                    <a:lnTo>
                      <a:pt x="698500" y="587797"/>
                    </a:lnTo>
                    <a:cubicBezTo>
                      <a:pt x="698500" y="599121"/>
                      <a:pt x="692478" y="609592"/>
                      <a:pt x="682690" y="615287"/>
                    </a:cubicBezTo>
                    <a:lnTo>
                      <a:pt x="365060" y="800089"/>
                    </a:lnTo>
                    <a:cubicBezTo>
                      <a:pt x="355287" y="805776"/>
                      <a:pt x="343213" y="805776"/>
                      <a:pt x="333440" y="800089"/>
                    </a:cubicBezTo>
                    <a:lnTo>
                      <a:pt x="15810" y="615287"/>
                    </a:lnTo>
                    <a:cubicBezTo>
                      <a:pt x="6022" y="609592"/>
                      <a:pt x="0" y="599121"/>
                      <a:pt x="0" y="587797"/>
                    </a:cubicBezTo>
                    <a:lnTo>
                      <a:pt x="0" y="217979"/>
                    </a:lnTo>
                    <a:cubicBezTo>
                      <a:pt x="0" y="206655"/>
                      <a:pt x="6022" y="196184"/>
                      <a:pt x="15810" y="190489"/>
                    </a:cubicBezTo>
                    <a:lnTo>
                      <a:pt x="333440" y="5687"/>
                    </a:lnTo>
                    <a:cubicBezTo>
                      <a:pt x="343213" y="0"/>
                      <a:pt x="355287" y="0"/>
                      <a:pt x="365060" y="568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B613">
                      <a:alpha val="100000"/>
                    </a:srgbClr>
                  </a:gs>
                  <a:gs pos="100000">
                    <a:srgbClr val="FFE42F">
                      <a:alpha val="100000"/>
                    </a:srgbClr>
                  </a:gs>
                </a:gsLst>
                <a:lin ang="5400000"/>
              </a:gra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63" name="TextBox 63"/>
              <p:cNvSpPr txBox="1"/>
              <p:nvPr/>
            </p:nvSpPr>
            <p:spPr>
              <a:xfrm>
                <a:off x="0" y="111125"/>
                <a:ext cx="698500" cy="561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750387" y="4238591"/>
            <a:ext cx="4393613" cy="2043030"/>
          </a:xfrm>
          <a:custGeom>
            <a:avLst/>
            <a:gdLst/>
            <a:ahLst/>
            <a:cxnLst/>
            <a:rect l="l" t="t" r="r" b="b"/>
            <a:pathLst>
              <a:path w="4393613" h="2043030">
                <a:moveTo>
                  <a:pt x="0" y="0"/>
                </a:moveTo>
                <a:lnTo>
                  <a:pt x="4393613" y="0"/>
                </a:lnTo>
                <a:lnTo>
                  <a:pt x="4393613" y="2043030"/>
                </a:lnTo>
                <a:lnTo>
                  <a:pt x="0" y="20430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" name="Freeform 3"/>
          <p:cNvSpPr/>
          <p:nvPr/>
        </p:nvSpPr>
        <p:spPr>
          <a:xfrm>
            <a:off x="4867060" y="7011876"/>
            <a:ext cx="4393613" cy="2043030"/>
          </a:xfrm>
          <a:custGeom>
            <a:avLst/>
            <a:gdLst/>
            <a:ahLst/>
            <a:cxnLst/>
            <a:rect l="l" t="t" r="r" b="b"/>
            <a:pathLst>
              <a:path w="4393613" h="2043030">
                <a:moveTo>
                  <a:pt x="0" y="0"/>
                </a:moveTo>
                <a:lnTo>
                  <a:pt x="4393613" y="0"/>
                </a:lnTo>
                <a:lnTo>
                  <a:pt x="4393613" y="2043030"/>
                </a:lnTo>
                <a:lnTo>
                  <a:pt x="0" y="20430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4" name="Freeform 4"/>
          <p:cNvSpPr/>
          <p:nvPr/>
        </p:nvSpPr>
        <p:spPr>
          <a:xfrm>
            <a:off x="3950518" y="6095613"/>
            <a:ext cx="7517262" cy="7517262"/>
          </a:xfrm>
          <a:custGeom>
            <a:avLst/>
            <a:gdLst/>
            <a:ahLst/>
            <a:cxnLst/>
            <a:rect l="l" t="t" r="r" b="b"/>
            <a:pathLst>
              <a:path w="7517262" h="7517262">
                <a:moveTo>
                  <a:pt x="0" y="0"/>
                </a:moveTo>
                <a:lnTo>
                  <a:pt x="7517263" y="0"/>
                </a:lnTo>
                <a:lnTo>
                  <a:pt x="7517263" y="7517262"/>
                </a:lnTo>
                <a:lnTo>
                  <a:pt x="0" y="75172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8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5" name="Group 5"/>
          <p:cNvGrpSpPr/>
          <p:nvPr/>
        </p:nvGrpSpPr>
        <p:grpSpPr>
          <a:xfrm>
            <a:off x="-1829736" y="6144106"/>
            <a:ext cx="8110386" cy="6969863"/>
            <a:chOff x="0" y="0"/>
            <a:chExt cx="812800" cy="698500"/>
          </a:xfrm>
        </p:grpSpPr>
        <p:sp>
          <p:nvSpPr>
            <p:cNvPr id="6" name="Freeform 6"/>
            <p:cNvSpPr/>
            <p:nvPr/>
          </p:nvSpPr>
          <p:spPr>
            <a:xfrm>
              <a:off x="5316" y="0"/>
              <a:ext cx="802169" cy="698500"/>
            </a:xfrm>
            <a:custGeom>
              <a:avLst/>
              <a:gdLst/>
              <a:ahLst/>
              <a:cxnLst/>
              <a:rect l="l" t="t" r="r" b="b"/>
              <a:pathLst>
                <a:path w="802169" h="698500">
                  <a:moveTo>
                    <a:pt x="793563" y="373177"/>
                  </a:moveTo>
                  <a:lnTo>
                    <a:pt x="618205" y="674573"/>
                  </a:lnTo>
                  <a:cubicBezTo>
                    <a:pt x="609586" y="689387"/>
                    <a:pt x="593740" y="698500"/>
                    <a:pt x="576602" y="698500"/>
                  </a:cubicBezTo>
                  <a:lnTo>
                    <a:pt x="225566" y="698500"/>
                  </a:lnTo>
                  <a:cubicBezTo>
                    <a:pt x="208428" y="698500"/>
                    <a:pt x="192582" y="689387"/>
                    <a:pt x="183963" y="674573"/>
                  </a:cubicBezTo>
                  <a:lnTo>
                    <a:pt x="8605" y="373177"/>
                  </a:lnTo>
                  <a:cubicBezTo>
                    <a:pt x="0" y="358386"/>
                    <a:pt x="0" y="340114"/>
                    <a:pt x="8605" y="325323"/>
                  </a:cubicBezTo>
                  <a:lnTo>
                    <a:pt x="183963" y="23927"/>
                  </a:lnTo>
                  <a:cubicBezTo>
                    <a:pt x="192582" y="9113"/>
                    <a:pt x="208428" y="0"/>
                    <a:pt x="225566" y="0"/>
                  </a:cubicBezTo>
                  <a:lnTo>
                    <a:pt x="576602" y="0"/>
                  </a:lnTo>
                  <a:cubicBezTo>
                    <a:pt x="593740" y="0"/>
                    <a:pt x="609586" y="9113"/>
                    <a:pt x="618205" y="23927"/>
                  </a:cubicBezTo>
                  <a:lnTo>
                    <a:pt x="793563" y="325323"/>
                  </a:lnTo>
                  <a:cubicBezTo>
                    <a:pt x="802168" y="340114"/>
                    <a:pt x="802168" y="358386"/>
                    <a:pt x="793563" y="373177"/>
                  </a:cubicBezTo>
                  <a:close/>
                </a:path>
              </a:pathLst>
            </a:custGeom>
            <a:solidFill>
              <a:srgbClr val="3FA9F5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4750387" y="1588028"/>
            <a:ext cx="4393613" cy="2043030"/>
          </a:xfrm>
          <a:custGeom>
            <a:avLst/>
            <a:gdLst/>
            <a:ahLst/>
            <a:cxnLst/>
            <a:rect l="l" t="t" r="r" b="b"/>
            <a:pathLst>
              <a:path w="4393613" h="2043030">
                <a:moveTo>
                  <a:pt x="0" y="0"/>
                </a:moveTo>
                <a:lnTo>
                  <a:pt x="4393613" y="0"/>
                </a:lnTo>
                <a:lnTo>
                  <a:pt x="4393613" y="2043030"/>
                </a:lnTo>
                <a:lnTo>
                  <a:pt x="0" y="20430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9" name="Group 9"/>
          <p:cNvGrpSpPr/>
          <p:nvPr/>
        </p:nvGrpSpPr>
        <p:grpSpPr>
          <a:xfrm rot="-10800000">
            <a:off x="-3279071" y="-1070636"/>
            <a:ext cx="8264793" cy="4333987"/>
            <a:chOff x="0" y="0"/>
            <a:chExt cx="1100372" cy="577026"/>
          </a:xfrm>
        </p:grpSpPr>
        <p:sp>
          <p:nvSpPr>
            <p:cNvPr id="10" name="Freeform 10"/>
            <p:cNvSpPr/>
            <p:nvPr/>
          </p:nvSpPr>
          <p:spPr>
            <a:xfrm>
              <a:off x="6261" y="0"/>
              <a:ext cx="1087850" cy="577026"/>
            </a:xfrm>
            <a:custGeom>
              <a:avLst/>
              <a:gdLst/>
              <a:ahLst/>
              <a:cxnLst/>
              <a:rect l="l" t="t" r="r" b="b"/>
              <a:pathLst>
                <a:path w="1087850" h="577026">
                  <a:moveTo>
                    <a:pt x="1078469" y="310723"/>
                  </a:moveTo>
                  <a:lnTo>
                    <a:pt x="906553" y="554816"/>
                  </a:lnTo>
                  <a:cubicBezTo>
                    <a:pt x="896746" y="568741"/>
                    <a:pt x="880778" y="577026"/>
                    <a:pt x="863746" y="577026"/>
                  </a:cubicBezTo>
                  <a:lnTo>
                    <a:pt x="224104" y="577026"/>
                  </a:lnTo>
                  <a:cubicBezTo>
                    <a:pt x="207072" y="577026"/>
                    <a:pt x="191104" y="568741"/>
                    <a:pt x="181297" y="554816"/>
                  </a:cubicBezTo>
                  <a:lnTo>
                    <a:pt x="9381" y="310723"/>
                  </a:lnTo>
                  <a:cubicBezTo>
                    <a:pt x="0" y="297402"/>
                    <a:pt x="0" y="279624"/>
                    <a:pt x="9381" y="266303"/>
                  </a:cubicBezTo>
                  <a:lnTo>
                    <a:pt x="181297" y="22210"/>
                  </a:lnTo>
                  <a:cubicBezTo>
                    <a:pt x="191104" y="8285"/>
                    <a:pt x="207072" y="0"/>
                    <a:pt x="224104" y="0"/>
                  </a:cubicBezTo>
                  <a:lnTo>
                    <a:pt x="863746" y="0"/>
                  </a:lnTo>
                  <a:cubicBezTo>
                    <a:pt x="880778" y="0"/>
                    <a:pt x="896746" y="8285"/>
                    <a:pt x="906553" y="22210"/>
                  </a:cubicBezTo>
                  <a:lnTo>
                    <a:pt x="1078469" y="266303"/>
                  </a:lnTo>
                  <a:cubicBezTo>
                    <a:pt x="1087850" y="279624"/>
                    <a:pt x="1087850" y="297402"/>
                    <a:pt x="1078469" y="310723"/>
                  </a:cubicBezTo>
                  <a:close/>
                </a:path>
              </a:pathLst>
            </a:custGeom>
            <a:gradFill rotWithShape="1">
              <a:gsLst>
                <a:gs pos="0">
                  <a:srgbClr val="51AFFF">
                    <a:alpha val="100000"/>
                  </a:srgbClr>
                </a:gs>
                <a:gs pos="100000">
                  <a:srgbClr val="3183ED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14300" y="-38100"/>
              <a:ext cx="871772" cy="6151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 rot="-10800000">
            <a:off x="-344093" y="-1814710"/>
            <a:ext cx="5996155" cy="2480677"/>
            <a:chOff x="0" y="0"/>
            <a:chExt cx="1688376" cy="698500"/>
          </a:xfrm>
        </p:grpSpPr>
        <p:sp>
          <p:nvSpPr>
            <p:cNvPr id="13" name="Freeform 13"/>
            <p:cNvSpPr/>
            <p:nvPr/>
          </p:nvSpPr>
          <p:spPr>
            <a:xfrm>
              <a:off x="7190" y="0"/>
              <a:ext cx="1673996" cy="698500"/>
            </a:xfrm>
            <a:custGeom>
              <a:avLst/>
              <a:gdLst/>
              <a:ahLst/>
              <a:cxnLst/>
              <a:rect l="l" t="t" r="r" b="b"/>
              <a:pathLst>
                <a:path w="1673996" h="698500">
                  <a:moveTo>
                    <a:pt x="1662356" y="381614"/>
                  </a:moveTo>
                  <a:lnTo>
                    <a:pt x="1496816" y="666136"/>
                  </a:lnTo>
                  <a:cubicBezTo>
                    <a:pt x="1485158" y="686173"/>
                    <a:pt x="1463724" y="698500"/>
                    <a:pt x="1440542" y="698500"/>
                  </a:cubicBezTo>
                  <a:lnTo>
                    <a:pt x="233453" y="698500"/>
                  </a:lnTo>
                  <a:cubicBezTo>
                    <a:pt x="210271" y="698500"/>
                    <a:pt x="188838" y="686173"/>
                    <a:pt x="177180" y="666136"/>
                  </a:cubicBezTo>
                  <a:lnTo>
                    <a:pt x="11640" y="381614"/>
                  </a:lnTo>
                  <a:cubicBezTo>
                    <a:pt x="0" y="361608"/>
                    <a:pt x="0" y="336892"/>
                    <a:pt x="11640" y="316886"/>
                  </a:cubicBezTo>
                  <a:lnTo>
                    <a:pt x="177180" y="32364"/>
                  </a:lnTo>
                  <a:cubicBezTo>
                    <a:pt x="188838" y="12327"/>
                    <a:pt x="210271" y="0"/>
                    <a:pt x="233453" y="0"/>
                  </a:cubicBezTo>
                  <a:lnTo>
                    <a:pt x="1440542" y="0"/>
                  </a:lnTo>
                  <a:cubicBezTo>
                    <a:pt x="1463724" y="0"/>
                    <a:pt x="1485158" y="12327"/>
                    <a:pt x="1496816" y="32364"/>
                  </a:cubicBezTo>
                  <a:lnTo>
                    <a:pt x="1662356" y="316886"/>
                  </a:lnTo>
                  <a:cubicBezTo>
                    <a:pt x="1673996" y="336892"/>
                    <a:pt x="1673996" y="361608"/>
                    <a:pt x="1662356" y="381614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9B9B9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14300" y="-38100"/>
              <a:ext cx="1459776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-1896838" y="2151478"/>
            <a:ext cx="8618409" cy="5260137"/>
            <a:chOff x="0" y="0"/>
            <a:chExt cx="1144449" cy="698500"/>
          </a:xfrm>
        </p:grpSpPr>
        <p:sp>
          <p:nvSpPr>
            <p:cNvPr id="16" name="Freeform 16"/>
            <p:cNvSpPr/>
            <p:nvPr/>
          </p:nvSpPr>
          <p:spPr>
            <a:xfrm>
              <a:off x="5002" y="0"/>
              <a:ext cx="1134444" cy="698500"/>
            </a:xfrm>
            <a:custGeom>
              <a:avLst/>
              <a:gdLst/>
              <a:ahLst/>
              <a:cxnLst/>
              <a:rect l="l" t="t" r="r" b="b"/>
              <a:pathLst>
                <a:path w="1134444" h="698500">
                  <a:moveTo>
                    <a:pt x="1126346" y="371767"/>
                  </a:moveTo>
                  <a:lnTo>
                    <a:pt x="949348" y="675983"/>
                  </a:lnTo>
                  <a:cubicBezTo>
                    <a:pt x="941237" y="689924"/>
                    <a:pt x="926325" y="698500"/>
                    <a:pt x="910196" y="698500"/>
                  </a:cubicBezTo>
                  <a:lnTo>
                    <a:pt x="224249" y="698500"/>
                  </a:lnTo>
                  <a:cubicBezTo>
                    <a:pt x="208120" y="698500"/>
                    <a:pt x="193208" y="689924"/>
                    <a:pt x="185097" y="675983"/>
                  </a:cubicBezTo>
                  <a:lnTo>
                    <a:pt x="8099" y="371767"/>
                  </a:lnTo>
                  <a:cubicBezTo>
                    <a:pt x="0" y="357848"/>
                    <a:pt x="0" y="340652"/>
                    <a:pt x="8099" y="326733"/>
                  </a:cubicBezTo>
                  <a:lnTo>
                    <a:pt x="185097" y="22517"/>
                  </a:lnTo>
                  <a:cubicBezTo>
                    <a:pt x="193208" y="8576"/>
                    <a:pt x="208120" y="0"/>
                    <a:pt x="224249" y="0"/>
                  </a:cubicBezTo>
                  <a:lnTo>
                    <a:pt x="910196" y="0"/>
                  </a:lnTo>
                  <a:cubicBezTo>
                    <a:pt x="926325" y="0"/>
                    <a:pt x="941237" y="8576"/>
                    <a:pt x="949348" y="22517"/>
                  </a:cubicBezTo>
                  <a:lnTo>
                    <a:pt x="1126346" y="326733"/>
                  </a:lnTo>
                  <a:cubicBezTo>
                    <a:pt x="1134445" y="340652"/>
                    <a:pt x="1134445" y="357848"/>
                    <a:pt x="1126346" y="371767"/>
                  </a:cubicBezTo>
                  <a:close/>
                </a:path>
              </a:pathLst>
            </a:custGeom>
            <a:gradFill rotWithShape="1">
              <a:gsLst>
                <a:gs pos="0">
                  <a:srgbClr val="56CCF2">
                    <a:alpha val="100000"/>
                  </a:srgbClr>
                </a:gs>
                <a:gs pos="50000">
                  <a:srgbClr val="56CCF2">
                    <a:alpha val="100000"/>
                  </a:srgbClr>
                </a:gs>
                <a:gs pos="100000">
                  <a:srgbClr val="3183ED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14300" y="-38100"/>
              <a:ext cx="915849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144457" y="2400912"/>
            <a:ext cx="5268803" cy="4562546"/>
            <a:chOff x="0" y="0"/>
            <a:chExt cx="4282440" cy="3708400"/>
          </a:xfrm>
        </p:grpSpPr>
        <p:sp>
          <p:nvSpPr>
            <p:cNvPr id="19" name="Freeform 19"/>
            <p:cNvSpPr/>
            <p:nvPr/>
          </p:nvSpPr>
          <p:spPr>
            <a:xfrm>
              <a:off x="48698" y="0"/>
              <a:ext cx="4185044" cy="3708400"/>
            </a:xfrm>
            <a:custGeom>
              <a:avLst/>
              <a:gdLst/>
              <a:ahLst/>
              <a:cxnLst/>
              <a:rect l="l" t="t" r="r" b="b"/>
              <a:pathLst>
                <a:path w="4185044" h="3708400">
                  <a:moveTo>
                    <a:pt x="2907651" y="0"/>
                  </a:moveTo>
                  <a:lnTo>
                    <a:pt x="1277393" y="0"/>
                  </a:lnTo>
                  <a:cubicBezTo>
                    <a:pt x="1119300" y="0"/>
                    <a:pt x="973215" y="84339"/>
                    <a:pt x="894164" y="221248"/>
                  </a:cubicBezTo>
                  <a:lnTo>
                    <a:pt x="79050" y="1632952"/>
                  </a:lnTo>
                  <a:cubicBezTo>
                    <a:pt x="0" y="1769859"/>
                    <a:pt x="0" y="1938541"/>
                    <a:pt x="79050" y="2075448"/>
                  </a:cubicBezTo>
                  <a:lnTo>
                    <a:pt x="894164" y="3487151"/>
                  </a:lnTo>
                  <a:cubicBezTo>
                    <a:pt x="973215" y="3624061"/>
                    <a:pt x="1119300" y="3708400"/>
                    <a:pt x="1277393" y="3708400"/>
                  </a:cubicBezTo>
                  <a:lnTo>
                    <a:pt x="2907651" y="3708400"/>
                  </a:lnTo>
                  <a:cubicBezTo>
                    <a:pt x="3065744" y="3708400"/>
                    <a:pt x="3211829" y="3624061"/>
                    <a:pt x="3290880" y="3487151"/>
                  </a:cubicBezTo>
                  <a:lnTo>
                    <a:pt x="4105994" y="2075448"/>
                  </a:lnTo>
                  <a:cubicBezTo>
                    <a:pt x="4185044" y="1938541"/>
                    <a:pt x="4185044" y="1769859"/>
                    <a:pt x="4105994" y="1632952"/>
                  </a:cubicBezTo>
                  <a:lnTo>
                    <a:pt x="3290880" y="221248"/>
                  </a:lnTo>
                  <a:cubicBezTo>
                    <a:pt x="3211829" y="84339"/>
                    <a:pt x="3065744" y="0"/>
                    <a:pt x="2907651" y="0"/>
                  </a:cubicBezTo>
                  <a:close/>
                </a:path>
              </a:pathLst>
            </a:custGeom>
            <a:blipFill>
              <a:blip r:embed="rId6"/>
              <a:stretch>
                <a:fillRect l="-9637" r="-9637"/>
              </a:stretch>
            </a:blipFill>
            <a:ln w="209550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-1230789" y="2881005"/>
            <a:ext cx="4750490" cy="4082453"/>
            <a:chOff x="0" y="0"/>
            <a:chExt cx="812800" cy="698500"/>
          </a:xfrm>
        </p:grpSpPr>
        <p:sp>
          <p:nvSpPr>
            <p:cNvPr id="21" name="Freeform 21"/>
            <p:cNvSpPr/>
            <p:nvPr/>
          </p:nvSpPr>
          <p:spPr>
            <a:xfrm>
              <a:off x="9075" y="0"/>
              <a:ext cx="794649" cy="698500"/>
            </a:xfrm>
            <a:custGeom>
              <a:avLst/>
              <a:gdLst/>
              <a:ahLst/>
              <a:cxnLst/>
              <a:rect l="l" t="t" r="r" b="b"/>
              <a:pathLst>
                <a:path w="794649" h="698500">
                  <a:moveTo>
                    <a:pt x="779957" y="390100"/>
                  </a:moveTo>
                  <a:lnTo>
                    <a:pt x="624293" y="657650"/>
                  </a:lnTo>
                  <a:cubicBezTo>
                    <a:pt x="609578" y="682941"/>
                    <a:pt x="582524" y="698500"/>
                    <a:pt x="553263" y="698500"/>
                  </a:cubicBezTo>
                  <a:lnTo>
                    <a:pt x="241387" y="698500"/>
                  </a:lnTo>
                  <a:cubicBezTo>
                    <a:pt x="212126" y="698500"/>
                    <a:pt x="185072" y="682941"/>
                    <a:pt x="170357" y="657650"/>
                  </a:cubicBezTo>
                  <a:lnTo>
                    <a:pt x="14693" y="390100"/>
                  </a:lnTo>
                  <a:cubicBezTo>
                    <a:pt x="0" y="364848"/>
                    <a:pt x="0" y="333652"/>
                    <a:pt x="14693" y="308400"/>
                  </a:cubicBezTo>
                  <a:lnTo>
                    <a:pt x="170357" y="40850"/>
                  </a:lnTo>
                  <a:cubicBezTo>
                    <a:pt x="185072" y="15559"/>
                    <a:pt x="212126" y="0"/>
                    <a:pt x="241387" y="0"/>
                  </a:cubicBezTo>
                  <a:lnTo>
                    <a:pt x="553263" y="0"/>
                  </a:lnTo>
                  <a:cubicBezTo>
                    <a:pt x="582524" y="0"/>
                    <a:pt x="609578" y="15559"/>
                    <a:pt x="624293" y="40850"/>
                  </a:cubicBezTo>
                  <a:lnTo>
                    <a:pt x="779957" y="308400"/>
                  </a:lnTo>
                  <a:cubicBezTo>
                    <a:pt x="794650" y="333652"/>
                    <a:pt x="794650" y="364848"/>
                    <a:pt x="779957" y="39010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E42F">
                    <a:alpha val="100000"/>
                  </a:srgbClr>
                </a:gs>
                <a:gs pos="100000">
                  <a:srgbClr val="FF9F2F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-968090" y="3092862"/>
            <a:ext cx="4225092" cy="3658739"/>
            <a:chOff x="0" y="0"/>
            <a:chExt cx="4282440" cy="3708400"/>
          </a:xfrm>
        </p:grpSpPr>
        <p:sp>
          <p:nvSpPr>
            <p:cNvPr id="24" name="Freeform 24"/>
            <p:cNvSpPr/>
            <p:nvPr/>
          </p:nvSpPr>
          <p:spPr>
            <a:xfrm>
              <a:off x="60728" y="0"/>
              <a:ext cx="4160984" cy="3708400"/>
            </a:xfrm>
            <a:custGeom>
              <a:avLst/>
              <a:gdLst/>
              <a:ahLst/>
              <a:cxnLst/>
              <a:rect l="l" t="t" r="r" b="b"/>
              <a:pathLst>
                <a:path w="4160984" h="3708400">
                  <a:moveTo>
                    <a:pt x="2832511" y="0"/>
                  </a:moveTo>
                  <a:lnTo>
                    <a:pt x="1328473" y="0"/>
                  </a:lnTo>
                  <a:cubicBezTo>
                    <a:pt x="1131327" y="0"/>
                    <a:pt x="949156" y="105173"/>
                    <a:pt x="850577" y="275903"/>
                  </a:cubicBezTo>
                  <a:lnTo>
                    <a:pt x="98577" y="1578297"/>
                  </a:lnTo>
                  <a:cubicBezTo>
                    <a:pt x="0" y="1749025"/>
                    <a:pt x="0" y="1959375"/>
                    <a:pt x="98577" y="2130103"/>
                  </a:cubicBezTo>
                  <a:lnTo>
                    <a:pt x="850577" y="3432497"/>
                  </a:lnTo>
                  <a:cubicBezTo>
                    <a:pt x="949156" y="3603227"/>
                    <a:pt x="1131327" y="3708400"/>
                    <a:pt x="1328473" y="3708400"/>
                  </a:cubicBezTo>
                  <a:lnTo>
                    <a:pt x="2832511" y="3708400"/>
                  </a:lnTo>
                  <a:cubicBezTo>
                    <a:pt x="3029657" y="3708400"/>
                    <a:pt x="3211828" y="3603227"/>
                    <a:pt x="3310408" y="3432497"/>
                  </a:cubicBezTo>
                  <a:lnTo>
                    <a:pt x="4062407" y="2130103"/>
                  </a:lnTo>
                  <a:cubicBezTo>
                    <a:pt x="4160984" y="1959375"/>
                    <a:pt x="4160984" y="1749025"/>
                    <a:pt x="4062407" y="1578297"/>
                  </a:cubicBezTo>
                  <a:lnTo>
                    <a:pt x="3310407" y="275903"/>
                  </a:lnTo>
                  <a:cubicBezTo>
                    <a:pt x="3211828" y="105173"/>
                    <a:pt x="3029657" y="0"/>
                    <a:pt x="2832511" y="0"/>
                  </a:cubicBezTo>
                  <a:close/>
                </a:path>
              </a:pathLst>
            </a:custGeom>
            <a:blipFill>
              <a:blip r:embed="rId7"/>
              <a:stretch>
                <a:fillRect l="-10691" r="-10691"/>
              </a:stretch>
            </a:blipFill>
            <a:ln w="209550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5891444" y="9664506"/>
            <a:ext cx="2754735" cy="2367351"/>
            <a:chOff x="0" y="0"/>
            <a:chExt cx="812800" cy="698500"/>
          </a:xfrm>
        </p:grpSpPr>
        <p:sp>
          <p:nvSpPr>
            <p:cNvPr id="26" name="Freeform 26"/>
            <p:cNvSpPr/>
            <p:nvPr/>
          </p:nvSpPr>
          <p:spPr>
            <a:xfrm>
              <a:off x="15650" y="0"/>
              <a:ext cx="781499" cy="698500"/>
            </a:xfrm>
            <a:custGeom>
              <a:avLst/>
              <a:gdLst/>
              <a:ahLst/>
              <a:cxnLst/>
              <a:rect l="l" t="t" r="r" b="b"/>
              <a:pathLst>
                <a:path w="781499" h="698500">
                  <a:moveTo>
                    <a:pt x="756163" y="419696"/>
                  </a:moveTo>
                  <a:lnTo>
                    <a:pt x="634937" y="628054"/>
                  </a:lnTo>
                  <a:cubicBezTo>
                    <a:pt x="609561" y="671669"/>
                    <a:pt x="562908" y="698500"/>
                    <a:pt x="512448" y="698500"/>
                  </a:cubicBezTo>
                  <a:lnTo>
                    <a:pt x="269052" y="698500"/>
                  </a:lnTo>
                  <a:cubicBezTo>
                    <a:pt x="218592" y="698500"/>
                    <a:pt x="171939" y="671669"/>
                    <a:pt x="146563" y="628054"/>
                  </a:cubicBezTo>
                  <a:lnTo>
                    <a:pt x="25337" y="419696"/>
                  </a:lnTo>
                  <a:cubicBezTo>
                    <a:pt x="0" y="376149"/>
                    <a:pt x="0" y="322351"/>
                    <a:pt x="25337" y="278804"/>
                  </a:cubicBezTo>
                  <a:lnTo>
                    <a:pt x="146563" y="70446"/>
                  </a:lnTo>
                  <a:cubicBezTo>
                    <a:pt x="171939" y="26831"/>
                    <a:pt x="218592" y="0"/>
                    <a:pt x="269052" y="0"/>
                  </a:cubicBezTo>
                  <a:lnTo>
                    <a:pt x="512448" y="0"/>
                  </a:lnTo>
                  <a:cubicBezTo>
                    <a:pt x="562908" y="0"/>
                    <a:pt x="609561" y="26831"/>
                    <a:pt x="634937" y="70446"/>
                  </a:cubicBezTo>
                  <a:lnTo>
                    <a:pt x="756163" y="278804"/>
                  </a:lnTo>
                  <a:cubicBezTo>
                    <a:pt x="781500" y="322351"/>
                    <a:pt x="781500" y="376149"/>
                    <a:pt x="756163" y="419696"/>
                  </a:cubicBezTo>
                  <a:close/>
                </a:path>
              </a:pathLst>
            </a:custGeom>
            <a:solidFill>
              <a:srgbClr val="37C9EF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 rot="-10800000">
            <a:off x="5652062" y="122199"/>
            <a:ext cx="12852711" cy="1139998"/>
            <a:chOff x="0" y="0"/>
            <a:chExt cx="3385076" cy="300246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3385076" cy="300246"/>
            </a:xfrm>
            <a:custGeom>
              <a:avLst/>
              <a:gdLst/>
              <a:ahLst/>
              <a:cxnLst/>
              <a:rect l="l" t="t" r="r" b="b"/>
              <a:pathLst>
                <a:path w="3385076" h="300246">
                  <a:moveTo>
                    <a:pt x="0" y="0"/>
                  </a:moveTo>
                  <a:lnTo>
                    <a:pt x="3385076" y="0"/>
                  </a:lnTo>
                  <a:lnTo>
                    <a:pt x="3385076" y="300246"/>
                  </a:lnTo>
                  <a:lnTo>
                    <a:pt x="0" y="300246"/>
                  </a:lnTo>
                  <a:close/>
                </a:path>
              </a:pathLst>
            </a:custGeom>
            <a:gradFill rotWithShape="1">
              <a:gsLst>
                <a:gs pos="0">
                  <a:srgbClr val="FFE42F">
                    <a:alpha val="100000"/>
                  </a:srgbClr>
                </a:gs>
                <a:gs pos="100000">
                  <a:srgbClr val="FFB613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38100"/>
              <a:ext cx="3385076" cy="338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 rot="-10800000">
            <a:off x="-505264" y="9854244"/>
            <a:ext cx="5996155" cy="2480677"/>
            <a:chOff x="0" y="0"/>
            <a:chExt cx="1688376" cy="698500"/>
          </a:xfrm>
        </p:grpSpPr>
        <p:sp>
          <p:nvSpPr>
            <p:cNvPr id="32" name="Freeform 32"/>
            <p:cNvSpPr/>
            <p:nvPr/>
          </p:nvSpPr>
          <p:spPr>
            <a:xfrm>
              <a:off x="7190" y="0"/>
              <a:ext cx="1673996" cy="698500"/>
            </a:xfrm>
            <a:custGeom>
              <a:avLst/>
              <a:gdLst/>
              <a:ahLst/>
              <a:cxnLst/>
              <a:rect l="l" t="t" r="r" b="b"/>
              <a:pathLst>
                <a:path w="1673996" h="698500">
                  <a:moveTo>
                    <a:pt x="1662356" y="381614"/>
                  </a:moveTo>
                  <a:lnTo>
                    <a:pt x="1496816" y="666136"/>
                  </a:lnTo>
                  <a:cubicBezTo>
                    <a:pt x="1485158" y="686173"/>
                    <a:pt x="1463724" y="698500"/>
                    <a:pt x="1440542" y="698500"/>
                  </a:cubicBezTo>
                  <a:lnTo>
                    <a:pt x="233453" y="698500"/>
                  </a:lnTo>
                  <a:cubicBezTo>
                    <a:pt x="210271" y="698500"/>
                    <a:pt x="188838" y="686173"/>
                    <a:pt x="177180" y="666136"/>
                  </a:cubicBezTo>
                  <a:lnTo>
                    <a:pt x="11640" y="381614"/>
                  </a:lnTo>
                  <a:cubicBezTo>
                    <a:pt x="0" y="361608"/>
                    <a:pt x="0" y="336892"/>
                    <a:pt x="11640" y="316886"/>
                  </a:cubicBezTo>
                  <a:lnTo>
                    <a:pt x="177180" y="32364"/>
                  </a:lnTo>
                  <a:cubicBezTo>
                    <a:pt x="188838" y="12327"/>
                    <a:pt x="210271" y="0"/>
                    <a:pt x="233453" y="0"/>
                  </a:cubicBezTo>
                  <a:lnTo>
                    <a:pt x="1440542" y="0"/>
                  </a:lnTo>
                  <a:cubicBezTo>
                    <a:pt x="1463724" y="0"/>
                    <a:pt x="1485158" y="12327"/>
                    <a:pt x="1496816" y="32364"/>
                  </a:cubicBezTo>
                  <a:lnTo>
                    <a:pt x="1662356" y="316886"/>
                  </a:lnTo>
                  <a:cubicBezTo>
                    <a:pt x="1673996" y="336892"/>
                    <a:pt x="1673996" y="361608"/>
                    <a:pt x="1662356" y="381614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9B9B9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114300" y="-38100"/>
              <a:ext cx="1459776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4" name="Group 34"/>
          <p:cNvGrpSpPr/>
          <p:nvPr/>
        </p:nvGrpSpPr>
        <p:grpSpPr>
          <a:xfrm rot="-10800000">
            <a:off x="-2578825" y="7483118"/>
            <a:ext cx="5157650" cy="1996613"/>
            <a:chOff x="0" y="0"/>
            <a:chExt cx="1804365" cy="698500"/>
          </a:xfrm>
        </p:grpSpPr>
        <p:sp>
          <p:nvSpPr>
            <p:cNvPr id="35" name="Freeform 35"/>
            <p:cNvSpPr/>
            <p:nvPr/>
          </p:nvSpPr>
          <p:spPr>
            <a:xfrm>
              <a:off x="8359" y="0"/>
              <a:ext cx="1787647" cy="698500"/>
            </a:xfrm>
            <a:custGeom>
              <a:avLst/>
              <a:gdLst/>
              <a:ahLst/>
              <a:cxnLst/>
              <a:rect l="l" t="t" r="r" b="b"/>
              <a:pathLst>
                <a:path w="1787647" h="698500">
                  <a:moveTo>
                    <a:pt x="1774115" y="386876"/>
                  </a:moveTo>
                  <a:lnTo>
                    <a:pt x="1614698" y="660874"/>
                  </a:lnTo>
                  <a:cubicBezTo>
                    <a:pt x="1601144" y="684169"/>
                    <a:pt x="1576226" y="698500"/>
                    <a:pt x="1549276" y="698500"/>
                  </a:cubicBezTo>
                  <a:lnTo>
                    <a:pt x="238372" y="698500"/>
                  </a:lnTo>
                  <a:cubicBezTo>
                    <a:pt x="211421" y="698500"/>
                    <a:pt x="186503" y="684169"/>
                    <a:pt x="172950" y="660874"/>
                  </a:cubicBezTo>
                  <a:lnTo>
                    <a:pt x="13532" y="386876"/>
                  </a:lnTo>
                  <a:cubicBezTo>
                    <a:pt x="0" y="363617"/>
                    <a:pt x="0" y="334883"/>
                    <a:pt x="13532" y="311624"/>
                  </a:cubicBezTo>
                  <a:lnTo>
                    <a:pt x="172950" y="37626"/>
                  </a:lnTo>
                  <a:cubicBezTo>
                    <a:pt x="186503" y="14331"/>
                    <a:pt x="211421" y="0"/>
                    <a:pt x="238372" y="0"/>
                  </a:cubicBezTo>
                  <a:lnTo>
                    <a:pt x="1549276" y="0"/>
                  </a:lnTo>
                  <a:cubicBezTo>
                    <a:pt x="1576226" y="0"/>
                    <a:pt x="1601144" y="14331"/>
                    <a:pt x="1614698" y="37626"/>
                  </a:cubicBezTo>
                  <a:lnTo>
                    <a:pt x="1774115" y="311624"/>
                  </a:lnTo>
                  <a:cubicBezTo>
                    <a:pt x="1787647" y="334883"/>
                    <a:pt x="1787647" y="363617"/>
                    <a:pt x="1774115" y="386876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9B9B9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114300" y="-38100"/>
              <a:ext cx="1575765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7" name="TextBox 37"/>
          <p:cNvSpPr txBox="1"/>
          <p:nvPr/>
        </p:nvSpPr>
        <p:spPr>
          <a:xfrm>
            <a:off x="11898597" y="5908779"/>
            <a:ext cx="5360703" cy="878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705"/>
              </a:lnSpc>
              <a:spcBef>
                <a:spcPct val="0"/>
              </a:spcBef>
            </a:pPr>
            <a:r>
              <a:rPr lang="en-US" sz="4790" b="1">
                <a:solidFill>
                  <a:srgbClr val="FFFFFF"/>
                </a:solidFill>
                <a:latin typeface="Telegraf Bold" panose="00000800000000000000"/>
                <a:ea typeface="Telegraf Bold" panose="00000800000000000000"/>
                <a:cs typeface="Telegraf Bold" panose="00000800000000000000"/>
                <a:sym typeface="Telegraf Bold" panose="00000800000000000000"/>
              </a:rPr>
              <a:t>SEE YOU LATER!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6413259" y="452396"/>
            <a:ext cx="11811610" cy="661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50"/>
              </a:lnSpc>
            </a:pPr>
            <a:r>
              <a:rPr lang="en-US" sz="4375" b="1">
                <a:solidFill>
                  <a:srgbClr val="2855BF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Система оцінювання здобувачів освіти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9260673" y="1505912"/>
            <a:ext cx="8638077" cy="21501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40"/>
              </a:lnSpc>
              <a:spcBef>
                <a:spcPct val="0"/>
              </a:spcBef>
            </a:pPr>
            <a:r>
              <a:rPr lang="en-US" sz="3100" b="1">
                <a:solidFill>
                  <a:srgbClr val="000D80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відкрита, чітка і об’єктивна, вчителі ставлять зрозумілі вимоги до навчальних результатів здобувачів освіти;</a:t>
            </a:r>
          </a:p>
          <a:p>
            <a:pPr algn="l">
              <a:lnSpc>
                <a:spcPts val="4340"/>
              </a:lnSpc>
              <a:spcBef>
                <a:spcPct val="0"/>
              </a:spcBef>
            </a:pPr>
            <a:endParaRPr lang="en-US" sz="3100" b="1">
              <a:solidFill>
                <a:srgbClr val="000D80"/>
              </a:solidFill>
              <a:latin typeface="Lora Bold" panose="00000800000000000000"/>
              <a:ea typeface="Lora Bold" panose="00000800000000000000"/>
              <a:cs typeface="Lora Bold" panose="00000800000000000000"/>
              <a:sym typeface="Lora Bold" panose="00000800000000000000"/>
            </a:endParaRPr>
          </a:p>
        </p:txBody>
      </p:sp>
      <p:sp>
        <p:nvSpPr>
          <p:cNvPr id="40" name="TextBox 40"/>
          <p:cNvSpPr txBox="1"/>
          <p:nvPr/>
        </p:nvSpPr>
        <p:spPr>
          <a:xfrm>
            <a:off x="9260673" y="4274183"/>
            <a:ext cx="7911224" cy="2693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40"/>
              </a:lnSpc>
              <a:spcBef>
                <a:spcPct val="0"/>
              </a:spcBef>
            </a:pPr>
            <a:r>
              <a:rPr lang="en-US" sz="3100" b="1">
                <a:solidFill>
                  <a:srgbClr val="000D80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мотивує й заохочує здобувачів освіти випробовувати різні способи досягти результату без ризику отримати за це негативну оцінку;</a:t>
            </a:r>
          </a:p>
          <a:p>
            <a:pPr algn="l">
              <a:lnSpc>
                <a:spcPts val="4340"/>
              </a:lnSpc>
              <a:spcBef>
                <a:spcPct val="0"/>
              </a:spcBef>
            </a:pPr>
            <a:endParaRPr lang="en-US" sz="3100" b="1">
              <a:solidFill>
                <a:srgbClr val="000D80"/>
              </a:solidFill>
              <a:latin typeface="Lora Bold" panose="00000800000000000000"/>
              <a:ea typeface="Lora Bold" panose="00000800000000000000"/>
              <a:cs typeface="Lora Bold" panose="00000800000000000000"/>
              <a:sym typeface="Lora Bold" panose="00000800000000000000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9260673" y="7035058"/>
            <a:ext cx="8241568" cy="2693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40"/>
              </a:lnSpc>
              <a:spcBef>
                <a:spcPct val="0"/>
              </a:spcBef>
            </a:pPr>
            <a:r>
              <a:rPr lang="en-US" sz="3100" b="1">
                <a:solidFill>
                  <a:srgbClr val="000D80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орієнтована на розвиток у здобувачів освіти впевненості у своїх здібностях та формування ключових компетентностей.</a:t>
            </a:r>
          </a:p>
          <a:p>
            <a:pPr algn="l">
              <a:lnSpc>
                <a:spcPts val="4340"/>
              </a:lnSpc>
              <a:spcBef>
                <a:spcPct val="0"/>
              </a:spcBef>
            </a:pPr>
            <a:endParaRPr lang="en-US" sz="3100" b="1">
              <a:solidFill>
                <a:srgbClr val="000D80"/>
              </a:solidFill>
              <a:latin typeface="Lora Bold" panose="00000800000000000000"/>
              <a:ea typeface="Lora Bold" panose="00000800000000000000"/>
              <a:cs typeface="Lora Bold" panose="00000800000000000000"/>
              <a:sym typeface="Lora Bold" panose="0000080000000000000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800000">
            <a:off x="13779456" y="-576552"/>
            <a:ext cx="4418577" cy="4114800"/>
          </a:xfrm>
          <a:custGeom>
            <a:avLst/>
            <a:gdLst/>
            <a:ahLst/>
            <a:cxnLst/>
            <a:rect l="l" t="t" r="r" b="b"/>
            <a:pathLst>
              <a:path w="4418577" h="4114800">
                <a:moveTo>
                  <a:pt x="0" y="0"/>
                </a:moveTo>
                <a:lnTo>
                  <a:pt x="4418578" y="0"/>
                </a:lnTo>
                <a:lnTo>
                  <a:pt x="441857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3" name="Group 3"/>
          <p:cNvGrpSpPr/>
          <p:nvPr/>
        </p:nvGrpSpPr>
        <p:grpSpPr>
          <a:xfrm rot="-10800000">
            <a:off x="286598" y="422154"/>
            <a:ext cx="16581290" cy="1058694"/>
            <a:chOff x="0" y="0"/>
            <a:chExt cx="12068394" cy="770551"/>
          </a:xfrm>
        </p:grpSpPr>
        <p:sp>
          <p:nvSpPr>
            <p:cNvPr id="4" name="Freeform 4"/>
            <p:cNvSpPr/>
            <p:nvPr/>
          </p:nvSpPr>
          <p:spPr>
            <a:xfrm>
              <a:off x="1812" y="0"/>
              <a:ext cx="12064769" cy="770551"/>
            </a:xfrm>
            <a:custGeom>
              <a:avLst/>
              <a:gdLst/>
              <a:ahLst/>
              <a:cxnLst/>
              <a:rect l="l" t="t" r="r" b="b"/>
              <a:pathLst>
                <a:path w="12064769" h="770551">
                  <a:moveTo>
                    <a:pt x="210726" y="770551"/>
                  </a:moveTo>
                  <a:lnTo>
                    <a:pt x="11854043" y="770551"/>
                  </a:lnTo>
                  <a:cubicBezTo>
                    <a:pt x="11859547" y="770551"/>
                    <a:pt x="11864359" y="766843"/>
                    <a:pt x="11865763" y="761522"/>
                  </a:cubicBezTo>
                  <a:lnTo>
                    <a:pt x="12064200" y="9029"/>
                  </a:lnTo>
                  <a:cubicBezTo>
                    <a:pt x="12064769" y="6871"/>
                    <a:pt x="12064305" y="4572"/>
                    <a:pt x="12062943" y="2804"/>
                  </a:cubicBezTo>
                  <a:cubicBezTo>
                    <a:pt x="12061580" y="1036"/>
                    <a:pt x="12059475" y="0"/>
                    <a:pt x="12057243" y="0"/>
                  </a:cubicBezTo>
                  <a:lnTo>
                    <a:pt x="7526" y="0"/>
                  </a:lnTo>
                  <a:cubicBezTo>
                    <a:pt x="5294" y="0"/>
                    <a:pt x="3189" y="1036"/>
                    <a:pt x="1827" y="2804"/>
                  </a:cubicBezTo>
                  <a:cubicBezTo>
                    <a:pt x="465" y="4572"/>
                    <a:pt x="0" y="6871"/>
                    <a:pt x="569" y="9029"/>
                  </a:cubicBezTo>
                  <a:lnTo>
                    <a:pt x="199007" y="761522"/>
                  </a:lnTo>
                  <a:cubicBezTo>
                    <a:pt x="200410" y="766843"/>
                    <a:pt x="205223" y="770551"/>
                    <a:pt x="210726" y="770551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27000" y="-38100"/>
              <a:ext cx="11814394" cy="8086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aphicFrame>
        <p:nvGraphicFramePr>
          <p:cNvPr id="6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8024353"/>
              </p:ext>
            </p:extLst>
          </p:nvPr>
        </p:nvGraphicFramePr>
        <p:xfrm>
          <a:off x="167598" y="1639721"/>
          <a:ext cx="17282202" cy="8362485"/>
        </p:xfrm>
        <a:graphic>
          <a:graphicData uri="http://schemas.openxmlformats.org/drawingml/2006/table">
            <a:tbl>
              <a:tblPr/>
              <a:tblGrid>
                <a:gridCol w="17031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69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12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58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072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485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6187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4451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14279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854957">
                <a:tc rowSpan="2"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C3E8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Класи</a:t>
                      </a:r>
                      <a:endParaRPr lang="en-US" sz="1100"/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000">
                          <a:solidFill>
                            <a:srgbClr val="0C3E8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C3E8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Кількість учнів, що не атестувалися</a:t>
                      </a:r>
                      <a:endParaRPr lang="en-US" sz="1100"/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000">
                          <a:solidFill>
                            <a:srgbClr val="0C3E8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 dirty="0" err="1">
                          <a:solidFill>
                            <a:srgbClr val="0C3E8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Кількість</a:t>
                      </a:r>
                      <a:r>
                        <a:rPr lang="en-US" sz="2000" dirty="0">
                          <a:solidFill>
                            <a:srgbClr val="0C3E8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C3E8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учнів</a:t>
                      </a:r>
                      <a:r>
                        <a:rPr lang="en-US" sz="2000" dirty="0">
                          <a:solidFill>
                            <a:srgbClr val="0C3E8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, </a:t>
                      </a:r>
                      <a:r>
                        <a:rPr lang="en-US" sz="2000" dirty="0" err="1">
                          <a:solidFill>
                            <a:srgbClr val="0C3E8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що</a:t>
                      </a:r>
                      <a:r>
                        <a:rPr lang="en-US" sz="2000" dirty="0">
                          <a:solidFill>
                            <a:srgbClr val="0C3E8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C3E8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атестувалися</a:t>
                      </a:r>
                      <a:endParaRPr lang="en-US" sz="1100" dirty="0"/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000" dirty="0">
                          <a:solidFill>
                            <a:srgbClr val="0C3E8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</a:t>
                      </a:r>
                    </a:p>
                    <a:p>
                      <a:pPr algn="ctr">
                        <a:lnSpc>
                          <a:spcPts val="2800"/>
                        </a:lnSpc>
                      </a:pPr>
                      <a:endParaRPr lang="en-US" sz="2000" dirty="0">
                        <a:solidFill>
                          <a:srgbClr val="0C3E80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C3E8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Результати навченості</a:t>
                      </a:r>
                      <a:endParaRPr lang="en-US" sz="1100"/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000">
                          <a:solidFill>
                            <a:srgbClr val="0C3E8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C3E8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Якість (%)</a:t>
                      </a:r>
                      <a:endParaRPr lang="en-US" sz="1100"/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000">
                          <a:solidFill>
                            <a:srgbClr val="0C3E8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C3E8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Успішність (%)</a:t>
                      </a:r>
                      <a:endParaRPr lang="en-US" sz="1100"/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000">
                          <a:solidFill>
                            <a:srgbClr val="0C3E8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3398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C3E8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Високий рівень</a:t>
                      </a:r>
                      <a:endParaRPr lang="en-US" sz="1100"/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000">
                          <a:solidFill>
                            <a:srgbClr val="0C3E8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 dirty="0">
                          <a:solidFill>
                            <a:srgbClr val="0C3E8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Достатній рівень</a:t>
                      </a:r>
                      <a:endParaRPr lang="en-US" sz="1100" dirty="0"/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000" dirty="0">
                          <a:solidFill>
                            <a:srgbClr val="0C3E8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C3E8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Середній</a:t>
                      </a:r>
                      <a:endParaRPr lang="en-US" sz="1100"/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000">
                          <a:solidFill>
                            <a:srgbClr val="0C3E8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рівень</a:t>
                      </a:r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000">
                          <a:solidFill>
                            <a:srgbClr val="0C3E8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C3E8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Початковий</a:t>
                      </a:r>
                      <a:endParaRPr lang="en-US" sz="1100"/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000">
                          <a:solidFill>
                            <a:srgbClr val="0C3E8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рівень</a:t>
                      </a:r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000">
                          <a:solidFill>
                            <a:srgbClr val="0C3E8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2942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 dirty="0">
                          <a:solidFill>
                            <a:srgbClr val="0C3E8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5 </a:t>
                      </a:r>
                      <a:r>
                        <a:rPr lang="en-US" sz="2000" dirty="0" err="1">
                          <a:solidFill>
                            <a:srgbClr val="0C3E8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клас</a:t>
                      </a:r>
                      <a:r>
                        <a:rPr lang="en-US" sz="2000" dirty="0">
                          <a:solidFill>
                            <a:srgbClr val="0C3E8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uk-UA" sz="2800" dirty="0">
                          <a:solidFill>
                            <a:srgbClr val="0070C0"/>
                          </a:solidFill>
                          <a:latin typeface="Lora" pitchFamily="2" charset="-52"/>
                        </a:rPr>
                        <a:t>0</a:t>
                      </a:r>
                      <a:endParaRPr lang="en-US" sz="2800" dirty="0">
                        <a:solidFill>
                          <a:srgbClr val="0070C0"/>
                        </a:solidFill>
                        <a:latin typeface="Lora" pitchFamily="2" charset="-52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uk-UA" sz="2800" dirty="0">
                          <a:solidFill>
                            <a:srgbClr val="0070C0"/>
                          </a:solidFill>
                          <a:latin typeface="Lora" pitchFamily="2" charset="-52"/>
                        </a:rPr>
                        <a:t>12</a:t>
                      </a:r>
                      <a:endParaRPr lang="en-US" sz="2800" dirty="0">
                        <a:solidFill>
                          <a:srgbClr val="0070C0"/>
                        </a:solidFill>
                        <a:latin typeface="Lora" pitchFamily="2" charset="-52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uk-UA" sz="2800" dirty="0">
                          <a:solidFill>
                            <a:srgbClr val="0070C0"/>
                          </a:solidFill>
                          <a:latin typeface="Lora" pitchFamily="2" charset="-52"/>
                        </a:rPr>
                        <a:t>0</a:t>
                      </a:r>
                      <a:endParaRPr lang="en-US" sz="2800" dirty="0">
                        <a:solidFill>
                          <a:srgbClr val="0070C0"/>
                        </a:solidFill>
                        <a:latin typeface="Lora" pitchFamily="2" charset="-52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endParaRPr lang="en-US" sz="2800" dirty="0">
                        <a:solidFill>
                          <a:srgbClr val="0070C0"/>
                        </a:solidFill>
                        <a:latin typeface="Lora" pitchFamily="2" charset="-52"/>
                      </a:endParaRPr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uk-UA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5</a:t>
                      </a: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 </a:t>
                      </a:r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endParaRPr lang="en-US" sz="2800" dirty="0">
                        <a:solidFill>
                          <a:srgbClr val="0070C0"/>
                        </a:solidFill>
                        <a:latin typeface="Lora" pitchFamily="2" charset="-52"/>
                      </a:endParaRPr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uk-UA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7</a:t>
                      </a: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 </a:t>
                      </a:r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endParaRPr lang="en-US" sz="2800" dirty="0">
                        <a:solidFill>
                          <a:srgbClr val="0070C0"/>
                        </a:solidFill>
                        <a:latin typeface="Lora" pitchFamily="2" charset="-52"/>
                      </a:endParaRPr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uk-UA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0</a:t>
                      </a: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 </a:t>
                      </a:r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800" dirty="0">
                          <a:solidFill>
                            <a:srgbClr val="0070C0"/>
                          </a:solidFill>
                          <a:latin typeface="Lora" pitchFamily="2" charset="-52"/>
                        </a:rPr>
                        <a:t>42%</a:t>
                      </a: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 </a:t>
                      </a:r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endParaRPr lang="en-US" sz="2800" dirty="0">
                        <a:solidFill>
                          <a:srgbClr val="0070C0"/>
                        </a:solidFill>
                        <a:latin typeface="Lora" pitchFamily="2" charset="-52"/>
                      </a:endParaRPr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 </a:t>
                      </a:r>
                      <a:r>
                        <a:rPr lang="uk-UA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100%</a:t>
                      </a:r>
                      <a:endParaRPr lang="en-US" sz="2800" dirty="0">
                        <a:solidFill>
                          <a:srgbClr val="0070C0"/>
                        </a:solidFill>
                        <a:latin typeface="Lora" pitchFamily="2" charset="-52"/>
                        <a:ea typeface="Lora"/>
                        <a:cs typeface="Lora"/>
                        <a:sym typeface="Lora"/>
                      </a:endParaRPr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336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uk-UA" sz="2000" dirty="0">
                          <a:solidFill>
                            <a:srgbClr val="0C3E8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6</a:t>
                      </a:r>
                      <a:r>
                        <a:rPr lang="en-US" sz="2000" dirty="0">
                          <a:solidFill>
                            <a:srgbClr val="0C3E8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C3E8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клас</a:t>
                      </a:r>
                      <a:endParaRPr lang="en-US" sz="1100" dirty="0"/>
                    </a:p>
                    <a:p>
                      <a:pPr algn="ctr">
                        <a:lnSpc>
                          <a:spcPts val="2800"/>
                        </a:lnSpc>
                      </a:pPr>
                      <a:endParaRPr lang="en-US" sz="2000" dirty="0">
                        <a:solidFill>
                          <a:srgbClr val="0C3E80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uk-UA" sz="2800" dirty="0">
                          <a:solidFill>
                            <a:srgbClr val="0070C0"/>
                          </a:solidFill>
                          <a:latin typeface="Lora" pitchFamily="2" charset="-52"/>
                        </a:rPr>
                        <a:t>0</a:t>
                      </a:r>
                      <a:endParaRPr lang="en-US" sz="2800" dirty="0">
                        <a:solidFill>
                          <a:srgbClr val="0070C0"/>
                        </a:solidFill>
                        <a:latin typeface="Lora" pitchFamily="2" charset="-52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uk-UA" sz="2800" dirty="0">
                          <a:solidFill>
                            <a:srgbClr val="0070C0"/>
                          </a:solidFill>
                          <a:latin typeface="Lora" pitchFamily="2" charset="-52"/>
                        </a:rPr>
                        <a:t>19</a:t>
                      </a:r>
                      <a:endParaRPr lang="en-US" sz="2800" dirty="0">
                        <a:solidFill>
                          <a:srgbClr val="0070C0"/>
                        </a:solidFill>
                        <a:latin typeface="Lora" pitchFamily="2" charset="-52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uk-UA" sz="2800" dirty="0">
                          <a:solidFill>
                            <a:srgbClr val="0070C0"/>
                          </a:solidFill>
                          <a:latin typeface="Lora" pitchFamily="2" charset="-52"/>
                        </a:rPr>
                        <a:t>1</a:t>
                      </a:r>
                      <a:endParaRPr lang="en-US" sz="2800" dirty="0">
                        <a:solidFill>
                          <a:srgbClr val="0070C0"/>
                        </a:solidFill>
                        <a:latin typeface="Lora" pitchFamily="2" charset="-52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uk-UA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5</a:t>
                      </a:r>
                      <a:endParaRPr lang="en-US" sz="2800" dirty="0">
                        <a:solidFill>
                          <a:srgbClr val="0070C0"/>
                        </a:solidFill>
                        <a:latin typeface="Lora" pitchFamily="2" charset="-52"/>
                        <a:ea typeface="Lora"/>
                        <a:cs typeface="Lora"/>
                        <a:sym typeface="Lora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uk-UA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13</a:t>
                      </a:r>
                      <a:endParaRPr lang="en-US" sz="2800" dirty="0">
                        <a:solidFill>
                          <a:srgbClr val="0070C0"/>
                        </a:solidFill>
                        <a:latin typeface="Lora" pitchFamily="2" charset="-52"/>
                        <a:ea typeface="Lora"/>
                        <a:cs typeface="Lora"/>
                        <a:sym typeface="Lora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uk-UA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0</a:t>
                      </a:r>
                      <a:endParaRPr lang="en-US" sz="2800" dirty="0">
                        <a:solidFill>
                          <a:srgbClr val="0070C0"/>
                        </a:solidFill>
                        <a:latin typeface="Lora" pitchFamily="2" charset="-52"/>
                        <a:ea typeface="Lora"/>
                        <a:cs typeface="Lora"/>
                        <a:sym typeface="Lora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uk-UA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31%</a:t>
                      </a:r>
                      <a:endParaRPr lang="en-US" sz="2800" dirty="0">
                        <a:solidFill>
                          <a:srgbClr val="0070C0"/>
                        </a:solidFill>
                        <a:latin typeface="Lora" pitchFamily="2" charset="-52"/>
                        <a:ea typeface="Lora"/>
                        <a:cs typeface="Lora"/>
                        <a:sym typeface="Lora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uk-UA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100%</a:t>
                      </a:r>
                      <a:endParaRPr lang="en-US" sz="2800" dirty="0">
                        <a:solidFill>
                          <a:srgbClr val="0070C0"/>
                        </a:solidFill>
                        <a:latin typeface="Lora" pitchFamily="2" charset="-52"/>
                        <a:ea typeface="Lora"/>
                        <a:cs typeface="Lora"/>
                        <a:sym typeface="Lora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70358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uk-UA" sz="2000" dirty="0">
                          <a:solidFill>
                            <a:srgbClr val="0C3E8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7</a:t>
                      </a:r>
                      <a:r>
                        <a:rPr lang="en-US" sz="2000" dirty="0">
                          <a:solidFill>
                            <a:srgbClr val="0C3E8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C3E8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кла</a:t>
                      </a:r>
                      <a:r>
                        <a:rPr lang="uk-UA" sz="2000" dirty="0">
                          <a:solidFill>
                            <a:srgbClr val="0C3E8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с</a:t>
                      </a:r>
                      <a:endParaRPr lang="en-US" sz="1100" dirty="0"/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uk-UA" sz="2800" dirty="0">
                          <a:solidFill>
                            <a:srgbClr val="0070C0"/>
                          </a:solidFill>
                          <a:latin typeface="Lora" pitchFamily="2" charset="-52"/>
                        </a:rPr>
                        <a:t>  </a:t>
                      </a:r>
                    </a:p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uk-UA" sz="2800" dirty="0">
                          <a:solidFill>
                            <a:srgbClr val="0070C0"/>
                          </a:solidFill>
                          <a:latin typeface="Lora" pitchFamily="2" charset="-52"/>
                        </a:rPr>
                        <a:t>0</a:t>
                      </a: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 </a:t>
                      </a:r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endParaRPr lang="en-US" sz="2800" dirty="0">
                        <a:solidFill>
                          <a:srgbClr val="0070C0"/>
                        </a:solidFill>
                        <a:latin typeface="Lora" pitchFamily="2" charset="-52"/>
                      </a:endParaRPr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  <a:r>
                        <a:rPr lang="uk-UA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18</a:t>
                      </a: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 </a:t>
                      </a:r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800" dirty="0">
                          <a:solidFill>
                            <a:srgbClr val="0070C0"/>
                          </a:solidFill>
                          <a:latin typeface="Lora" pitchFamily="2" charset="-52"/>
                        </a:rPr>
                        <a:t>2</a:t>
                      </a: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 </a:t>
                      </a:r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endParaRPr lang="uk-UA" sz="2800" dirty="0">
                        <a:solidFill>
                          <a:srgbClr val="0070C0"/>
                        </a:solidFill>
                        <a:latin typeface="Lora" pitchFamily="2" charset="-52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800" dirty="0">
                          <a:solidFill>
                            <a:srgbClr val="0070C0"/>
                          </a:solidFill>
                          <a:latin typeface="Lora" pitchFamily="2" charset="-52"/>
                        </a:rPr>
                        <a:t>5</a:t>
                      </a: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 </a:t>
                      </a:r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uk-UA" sz="2800" dirty="0">
                          <a:solidFill>
                            <a:srgbClr val="0070C0"/>
                          </a:solidFill>
                          <a:latin typeface="Lora" pitchFamily="2" charset="-52"/>
                        </a:rPr>
                        <a:t>10</a:t>
                      </a: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 </a:t>
                      </a:r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endParaRPr lang="en-US" sz="2800" dirty="0">
                        <a:solidFill>
                          <a:srgbClr val="0070C0"/>
                        </a:solidFill>
                        <a:latin typeface="Lora" pitchFamily="2" charset="-52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</a:t>
                      </a:r>
                      <a:r>
                        <a:rPr lang="uk-UA" sz="2800" dirty="0">
                          <a:solidFill>
                            <a:srgbClr val="0070C0"/>
                          </a:solidFill>
                          <a:latin typeface="Lora" pitchFamily="2" charset="-52"/>
                        </a:rPr>
                        <a:t>1</a:t>
                      </a: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 </a:t>
                      </a:r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uk-UA" sz="2800" dirty="0">
                          <a:solidFill>
                            <a:srgbClr val="0070C0"/>
                          </a:solidFill>
                          <a:latin typeface="Lora" pitchFamily="2" charset="-52"/>
                        </a:rPr>
                        <a:t>39%</a:t>
                      </a: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 </a:t>
                      </a:r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uk-UA" sz="2800" dirty="0">
                          <a:solidFill>
                            <a:srgbClr val="0070C0"/>
                          </a:solidFill>
                          <a:latin typeface="Lora" pitchFamily="2" charset="-52"/>
                        </a:rPr>
                        <a:t>99%</a:t>
                      </a: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 </a:t>
                      </a:r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564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uk-UA" sz="2000" dirty="0">
                          <a:solidFill>
                            <a:srgbClr val="0C3E8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8</a:t>
                      </a:r>
                      <a:r>
                        <a:rPr lang="en-US" sz="2000" dirty="0">
                          <a:solidFill>
                            <a:srgbClr val="0C3E8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C3E8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клас</a:t>
                      </a:r>
                      <a:endParaRPr lang="en-US" sz="1100" dirty="0"/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uk-UA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0</a:t>
                      </a:r>
                      <a:endParaRPr lang="en-US" sz="2800" dirty="0">
                        <a:solidFill>
                          <a:srgbClr val="0070C0"/>
                        </a:solidFill>
                        <a:latin typeface="Lora" pitchFamily="2" charset="-52"/>
                        <a:ea typeface="Lora"/>
                        <a:cs typeface="Lora"/>
                        <a:sym typeface="Lora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uk-UA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12</a:t>
                      </a:r>
                      <a:endParaRPr lang="en-US" sz="2800" dirty="0">
                        <a:solidFill>
                          <a:srgbClr val="0070C0"/>
                        </a:solidFill>
                        <a:latin typeface="Lora" pitchFamily="2" charset="-52"/>
                        <a:ea typeface="Lora"/>
                        <a:cs typeface="Lora"/>
                        <a:sym typeface="Lora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uk-UA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0</a:t>
                      </a:r>
                      <a:endParaRPr lang="en-US" sz="2800" dirty="0">
                        <a:solidFill>
                          <a:srgbClr val="0070C0"/>
                        </a:solidFill>
                        <a:latin typeface="Lora" pitchFamily="2" charset="-52"/>
                        <a:ea typeface="Lora"/>
                        <a:cs typeface="Lora"/>
                        <a:sym typeface="Lora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uk-UA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7</a:t>
                      </a:r>
                      <a:endParaRPr lang="en-US" sz="2800" dirty="0">
                        <a:solidFill>
                          <a:srgbClr val="0070C0"/>
                        </a:solidFill>
                        <a:latin typeface="Lora" pitchFamily="2" charset="-52"/>
                        <a:ea typeface="Lora"/>
                        <a:cs typeface="Lora"/>
                        <a:sym typeface="Lora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uk-UA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5</a:t>
                      </a:r>
                      <a:endParaRPr lang="en-US" sz="2800" dirty="0">
                        <a:solidFill>
                          <a:srgbClr val="0070C0"/>
                        </a:solidFill>
                        <a:latin typeface="Lora" pitchFamily="2" charset="-52"/>
                        <a:ea typeface="Lora"/>
                        <a:cs typeface="Lora"/>
                        <a:sym typeface="Lora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uk-UA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0</a:t>
                      </a:r>
                      <a:endParaRPr lang="en-US" sz="2800" dirty="0">
                        <a:solidFill>
                          <a:srgbClr val="0070C0"/>
                        </a:solidFill>
                        <a:latin typeface="Lora" pitchFamily="2" charset="-52"/>
                        <a:ea typeface="Lora"/>
                        <a:cs typeface="Lora"/>
                        <a:sym typeface="Lora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uk-UA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58%</a:t>
                      </a:r>
                      <a:endParaRPr lang="en-US" sz="2800" dirty="0">
                        <a:solidFill>
                          <a:srgbClr val="0070C0"/>
                        </a:solidFill>
                        <a:latin typeface="Lora" pitchFamily="2" charset="-52"/>
                        <a:ea typeface="Lora"/>
                        <a:cs typeface="Lora"/>
                        <a:sym typeface="Lora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uk-UA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100%</a:t>
                      </a:r>
                      <a:endParaRPr lang="en-US" sz="2800" dirty="0">
                        <a:solidFill>
                          <a:srgbClr val="0070C0"/>
                        </a:solidFill>
                        <a:latin typeface="Lora" pitchFamily="2" charset="-52"/>
                        <a:ea typeface="Lora"/>
                        <a:cs typeface="Lora"/>
                        <a:sym typeface="Lora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71291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uk-UA" sz="2000" dirty="0">
                          <a:solidFill>
                            <a:srgbClr val="0C3E8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9</a:t>
                      </a:r>
                      <a:r>
                        <a:rPr lang="en-US" sz="2000" dirty="0">
                          <a:solidFill>
                            <a:srgbClr val="0C3E8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C3E8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клас</a:t>
                      </a:r>
                      <a:endParaRPr lang="en-US" sz="1100" dirty="0"/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000" dirty="0">
                          <a:solidFill>
                            <a:srgbClr val="0C3E8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endParaRPr lang="en-US" sz="2800" dirty="0">
                        <a:solidFill>
                          <a:srgbClr val="0070C0"/>
                        </a:solidFill>
                        <a:latin typeface="Lora" pitchFamily="2" charset="-52"/>
                      </a:endParaRPr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uk-UA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0</a:t>
                      </a: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 </a:t>
                      </a:r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 </a:t>
                      </a:r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  <a:r>
                        <a:rPr lang="uk-UA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16</a:t>
                      </a:r>
                      <a:endParaRPr lang="en-US" sz="2800" dirty="0">
                        <a:solidFill>
                          <a:srgbClr val="0070C0"/>
                        </a:solidFill>
                        <a:latin typeface="Lora" pitchFamily="2" charset="-52"/>
                        <a:ea typeface="Lora"/>
                        <a:cs typeface="Lora"/>
                        <a:sym typeface="Lora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uk-UA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2</a:t>
                      </a:r>
                      <a:endParaRPr lang="en-US" sz="2800" dirty="0">
                        <a:solidFill>
                          <a:srgbClr val="0070C0"/>
                        </a:solidFill>
                        <a:latin typeface="Lora" pitchFamily="2" charset="-52"/>
                        <a:ea typeface="Lora"/>
                        <a:cs typeface="Lora"/>
                        <a:sym typeface="Lora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uk-UA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5</a:t>
                      </a:r>
                      <a:endParaRPr lang="en-US" sz="2800" dirty="0">
                        <a:solidFill>
                          <a:srgbClr val="0070C0"/>
                        </a:solidFill>
                        <a:latin typeface="Lora" pitchFamily="2" charset="-52"/>
                        <a:ea typeface="Lora"/>
                        <a:cs typeface="Lora"/>
                        <a:sym typeface="Lora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uk-UA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9</a:t>
                      </a:r>
                      <a:endParaRPr lang="en-US" sz="2800" dirty="0">
                        <a:solidFill>
                          <a:srgbClr val="0070C0"/>
                        </a:solidFill>
                        <a:latin typeface="Lora" pitchFamily="2" charset="-52"/>
                        <a:ea typeface="Lora"/>
                        <a:cs typeface="Lora"/>
                        <a:sym typeface="Lora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endParaRPr lang="en-US" sz="2800" dirty="0">
                        <a:solidFill>
                          <a:srgbClr val="0070C0"/>
                        </a:solidFill>
                        <a:latin typeface="Lora" pitchFamily="2" charset="-52"/>
                      </a:endParaRPr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  <a:r>
                        <a:rPr lang="uk-UA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0</a:t>
                      </a: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 </a:t>
                      </a:r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uk-UA" sz="2800" dirty="0">
                          <a:solidFill>
                            <a:srgbClr val="0070C0"/>
                          </a:solidFill>
                          <a:latin typeface="Lora" pitchFamily="2" charset="-52"/>
                        </a:rPr>
                        <a:t>44%</a:t>
                      </a:r>
                      <a:endParaRPr lang="en-US" sz="2800" dirty="0">
                        <a:solidFill>
                          <a:srgbClr val="0070C0"/>
                        </a:solidFill>
                        <a:latin typeface="Lora" pitchFamily="2" charset="-52"/>
                      </a:endParaRPr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 </a:t>
                      </a:r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uk-UA" sz="2800" dirty="0">
                          <a:solidFill>
                            <a:srgbClr val="0070C0"/>
                          </a:solidFill>
                          <a:latin typeface="Lora" pitchFamily="2" charset="-52"/>
                        </a:rPr>
                        <a:t>100%</a:t>
                      </a:r>
                      <a:endParaRPr lang="en-US" sz="2800" dirty="0">
                        <a:solidFill>
                          <a:srgbClr val="0070C0"/>
                        </a:solidFill>
                        <a:latin typeface="Lora" pitchFamily="2" charset="-52"/>
                      </a:endParaRPr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 </a:t>
                      </a:r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71291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C3E8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Всього</a:t>
                      </a:r>
                      <a:endParaRPr lang="en-US" sz="1100"/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000">
                          <a:solidFill>
                            <a:srgbClr val="0C3E8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endParaRPr lang="en-US" sz="2800" dirty="0">
                        <a:solidFill>
                          <a:srgbClr val="0070C0"/>
                        </a:solidFill>
                        <a:latin typeface="Lora" pitchFamily="2" charset="-52"/>
                      </a:endParaRPr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  <a:r>
                        <a:rPr lang="uk-UA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0</a:t>
                      </a: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 </a:t>
                      </a:r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endParaRPr lang="en-US" sz="2800" dirty="0">
                        <a:solidFill>
                          <a:srgbClr val="0070C0"/>
                        </a:solidFill>
                        <a:latin typeface="Lora" pitchFamily="2" charset="-52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</a:t>
                      </a:r>
                      <a:r>
                        <a:rPr lang="uk-UA" sz="2800" dirty="0">
                          <a:solidFill>
                            <a:srgbClr val="0070C0"/>
                          </a:solidFill>
                          <a:latin typeface="Lora" pitchFamily="2" charset="-52"/>
                        </a:rPr>
                        <a:t>77</a:t>
                      </a: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 </a:t>
                      </a:r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uk-UA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5</a:t>
                      </a: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 </a:t>
                      </a:r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800" dirty="0">
                          <a:solidFill>
                            <a:srgbClr val="0070C0"/>
                          </a:solidFill>
                          <a:latin typeface="Lora" pitchFamily="2" charset="-52"/>
                        </a:rPr>
                        <a:t>27</a:t>
                      </a: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 </a:t>
                      </a:r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endParaRPr lang="en-US" sz="2800" dirty="0">
                        <a:solidFill>
                          <a:srgbClr val="0070C0"/>
                        </a:solidFill>
                        <a:latin typeface="Lora" pitchFamily="2" charset="-52"/>
                      </a:endParaRPr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 </a:t>
                      </a:r>
                      <a:r>
                        <a:rPr lang="uk-UA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44</a:t>
                      </a:r>
                      <a:endParaRPr lang="en-US" sz="2800" dirty="0">
                        <a:solidFill>
                          <a:srgbClr val="0070C0"/>
                        </a:solidFill>
                        <a:latin typeface="Lora" pitchFamily="2" charset="-52"/>
                        <a:ea typeface="Lora"/>
                        <a:cs typeface="Lora"/>
                        <a:sym typeface="Lora"/>
                      </a:endParaRPr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endParaRPr lang="en-US" sz="2800" dirty="0">
                        <a:solidFill>
                          <a:srgbClr val="0070C0"/>
                        </a:solidFill>
                        <a:latin typeface="Lora" pitchFamily="2" charset="-52"/>
                      </a:endParaRPr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</a:t>
                      </a:r>
                      <a:r>
                        <a:rPr lang="uk-UA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1</a:t>
                      </a: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 </a:t>
                      </a:r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endParaRPr lang="en-US" sz="2800" dirty="0">
                        <a:solidFill>
                          <a:srgbClr val="0070C0"/>
                        </a:solidFill>
                        <a:latin typeface="Lora" pitchFamily="2" charset="-52"/>
                      </a:endParaRPr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uk-UA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42%</a:t>
                      </a: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 </a:t>
                      </a:r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endParaRPr lang="en-US" sz="2800" dirty="0">
                        <a:solidFill>
                          <a:srgbClr val="0070C0"/>
                        </a:solidFill>
                        <a:latin typeface="Lora" pitchFamily="2" charset="-52"/>
                      </a:endParaRPr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  <a:r>
                        <a:rPr lang="uk-UA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99%</a:t>
                      </a: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 </a:t>
                      </a:r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800" dirty="0">
                          <a:solidFill>
                            <a:srgbClr val="0070C0"/>
                          </a:solidFill>
                          <a:latin typeface="Lora" pitchFamily="2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Freeform 7"/>
          <p:cNvSpPr/>
          <p:nvPr/>
        </p:nvSpPr>
        <p:spPr>
          <a:xfrm>
            <a:off x="-198387" y="7200900"/>
            <a:ext cx="4418577" cy="4114800"/>
          </a:xfrm>
          <a:custGeom>
            <a:avLst/>
            <a:gdLst/>
            <a:ahLst/>
            <a:cxnLst/>
            <a:rect l="l" t="t" r="r" b="b"/>
            <a:pathLst>
              <a:path w="4418577" h="4114800">
                <a:moveTo>
                  <a:pt x="0" y="0"/>
                </a:moveTo>
                <a:lnTo>
                  <a:pt x="4418577" y="0"/>
                </a:lnTo>
                <a:lnTo>
                  <a:pt x="44185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8" name="TextBox 8"/>
          <p:cNvSpPr txBox="1"/>
          <p:nvPr/>
        </p:nvSpPr>
        <p:spPr>
          <a:xfrm>
            <a:off x="1028700" y="662258"/>
            <a:ext cx="14960045" cy="521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  <a:spcBef>
                <a:spcPct val="0"/>
              </a:spcBef>
            </a:pPr>
            <a:r>
              <a:rPr lang="en-US" sz="3100" b="1" dirty="0">
                <a:solidFill>
                  <a:srgbClr val="FFD500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Результати </a:t>
            </a:r>
            <a:r>
              <a:rPr lang="en-US" sz="3100" b="1" dirty="0" err="1">
                <a:solidFill>
                  <a:srgbClr val="FFD500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освітньої</a:t>
            </a:r>
            <a:r>
              <a:rPr lang="en-US" sz="3100" b="1" dirty="0">
                <a:solidFill>
                  <a:srgbClr val="FFD500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3100" b="1" dirty="0" err="1">
                <a:solidFill>
                  <a:srgbClr val="FFD500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діяльності</a:t>
            </a:r>
            <a:r>
              <a:rPr lang="en-US" sz="3100" b="1" dirty="0">
                <a:solidFill>
                  <a:srgbClr val="FFD500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3100" b="1" dirty="0" err="1">
                <a:solidFill>
                  <a:srgbClr val="FFD500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здобувачів</a:t>
            </a:r>
            <a:r>
              <a:rPr lang="en-US" sz="3100" b="1" dirty="0">
                <a:solidFill>
                  <a:srgbClr val="FFD500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3100" b="1" dirty="0" err="1">
                <a:solidFill>
                  <a:srgbClr val="FFD500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освіти</a:t>
            </a:r>
            <a:r>
              <a:rPr lang="en-US" sz="3100" b="1" dirty="0">
                <a:solidFill>
                  <a:srgbClr val="FFD500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5-</a:t>
            </a:r>
            <a:r>
              <a:rPr lang="uk-UA" sz="3100" b="1" dirty="0">
                <a:solidFill>
                  <a:srgbClr val="FFD500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9</a:t>
            </a:r>
            <a:r>
              <a:rPr lang="en-US" sz="3100" b="1" dirty="0">
                <a:solidFill>
                  <a:srgbClr val="FFD500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кл. </a:t>
            </a:r>
            <a:r>
              <a:rPr lang="en-US" sz="3100" b="1" dirty="0" err="1">
                <a:solidFill>
                  <a:srgbClr val="FFD500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за</a:t>
            </a:r>
            <a:r>
              <a:rPr lang="en-US" sz="3100" b="1" dirty="0">
                <a:solidFill>
                  <a:srgbClr val="FFD500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2025-2026 н.р.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290301" y="3344411"/>
            <a:ext cx="4323604" cy="3598178"/>
            <a:chOff x="0" y="0"/>
            <a:chExt cx="812800" cy="6764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676426"/>
            </a:xfrm>
            <a:custGeom>
              <a:avLst/>
              <a:gdLst/>
              <a:ahLst/>
              <a:cxnLst/>
              <a:rect l="l" t="t" r="r" b="b"/>
              <a:pathLst>
                <a:path w="812800" h="676426">
                  <a:moveTo>
                    <a:pt x="0" y="0"/>
                  </a:moveTo>
                  <a:lnTo>
                    <a:pt x="609600" y="0"/>
                  </a:lnTo>
                  <a:lnTo>
                    <a:pt x="812800" y="338213"/>
                  </a:lnTo>
                  <a:lnTo>
                    <a:pt x="609600" y="676426"/>
                  </a:lnTo>
                  <a:lnTo>
                    <a:pt x="0" y="676426"/>
                  </a:lnTo>
                  <a:lnTo>
                    <a:pt x="203200" y="3382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38125" cap="sq">
              <a:solidFill>
                <a:srgbClr val="FF8C38"/>
              </a:solidFill>
              <a:prstDash val="solid"/>
              <a:miter/>
            </a:ln>
          </p:spPr>
          <p:txBody>
            <a:bodyPr/>
            <a:lstStyle/>
            <a:p>
              <a:endParaRPr lang="uk-UA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77800" y="-38100"/>
              <a:ext cx="558800" cy="7145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 dirty="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935696" y="3221430"/>
            <a:ext cx="1775752" cy="3466288"/>
            <a:chOff x="0" y="0"/>
            <a:chExt cx="504005" cy="98382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04005" cy="983824"/>
            </a:xfrm>
            <a:custGeom>
              <a:avLst/>
              <a:gdLst/>
              <a:ahLst/>
              <a:cxnLst/>
              <a:rect l="l" t="t" r="r" b="b"/>
              <a:pathLst>
                <a:path w="504005" h="983824">
                  <a:moveTo>
                    <a:pt x="0" y="0"/>
                  </a:moveTo>
                  <a:lnTo>
                    <a:pt x="504005" y="0"/>
                  </a:lnTo>
                  <a:lnTo>
                    <a:pt x="504005" y="983824"/>
                  </a:lnTo>
                  <a:lnTo>
                    <a:pt x="0" y="9838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uk-UA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504005" cy="10219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 dirty="0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966697" y="3329032"/>
            <a:ext cx="4323604" cy="3598178"/>
            <a:chOff x="0" y="0"/>
            <a:chExt cx="812800" cy="67642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676426"/>
            </a:xfrm>
            <a:custGeom>
              <a:avLst/>
              <a:gdLst/>
              <a:ahLst/>
              <a:cxnLst/>
              <a:rect l="l" t="t" r="r" b="b"/>
              <a:pathLst>
                <a:path w="812800" h="676426">
                  <a:moveTo>
                    <a:pt x="0" y="0"/>
                  </a:moveTo>
                  <a:lnTo>
                    <a:pt x="609600" y="0"/>
                  </a:lnTo>
                  <a:lnTo>
                    <a:pt x="812800" y="338213"/>
                  </a:lnTo>
                  <a:lnTo>
                    <a:pt x="609600" y="676426"/>
                  </a:lnTo>
                  <a:lnTo>
                    <a:pt x="0" y="676426"/>
                  </a:lnTo>
                  <a:lnTo>
                    <a:pt x="203200" y="3382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38125" cap="sq">
              <a:gradFill>
                <a:gsLst>
                  <a:gs pos="0">
                    <a:srgbClr val="112D4E">
                      <a:alpha val="100000"/>
                    </a:srgbClr>
                  </a:gs>
                  <a:gs pos="50000">
                    <a:srgbClr val="255389">
                      <a:alpha val="100000"/>
                    </a:srgbClr>
                  </a:gs>
                  <a:gs pos="100000">
                    <a:srgbClr val="2A96E4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  <p:txBody>
            <a:bodyPr/>
            <a:lstStyle/>
            <a:p>
              <a:endParaRPr lang="uk-UA" dirty="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77800" y="-38100"/>
              <a:ext cx="558800" cy="7145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 dirty="0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966697" y="3221430"/>
            <a:ext cx="1775752" cy="3466288"/>
            <a:chOff x="0" y="0"/>
            <a:chExt cx="504005" cy="98382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04005" cy="983824"/>
            </a:xfrm>
            <a:custGeom>
              <a:avLst/>
              <a:gdLst/>
              <a:ahLst/>
              <a:cxnLst/>
              <a:rect l="l" t="t" r="r" b="b"/>
              <a:pathLst>
                <a:path w="504005" h="983824">
                  <a:moveTo>
                    <a:pt x="0" y="0"/>
                  </a:moveTo>
                  <a:lnTo>
                    <a:pt x="504005" y="0"/>
                  </a:lnTo>
                  <a:lnTo>
                    <a:pt x="504005" y="983824"/>
                  </a:lnTo>
                  <a:lnTo>
                    <a:pt x="0" y="9838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uk-UA" dirty="0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504005" cy="10219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 dirty="0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5318839" y="3329032"/>
            <a:ext cx="4323604" cy="3598178"/>
            <a:chOff x="0" y="0"/>
            <a:chExt cx="812800" cy="676426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676426"/>
            </a:xfrm>
            <a:custGeom>
              <a:avLst/>
              <a:gdLst/>
              <a:ahLst/>
              <a:cxnLst/>
              <a:rect l="l" t="t" r="r" b="b"/>
              <a:pathLst>
                <a:path w="812800" h="676426">
                  <a:moveTo>
                    <a:pt x="0" y="0"/>
                  </a:moveTo>
                  <a:lnTo>
                    <a:pt x="609600" y="0"/>
                  </a:lnTo>
                  <a:lnTo>
                    <a:pt x="812800" y="338213"/>
                  </a:lnTo>
                  <a:lnTo>
                    <a:pt x="609600" y="676426"/>
                  </a:lnTo>
                  <a:lnTo>
                    <a:pt x="0" y="676426"/>
                  </a:lnTo>
                  <a:lnTo>
                    <a:pt x="203200" y="3382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38125" cap="sq">
              <a:gradFill>
                <a:gsLst>
                  <a:gs pos="0">
                    <a:srgbClr val="3183ED">
                      <a:alpha val="100000"/>
                    </a:srgbClr>
                  </a:gs>
                  <a:gs pos="100000">
                    <a:srgbClr val="86E2FF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  <p:txBody>
            <a:bodyPr/>
            <a:lstStyle/>
            <a:p>
              <a:endParaRPr lang="uk-UA" dirty="0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77800" y="-38100"/>
              <a:ext cx="558800" cy="7145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 dirty="0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4997699" y="3221430"/>
            <a:ext cx="1775752" cy="3466288"/>
            <a:chOff x="0" y="0"/>
            <a:chExt cx="504005" cy="983824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504005" cy="983824"/>
            </a:xfrm>
            <a:custGeom>
              <a:avLst/>
              <a:gdLst/>
              <a:ahLst/>
              <a:cxnLst/>
              <a:rect l="l" t="t" r="r" b="b"/>
              <a:pathLst>
                <a:path w="504005" h="983824">
                  <a:moveTo>
                    <a:pt x="0" y="0"/>
                  </a:moveTo>
                  <a:lnTo>
                    <a:pt x="504005" y="0"/>
                  </a:lnTo>
                  <a:lnTo>
                    <a:pt x="504005" y="983824"/>
                  </a:lnTo>
                  <a:lnTo>
                    <a:pt x="0" y="9838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uk-UA" dirty="0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504005" cy="10219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 dirty="0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028700" y="3329032"/>
            <a:ext cx="4323604" cy="3598178"/>
            <a:chOff x="0" y="0"/>
            <a:chExt cx="812800" cy="67642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676426"/>
            </a:xfrm>
            <a:custGeom>
              <a:avLst/>
              <a:gdLst/>
              <a:ahLst/>
              <a:cxnLst/>
              <a:rect l="l" t="t" r="r" b="b"/>
              <a:pathLst>
                <a:path w="812800" h="676426">
                  <a:moveTo>
                    <a:pt x="0" y="0"/>
                  </a:moveTo>
                  <a:lnTo>
                    <a:pt x="609600" y="0"/>
                  </a:lnTo>
                  <a:lnTo>
                    <a:pt x="812800" y="338213"/>
                  </a:lnTo>
                  <a:lnTo>
                    <a:pt x="609600" y="676426"/>
                  </a:lnTo>
                  <a:lnTo>
                    <a:pt x="0" y="676426"/>
                  </a:lnTo>
                  <a:lnTo>
                    <a:pt x="203200" y="3382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38125" cap="sq">
              <a:gradFill>
                <a:gsLst>
                  <a:gs pos="0">
                    <a:srgbClr val="FFB613">
                      <a:alpha val="100000"/>
                    </a:srgbClr>
                  </a:gs>
                  <a:gs pos="100000">
                    <a:srgbClr val="FFE42F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  <p:txBody>
            <a:bodyPr/>
            <a:lstStyle/>
            <a:p>
              <a:endParaRPr lang="uk-UA" dirty="0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177800" y="-38100"/>
              <a:ext cx="558800" cy="7145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 dirty="0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028700" y="3221430"/>
            <a:ext cx="1775752" cy="3466288"/>
            <a:chOff x="0" y="0"/>
            <a:chExt cx="504005" cy="983824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504005" cy="983824"/>
            </a:xfrm>
            <a:custGeom>
              <a:avLst/>
              <a:gdLst/>
              <a:ahLst/>
              <a:cxnLst/>
              <a:rect l="l" t="t" r="r" b="b"/>
              <a:pathLst>
                <a:path w="504005" h="983824">
                  <a:moveTo>
                    <a:pt x="0" y="0"/>
                  </a:moveTo>
                  <a:lnTo>
                    <a:pt x="504005" y="0"/>
                  </a:lnTo>
                  <a:lnTo>
                    <a:pt x="504005" y="983824"/>
                  </a:lnTo>
                  <a:lnTo>
                    <a:pt x="0" y="9838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uk-UA" dirty="0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504005" cy="10219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 dirty="0"/>
            </a:p>
          </p:txBody>
        </p:sp>
      </p:grpSp>
      <p:sp>
        <p:nvSpPr>
          <p:cNvPr id="26" name="Freeform 26"/>
          <p:cNvSpPr/>
          <p:nvPr/>
        </p:nvSpPr>
        <p:spPr>
          <a:xfrm>
            <a:off x="13947526" y="2568809"/>
            <a:ext cx="1837192" cy="1837192"/>
          </a:xfrm>
          <a:custGeom>
            <a:avLst/>
            <a:gdLst/>
            <a:ahLst/>
            <a:cxnLst/>
            <a:rect l="l" t="t" r="r" b="b"/>
            <a:pathLst>
              <a:path w="1837192" h="1837192">
                <a:moveTo>
                  <a:pt x="0" y="0"/>
                </a:moveTo>
                <a:lnTo>
                  <a:pt x="1837192" y="0"/>
                </a:lnTo>
                <a:lnTo>
                  <a:pt x="1837192" y="1837191"/>
                </a:lnTo>
                <a:lnTo>
                  <a:pt x="0" y="18371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 dirty="0"/>
          </a:p>
        </p:txBody>
      </p:sp>
      <p:sp>
        <p:nvSpPr>
          <p:cNvPr id="27" name="Freeform 27"/>
          <p:cNvSpPr/>
          <p:nvPr/>
        </p:nvSpPr>
        <p:spPr>
          <a:xfrm>
            <a:off x="9978528" y="2568809"/>
            <a:ext cx="1837192" cy="1837192"/>
          </a:xfrm>
          <a:custGeom>
            <a:avLst/>
            <a:gdLst/>
            <a:ahLst/>
            <a:cxnLst/>
            <a:rect l="l" t="t" r="r" b="b"/>
            <a:pathLst>
              <a:path w="1837192" h="1837192">
                <a:moveTo>
                  <a:pt x="0" y="0"/>
                </a:moveTo>
                <a:lnTo>
                  <a:pt x="1837191" y="0"/>
                </a:lnTo>
                <a:lnTo>
                  <a:pt x="1837191" y="1837191"/>
                </a:lnTo>
                <a:lnTo>
                  <a:pt x="0" y="18371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 dirty="0"/>
          </a:p>
        </p:txBody>
      </p:sp>
      <p:sp>
        <p:nvSpPr>
          <p:cNvPr id="28" name="Freeform 28"/>
          <p:cNvSpPr/>
          <p:nvPr/>
        </p:nvSpPr>
        <p:spPr>
          <a:xfrm>
            <a:off x="6012995" y="2568809"/>
            <a:ext cx="1837192" cy="1837192"/>
          </a:xfrm>
          <a:custGeom>
            <a:avLst/>
            <a:gdLst/>
            <a:ahLst/>
            <a:cxnLst/>
            <a:rect l="l" t="t" r="r" b="b"/>
            <a:pathLst>
              <a:path w="1837192" h="1837192">
                <a:moveTo>
                  <a:pt x="0" y="0"/>
                </a:moveTo>
                <a:lnTo>
                  <a:pt x="1837191" y="0"/>
                </a:lnTo>
                <a:lnTo>
                  <a:pt x="1837191" y="1837191"/>
                </a:lnTo>
                <a:lnTo>
                  <a:pt x="0" y="18371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 dirty="0"/>
          </a:p>
        </p:txBody>
      </p:sp>
      <p:sp>
        <p:nvSpPr>
          <p:cNvPr id="29" name="Freeform 29"/>
          <p:cNvSpPr/>
          <p:nvPr/>
        </p:nvSpPr>
        <p:spPr>
          <a:xfrm>
            <a:off x="2043792" y="2568809"/>
            <a:ext cx="1837192" cy="1837192"/>
          </a:xfrm>
          <a:custGeom>
            <a:avLst/>
            <a:gdLst/>
            <a:ahLst/>
            <a:cxnLst/>
            <a:rect l="l" t="t" r="r" b="b"/>
            <a:pathLst>
              <a:path w="1837192" h="1837192">
                <a:moveTo>
                  <a:pt x="0" y="0"/>
                </a:moveTo>
                <a:lnTo>
                  <a:pt x="1837192" y="0"/>
                </a:lnTo>
                <a:lnTo>
                  <a:pt x="1837192" y="1837191"/>
                </a:lnTo>
                <a:lnTo>
                  <a:pt x="0" y="18371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5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 dirty="0"/>
          </a:p>
        </p:txBody>
      </p:sp>
      <p:grpSp>
        <p:nvGrpSpPr>
          <p:cNvPr id="30" name="Group 30"/>
          <p:cNvGrpSpPr/>
          <p:nvPr/>
        </p:nvGrpSpPr>
        <p:grpSpPr>
          <a:xfrm>
            <a:off x="13951224" y="2568809"/>
            <a:ext cx="1520447" cy="1520447"/>
            <a:chOff x="0" y="0"/>
            <a:chExt cx="812800" cy="8128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8C38"/>
            </a:solidFill>
            <a:ln w="9525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uk-UA" dirty="0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 dirty="0"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9982226" y="2568809"/>
            <a:ext cx="1520447" cy="1520447"/>
            <a:chOff x="0" y="0"/>
            <a:chExt cx="812800" cy="8128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12D4E">
                    <a:alpha val="100000"/>
                  </a:srgbClr>
                </a:gs>
                <a:gs pos="50000">
                  <a:srgbClr val="255389">
                    <a:alpha val="100000"/>
                  </a:srgbClr>
                </a:gs>
                <a:gs pos="100000">
                  <a:srgbClr val="2A96E4">
                    <a:alpha val="100000"/>
                  </a:srgbClr>
                </a:gs>
              </a:gsLst>
              <a:lin ang="5400000"/>
            </a:gradFill>
            <a:ln w="9525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uk-UA" dirty="0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 dirty="0"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6013227" y="2568809"/>
            <a:ext cx="1520447" cy="1520447"/>
            <a:chOff x="0" y="0"/>
            <a:chExt cx="812800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86E2FF">
                    <a:alpha val="100000"/>
                  </a:srgbClr>
                </a:gs>
              </a:gsLst>
              <a:lin ang="5400000"/>
            </a:gradFill>
            <a:ln w="9525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uk-UA" dirty="0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 dirty="0"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2044228" y="2568809"/>
            <a:ext cx="1520447" cy="1520447"/>
            <a:chOff x="0" y="0"/>
            <a:chExt cx="812800" cy="8128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B613">
                    <a:alpha val="100000"/>
                  </a:srgbClr>
                </a:gs>
                <a:gs pos="100000">
                  <a:srgbClr val="FFE42F">
                    <a:alpha val="100000"/>
                  </a:srgbClr>
                </a:gs>
              </a:gsLst>
              <a:lin ang="5400000"/>
            </a:gradFill>
            <a:ln w="9525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uk-UA" dirty="0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 dirty="0"/>
            </a:p>
          </p:txBody>
        </p:sp>
      </p:grpSp>
      <p:sp>
        <p:nvSpPr>
          <p:cNvPr id="42" name="AutoShape 42"/>
          <p:cNvSpPr/>
          <p:nvPr/>
        </p:nvSpPr>
        <p:spPr>
          <a:xfrm>
            <a:off x="1028700" y="8592998"/>
            <a:ext cx="16230600" cy="0"/>
          </a:xfrm>
          <a:prstGeom prst="line">
            <a:avLst/>
          </a:prstGeom>
          <a:ln w="95250" cap="flat">
            <a:solidFill>
              <a:srgbClr val="E7E7E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uk-UA" dirty="0"/>
          </a:p>
        </p:txBody>
      </p:sp>
      <p:grpSp>
        <p:nvGrpSpPr>
          <p:cNvPr id="43" name="Group 43"/>
          <p:cNvGrpSpPr/>
          <p:nvPr/>
        </p:nvGrpSpPr>
        <p:grpSpPr>
          <a:xfrm>
            <a:off x="2448572" y="8218068"/>
            <a:ext cx="711760" cy="711760"/>
            <a:chOff x="0" y="0"/>
            <a:chExt cx="812800" cy="812800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B613">
                    <a:alpha val="100000"/>
                  </a:srgbClr>
                </a:gs>
                <a:gs pos="100000">
                  <a:srgbClr val="FFE42F">
                    <a:alpha val="100000"/>
                  </a:srgbClr>
                </a:gs>
              </a:gsLst>
              <a:lin ang="5400000"/>
            </a:gradFill>
            <a:ln w="4762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uk-UA" dirty="0"/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2083" tIns="52083" rIns="52083" bIns="52083" rtlCol="0" anchor="ctr"/>
            <a:lstStyle/>
            <a:p>
              <a:pPr algn="ctr">
                <a:lnSpc>
                  <a:spcPts val="2660"/>
                </a:lnSpc>
              </a:pPr>
              <a:endParaRPr dirty="0"/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6417571" y="8218068"/>
            <a:ext cx="711760" cy="711760"/>
            <a:chOff x="0" y="0"/>
            <a:chExt cx="812800" cy="812800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86E2FF">
                    <a:alpha val="100000"/>
                  </a:srgbClr>
                </a:gs>
              </a:gsLst>
              <a:lin ang="5400000"/>
            </a:gradFill>
            <a:ln w="4762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uk-UA" dirty="0"/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2083" tIns="52083" rIns="52083" bIns="52083" rtlCol="0" anchor="ctr"/>
            <a:lstStyle/>
            <a:p>
              <a:pPr algn="ctr">
                <a:lnSpc>
                  <a:spcPts val="2660"/>
                </a:lnSpc>
              </a:pPr>
              <a:endParaRPr dirty="0"/>
            </a:p>
          </p:txBody>
        </p:sp>
      </p:grpSp>
      <p:grpSp>
        <p:nvGrpSpPr>
          <p:cNvPr id="49" name="Group 49"/>
          <p:cNvGrpSpPr/>
          <p:nvPr/>
        </p:nvGrpSpPr>
        <p:grpSpPr>
          <a:xfrm>
            <a:off x="10386569" y="8218068"/>
            <a:ext cx="711760" cy="711760"/>
            <a:chOff x="0" y="0"/>
            <a:chExt cx="812800" cy="812800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12D4E">
                    <a:alpha val="100000"/>
                  </a:srgbClr>
                </a:gs>
                <a:gs pos="50000">
                  <a:srgbClr val="255389">
                    <a:alpha val="100000"/>
                  </a:srgbClr>
                </a:gs>
                <a:gs pos="100000">
                  <a:srgbClr val="2A96E4">
                    <a:alpha val="100000"/>
                  </a:srgbClr>
                </a:gs>
              </a:gsLst>
              <a:lin ang="5400000"/>
            </a:gradFill>
            <a:ln w="4762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uk-UA" dirty="0"/>
            </a:p>
          </p:txBody>
        </p:sp>
        <p:sp>
          <p:nvSpPr>
            <p:cNvPr id="51" name="TextBox 5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2083" tIns="52083" rIns="52083" bIns="52083" rtlCol="0" anchor="ctr"/>
            <a:lstStyle/>
            <a:p>
              <a:pPr algn="ctr">
                <a:lnSpc>
                  <a:spcPts val="2660"/>
                </a:lnSpc>
              </a:pPr>
              <a:endParaRPr dirty="0"/>
            </a:p>
          </p:txBody>
        </p:sp>
      </p:grpSp>
      <p:grpSp>
        <p:nvGrpSpPr>
          <p:cNvPr id="52" name="Group 52"/>
          <p:cNvGrpSpPr/>
          <p:nvPr/>
        </p:nvGrpSpPr>
        <p:grpSpPr>
          <a:xfrm>
            <a:off x="14355568" y="8218068"/>
            <a:ext cx="711760" cy="711760"/>
            <a:chOff x="0" y="0"/>
            <a:chExt cx="812800" cy="812800"/>
          </a:xfrm>
        </p:grpSpPr>
        <p:sp>
          <p:nvSpPr>
            <p:cNvPr id="53" name="Freeform 5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8C38"/>
            </a:solidFill>
            <a:ln w="4762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uk-UA" dirty="0"/>
            </a:p>
          </p:txBody>
        </p:sp>
        <p:sp>
          <p:nvSpPr>
            <p:cNvPr id="54" name="TextBox 5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2083" tIns="52083" rIns="52083" bIns="52083" rtlCol="0" anchor="ctr"/>
            <a:lstStyle/>
            <a:p>
              <a:pPr algn="ctr">
                <a:lnSpc>
                  <a:spcPts val="2660"/>
                </a:lnSpc>
              </a:pPr>
              <a:endParaRPr dirty="0"/>
            </a:p>
          </p:txBody>
        </p:sp>
      </p:grpSp>
      <p:sp>
        <p:nvSpPr>
          <p:cNvPr id="55" name="AutoShape 55"/>
          <p:cNvSpPr/>
          <p:nvPr/>
        </p:nvSpPr>
        <p:spPr>
          <a:xfrm>
            <a:off x="2804452" y="6927210"/>
            <a:ext cx="0" cy="1290858"/>
          </a:xfrm>
          <a:prstGeom prst="line">
            <a:avLst/>
          </a:prstGeom>
          <a:ln w="47625" cap="flat">
            <a:gradFill>
              <a:gsLst>
                <a:gs pos="0">
                  <a:srgbClr val="FFB613">
                    <a:alpha val="100000"/>
                  </a:srgbClr>
                </a:gs>
                <a:gs pos="100000">
                  <a:srgbClr val="FFE42F">
                    <a:alpha val="100000"/>
                  </a:srgbClr>
                </a:gs>
              </a:gsLst>
              <a:lin ang="540000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uk-UA" dirty="0"/>
          </a:p>
        </p:txBody>
      </p:sp>
      <p:sp>
        <p:nvSpPr>
          <p:cNvPr id="56" name="AutoShape 56"/>
          <p:cNvSpPr/>
          <p:nvPr/>
        </p:nvSpPr>
        <p:spPr>
          <a:xfrm>
            <a:off x="6773451" y="6927210"/>
            <a:ext cx="0" cy="1290858"/>
          </a:xfrm>
          <a:prstGeom prst="line">
            <a:avLst/>
          </a:prstGeom>
          <a:ln w="47625" cap="flat">
            <a:gradFill>
              <a:gsLst>
                <a:gs pos="0">
                  <a:srgbClr val="3183ED">
                    <a:alpha val="100000"/>
                  </a:srgbClr>
                </a:gs>
                <a:gs pos="100000">
                  <a:srgbClr val="86E2FF">
                    <a:alpha val="100000"/>
                  </a:srgbClr>
                </a:gs>
              </a:gsLst>
              <a:lin ang="540000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uk-UA" dirty="0"/>
          </a:p>
        </p:txBody>
      </p:sp>
      <p:sp>
        <p:nvSpPr>
          <p:cNvPr id="57" name="AutoShape 57"/>
          <p:cNvSpPr/>
          <p:nvPr/>
        </p:nvSpPr>
        <p:spPr>
          <a:xfrm>
            <a:off x="10742449" y="6927210"/>
            <a:ext cx="0" cy="1290858"/>
          </a:xfrm>
          <a:prstGeom prst="line">
            <a:avLst/>
          </a:prstGeom>
          <a:ln w="47625" cap="flat">
            <a:gradFill>
              <a:gsLst>
                <a:gs pos="0">
                  <a:srgbClr val="112D4E">
                    <a:alpha val="100000"/>
                  </a:srgbClr>
                </a:gs>
                <a:gs pos="50000">
                  <a:srgbClr val="255389">
                    <a:alpha val="100000"/>
                  </a:srgbClr>
                </a:gs>
                <a:gs pos="100000">
                  <a:srgbClr val="2A96E4">
                    <a:alpha val="100000"/>
                  </a:srgbClr>
                </a:gs>
              </a:gsLst>
              <a:lin ang="540000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uk-UA" dirty="0"/>
          </a:p>
        </p:txBody>
      </p:sp>
      <p:sp>
        <p:nvSpPr>
          <p:cNvPr id="58" name="AutoShape 58"/>
          <p:cNvSpPr/>
          <p:nvPr/>
        </p:nvSpPr>
        <p:spPr>
          <a:xfrm>
            <a:off x="14711448" y="6927210"/>
            <a:ext cx="0" cy="1290858"/>
          </a:xfrm>
          <a:prstGeom prst="line">
            <a:avLst/>
          </a:prstGeom>
          <a:ln w="47625" cap="flat">
            <a:solidFill>
              <a:srgbClr val="FF8C3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uk-UA" dirty="0"/>
          </a:p>
        </p:txBody>
      </p:sp>
      <p:sp>
        <p:nvSpPr>
          <p:cNvPr id="59" name="Freeform 59"/>
          <p:cNvSpPr/>
          <p:nvPr/>
        </p:nvSpPr>
        <p:spPr>
          <a:xfrm>
            <a:off x="-279918" y="10021224"/>
            <a:ext cx="1001509" cy="500755"/>
          </a:xfrm>
          <a:custGeom>
            <a:avLst/>
            <a:gdLst/>
            <a:ahLst/>
            <a:cxnLst/>
            <a:rect l="l" t="t" r="r" b="b"/>
            <a:pathLst>
              <a:path w="1001509" h="500755">
                <a:moveTo>
                  <a:pt x="0" y="0"/>
                </a:moveTo>
                <a:lnTo>
                  <a:pt x="1001509" y="0"/>
                </a:lnTo>
                <a:lnTo>
                  <a:pt x="1001509" y="500755"/>
                </a:lnTo>
                <a:lnTo>
                  <a:pt x="0" y="50075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 dirty="0"/>
          </a:p>
        </p:txBody>
      </p:sp>
      <p:sp>
        <p:nvSpPr>
          <p:cNvPr id="60" name="Freeform 60"/>
          <p:cNvSpPr/>
          <p:nvPr/>
        </p:nvSpPr>
        <p:spPr>
          <a:xfrm>
            <a:off x="-248816" y="-184027"/>
            <a:ext cx="745965" cy="607962"/>
          </a:xfrm>
          <a:custGeom>
            <a:avLst/>
            <a:gdLst/>
            <a:ahLst/>
            <a:cxnLst/>
            <a:rect l="l" t="t" r="r" b="b"/>
            <a:pathLst>
              <a:path w="745965" h="607962">
                <a:moveTo>
                  <a:pt x="0" y="0"/>
                </a:moveTo>
                <a:lnTo>
                  <a:pt x="745965" y="0"/>
                </a:lnTo>
                <a:lnTo>
                  <a:pt x="745965" y="607962"/>
                </a:lnTo>
                <a:lnTo>
                  <a:pt x="0" y="60796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 dirty="0"/>
          </a:p>
        </p:txBody>
      </p:sp>
      <p:sp>
        <p:nvSpPr>
          <p:cNvPr id="61" name="Freeform 61"/>
          <p:cNvSpPr/>
          <p:nvPr/>
        </p:nvSpPr>
        <p:spPr>
          <a:xfrm>
            <a:off x="17915017" y="9914017"/>
            <a:ext cx="745965" cy="607962"/>
          </a:xfrm>
          <a:custGeom>
            <a:avLst/>
            <a:gdLst/>
            <a:ahLst/>
            <a:cxnLst/>
            <a:rect l="l" t="t" r="r" b="b"/>
            <a:pathLst>
              <a:path w="745965" h="607962">
                <a:moveTo>
                  <a:pt x="0" y="0"/>
                </a:moveTo>
                <a:lnTo>
                  <a:pt x="745966" y="0"/>
                </a:lnTo>
                <a:lnTo>
                  <a:pt x="745966" y="607962"/>
                </a:lnTo>
                <a:lnTo>
                  <a:pt x="0" y="60796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 dirty="0"/>
          </a:p>
        </p:txBody>
      </p:sp>
      <p:sp>
        <p:nvSpPr>
          <p:cNvPr id="63" name="Freeform 63"/>
          <p:cNvSpPr/>
          <p:nvPr/>
        </p:nvSpPr>
        <p:spPr>
          <a:xfrm flipH="1">
            <a:off x="16990306" y="62422"/>
            <a:ext cx="1397171" cy="263716"/>
          </a:xfrm>
          <a:custGeom>
            <a:avLst/>
            <a:gdLst/>
            <a:ahLst/>
            <a:cxnLst/>
            <a:rect l="l" t="t" r="r" b="b"/>
            <a:pathLst>
              <a:path w="1397171" h="263716">
                <a:moveTo>
                  <a:pt x="1397172" y="0"/>
                </a:moveTo>
                <a:lnTo>
                  <a:pt x="0" y="0"/>
                </a:lnTo>
                <a:lnTo>
                  <a:pt x="0" y="263716"/>
                </a:lnTo>
                <a:lnTo>
                  <a:pt x="1397172" y="263716"/>
                </a:lnTo>
                <a:lnTo>
                  <a:pt x="1397172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 dirty="0"/>
          </a:p>
        </p:txBody>
      </p:sp>
      <p:sp>
        <p:nvSpPr>
          <p:cNvPr id="64" name="Freeform 64"/>
          <p:cNvSpPr/>
          <p:nvPr/>
        </p:nvSpPr>
        <p:spPr>
          <a:xfrm>
            <a:off x="17619844" y="723900"/>
            <a:ext cx="590345" cy="357651"/>
          </a:xfrm>
          <a:custGeom>
            <a:avLst/>
            <a:gdLst/>
            <a:ahLst/>
            <a:cxnLst/>
            <a:rect l="l" t="t" r="r" b="b"/>
            <a:pathLst>
              <a:path w="590345" h="357651">
                <a:moveTo>
                  <a:pt x="0" y="0"/>
                </a:moveTo>
                <a:lnTo>
                  <a:pt x="590346" y="0"/>
                </a:lnTo>
                <a:lnTo>
                  <a:pt x="590346" y="357651"/>
                </a:lnTo>
                <a:lnTo>
                  <a:pt x="0" y="357651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 dirty="0"/>
          </a:p>
        </p:txBody>
      </p:sp>
      <p:sp>
        <p:nvSpPr>
          <p:cNvPr id="65" name="TextBox 65"/>
          <p:cNvSpPr txBox="1"/>
          <p:nvPr/>
        </p:nvSpPr>
        <p:spPr>
          <a:xfrm>
            <a:off x="2448572" y="8304708"/>
            <a:ext cx="711760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00" b="1" spc="13" dirty="0">
                <a:solidFill>
                  <a:srgbClr val="FFFFFF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1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6417571" y="8304708"/>
            <a:ext cx="711760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00" b="1" spc="13" dirty="0">
                <a:solidFill>
                  <a:srgbClr val="FFFFFF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2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10386569" y="8304708"/>
            <a:ext cx="711760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00" b="1" spc="13" dirty="0">
                <a:solidFill>
                  <a:srgbClr val="FFFFFF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3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14355568" y="8304708"/>
            <a:ext cx="711760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00" b="1" spc="13" dirty="0">
                <a:solidFill>
                  <a:srgbClr val="FFFFFF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4</a:t>
            </a:r>
          </a:p>
        </p:txBody>
      </p:sp>
      <p:sp>
        <p:nvSpPr>
          <p:cNvPr id="69" name="TextBox 69"/>
          <p:cNvSpPr txBox="1"/>
          <p:nvPr/>
        </p:nvSpPr>
        <p:spPr>
          <a:xfrm>
            <a:off x="4712968" y="357260"/>
            <a:ext cx="11347201" cy="17809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35"/>
              </a:lnSpc>
            </a:pPr>
            <a:r>
              <a:rPr lang="en-US" sz="3385" b="1" spc="16" dirty="0">
                <a:solidFill>
                  <a:srgbClr val="3F50B5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Кількісний показник рівня навчальних досягнень здобувачів освіти закладу є таким:</a:t>
            </a:r>
          </a:p>
          <a:p>
            <a:pPr algn="ctr">
              <a:lnSpc>
                <a:spcPts val="4735"/>
              </a:lnSpc>
            </a:pPr>
            <a:endParaRPr lang="en-US" sz="3385" b="1" spc="16" dirty="0">
              <a:solidFill>
                <a:srgbClr val="3F50B5"/>
              </a:solidFill>
              <a:latin typeface="Lora Bold" panose="00000800000000000000"/>
              <a:ea typeface="Lora Bold" panose="00000800000000000000"/>
              <a:cs typeface="Lora Bold" panose="00000800000000000000"/>
              <a:sym typeface="Lora Bold" panose="00000800000000000000"/>
            </a:endParaRPr>
          </a:p>
        </p:txBody>
      </p:sp>
      <p:sp>
        <p:nvSpPr>
          <p:cNvPr id="70" name="TextBox 70"/>
          <p:cNvSpPr txBox="1"/>
          <p:nvPr/>
        </p:nvSpPr>
        <p:spPr>
          <a:xfrm>
            <a:off x="659150" y="4586975"/>
            <a:ext cx="4323604" cy="1716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  <a:spcBef>
                <a:spcPct val="0"/>
              </a:spcBef>
            </a:pPr>
            <a:r>
              <a:rPr lang="en-US" sz="33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Високий рівень </a:t>
            </a:r>
          </a:p>
          <a:p>
            <a:pPr algn="ctr">
              <a:lnSpc>
                <a:spcPts val="4620"/>
              </a:lnSpc>
              <a:spcBef>
                <a:spcPct val="0"/>
              </a:spcBef>
            </a:pPr>
            <a:r>
              <a:rPr lang="en-US" sz="33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uk-UA" sz="33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9 </a:t>
            </a:r>
            <a:r>
              <a:rPr lang="en-US" sz="33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учнів</a:t>
            </a:r>
            <a:r>
              <a:rPr lang="en-US" sz="33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</a:p>
          <a:p>
            <a:pPr algn="ctr">
              <a:lnSpc>
                <a:spcPts val="4620"/>
              </a:lnSpc>
              <a:spcBef>
                <a:spcPct val="0"/>
              </a:spcBef>
            </a:pPr>
            <a:r>
              <a:rPr lang="uk-UA" sz="33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(11</a:t>
            </a:r>
            <a:r>
              <a:rPr lang="en-US" sz="33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%)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5352304" y="4586975"/>
            <a:ext cx="4323604" cy="1716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  <a:spcBef>
                <a:spcPct val="0"/>
              </a:spcBef>
            </a:pPr>
            <a:r>
              <a:rPr lang="en-US" sz="33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Достатній рівень  </a:t>
            </a:r>
          </a:p>
          <a:p>
            <a:pPr algn="ctr">
              <a:lnSpc>
                <a:spcPts val="4620"/>
              </a:lnSpc>
              <a:spcBef>
                <a:spcPct val="0"/>
              </a:spcBef>
            </a:pPr>
            <a:r>
              <a:rPr lang="uk-UA" sz="33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26</a:t>
            </a:r>
            <a:r>
              <a:rPr lang="en-US" sz="33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учнів </a:t>
            </a:r>
          </a:p>
          <a:p>
            <a:pPr algn="ctr">
              <a:lnSpc>
                <a:spcPts val="4620"/>
              </a:lnSpc>
              <a:spcBef>
                <a:spcPct val="0"/>
              </a:spcBef>
            </a:pPr>
            <a:r>
              <a:rPr lang="uk-UA" sz="33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(32</a:t>
            </a:r>
            <a:r>
              <a:rPr lang="en-US" sz="33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%)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9340871" y="4681184"/>
            <a:ext cx="4323604" cy="1716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  <a:spcBef>
                <a:spcPct val="0"/>
              </a:spcBef>
            </a:pPr>
            <a:r>
              <a:rPr lang="en-US" sz="33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Середнійрівень</a:t>
            </a:r>
            <a:r>
              <a:rPr lang="en-US" sz="33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 </a:t>
            </a:r>
          </a:p>
          <a:p>
            <a:pPr algn="ctr">
              <a:lnSpc>
                <a:spcPts val="4620"/>
              </a:lnSpc>
              <a:spcBef>
                <a:spcPct val="0"/>
              </a:spcBef>
            </a:pPr>
            <a:r>
              <a:rPr lang="uk-UA" sz="33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45</a:t>
            </a:r>
            <a:r>
              <a:rPr lang="en-US" sz="33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учнів</a:t>
            </a:r>
            <a:r>
              <a:rPr lang="en-US" sz="33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</a:p>
          <a:p>
            <a:pPr algn="ctr">
              <a:lnSpc>
                <a:spcPts val="4620"/>
              </a:lnSpc>
              <a:spcBef>
                <a:spcPct val="0"/>
              </a:spcBef>
            </a:pPr>
            <a:r>
              <a:rPr lang="en-US" sz="33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(</a:t>
            </a:r>
            <a:r>
              <a:rPr lang="uk-UA" sz="33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56</a:t>
            </a:r>
            <a:r>
              <a:rPr lang="en-US" sz="33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%)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13257049" y="4681184"/>
            <a:ext cx="4323604" cy="1716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  <a:spcBef>
                <a:spcPct val="0"/>
              </a:spcBef>
            </a:pPr>
            <a:r>
              <a:rPr lang="en-US" sz="33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Початковий</a:t>
            </a:r>
            <a:r>
              <a:rPr lang="en-US" sz="33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рівень</a:t>
            </a:r>
            <a:r>
              <a:rPr lang="en-US" sz="33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 </a:t>
            </a:r>
          </a:p>
          <a:p>
            <a:pPr algn="ctr">
              <a:lnSpc>
                <a:spcPts val="4620"/>
              </a:lnSpc>
              <a:spcBef>
                <a:spcPct val="0"/>
              </a:spcBef>
            </a:pPr>
            <a:r>
              <a:rPr lang="en-US" sz="33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uk-UA" sz="33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1 </a:t>
            </a:r>
            <a:r>
              <a:rPr lang="en-US" sz="33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учнів</a:t>
            </a:r>
            <a:r>
              <a:rPr lang="en-US" sz="33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</a:p>
          <a:p>
            <a:pPr algn="ctr">
              <a:lnSpc>
                <a:spcPts val="4620"/>
              </a:lnSpc>
              <a:spcBef>
                <a:spcPct val="0"/>
              </a:spcBef>
            </a:pPr>
            <a:r>
              <a:rPr lang="en-US" sz="33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(</a:t>
            </a:r>
            <a:r>
              <a:rPr lang="uk-UA" sz="33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1</a:t>
            </a:r>
            <a:r>
              <a:rPr lang="en-US" sz="33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%)</a:t>
            </a:r>
          </a:p>
        </p:txBody>
      </p:sp>
      <p:sp>
        <p:nvSpPr>
          <p:cNvPr id="74" name="Freeform 74"/>
          <p:cNvSpPr/>
          <p:nvPr/>
        </p:nvSpPr>
        <p:spPr>
          <a:xfrm>
            <a:off x="0" y="-491456"/>
            <a:ext cx="8215483" cy="9794912"/>
          </a:xfrm>
          <a:custGeom>
            <a:avLst/>
            <a:gdLst/>
            <a:ahLst/>
            <a:cxnLst/>
            <a:rect l="l" t="t" r="r" b="b"/>
            <a:pathLst>
              <a:path w="8215483" h="9794912">
                <a:moveTo>
                  <a:pt x="0" y="0"/>
                </a:moveTo>
                <a:lnTo>
                  <a:pt x="8215483" y="0"/>
                </a:lnTo>
                <a:lnTo>
                  <a:pt x="8215483" y="9794912"/>
                </a:lnTo>
                <a:lnTo>
                  <a:pt x="0" y="9794912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89530" y="7242153"/>
            <a:ext cx="3487495" cy="3487495"/>
          </a:xfrm>
          <a:custGeom>
            <a:avLst/>
            <a:gdLst/>
            <a:ahLst/>
            <a:cxnLst/>
            <a:rect l="l" t="t" r="r" b="b"/>
            <a:pathLst>
              <a:path w="3487495" h="3487495">
                <a:moveTo>
                  <a:pt x="0" y="0"/>
                </a:moveTo>
                <a:lnTo>
                  <a:pt x="3487495" y="0"/>
                </a:lnTo>
                <a:lnTo>
                  <a:pt x="3487495" y="3487495"/>
                </a:lnTo>
                <a:lnTo>
                  <a:pt x="0" y="348749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" name="Freeform 3"/>
          <p:cNvSpPr/>
          <p:nvPr/>
        </p:nvSpPr>
        <p:spPr>
          <a:xfrm rot="-10800000">
            <a:off x="15190035" y="-424942"/>
            <a:ext cx="3487495" cy="3487495"/>
          </a:xfrm>
          <a:custGeom>
            <a:avLst/>
            <a:gdLst/>
            <a:ahLst/>
            <a:cxnLst/>
            <a:rect l="l" t="t" r="r" b="b"/>
            <a:pathLst>
              <a:path w="3487495" h="3487495">
                <a:moveTo>
                  <a:pt x="0" y="0"/>
                </a:moveTo>
                <a:lnTo>
                  <a:pt x="3487495" y="0"/>
                </a:lnTo>
                <a:lnTo>
                  <a:pt x="3487495" y="3487495"/>
                </a:lnTo>
                <a:lnTo>
                  <a:pt x="0" y="348749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aphicFrame>
        <p:nvGraphicFramePr>
          <p:cNvPr id="4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951420"/>
              </p:ext>
            </p:extLst>
          </p:nvPr>
        </p:nvGraphicFramePr>
        <p:xfrm>
          <a:off x="3384182" y="1028700"/>
          <a:ext cx="13361051" cy="4880867"/>
        </p:xfrm>
        <a:graphic>
          <a:graphicData uri="http://schemas.openxmlformats.org/drawingml/2006/table">
            <a:tbl>
              <a:tblPr/>
              <a:tblGrid>
                <a:gridCol w="13056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58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484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910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5366">
                <a:tc>
                  <a:txBody>
                    <a:bodyPr/>
                    <a:lstStyle/>
                    <a:p>
                      <a:pPr algn="ctr">
                        <a:lnSpc>
                          <a:spcPts val="1085"/>
                        </a:lnSpc>
                        <a:defRPr/>
                      </a:pPr>
                      <a:endParaRPr lang="en-US" sz="2000" dirty="0">
                        <a:solidFill>
                          <a:srgbClr val="0070C0"/>
                        </a:solidFill>
                        <a:latin typeface="Lora Bold" charset="-52"/>
                      </a:endParaRPr>
                    </a:p>
                    <a:p>
                      <a:pPr algn="ctr">
                        <a:lnSpc>
                          <a:spcPts val="1085"/>
                        </a:lnSpc>
                      </a:pPr>
                      <a:r>
                        <a:rPr lang="en-US" sz="2000" b="1" dirty="0">
                          <a:solidFill>
                            <a:srgbClr val="0070C0"/>
                          </a:solidFill>
                          <a:latin typeface="Lora Bold" charset="-52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  №</a:t>
                      </a:r>
                    </a:p>
                    <a:p>
                      <a:pPr algn="ctr">
                        <a:lnSpc>
                          <a:spcPts val="1085"/>
                        </a:lnSpc>
                      </a:pPr>
                      <a:r>
                        <a:rPr lang="en-US" sz="2000" b="1" dirty="0">
                          <a:solidFill>
                            <a:srgbClr val="0070C0"/>
                          </a:solidFill>
                          <a:latin typeface="Lora Bold" charset="-52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  з/п</a:t>
                      </a:r>
                    </a:p>
                    <a:p>
                      <a:pPr algn="ctr">
                        <a:lnSpc>
                          <a:spcPts val="1085"/>
                        </a:lnSpc>
                      </a:pPr>
                      <a:r>
                        <a:rPr lang="en-US" sz="2000" b="1" dirty="0">
                          <a:solidFill>
                            <a:srgbClr val="0070C0"/>
                          </a:solidFill>
                          <a:latin typeface="Lora Bold" charset="-52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  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800"/>
                        </a:lnSpc>
                        <a:defRPr/>
                      </a:pPr>
                      <a:endParaRPr lang="en-US" sz="2000" dirty="0">
                        <a:solidFill>
                          <a:srgbClr val="0070C0"/>
                        </a:solidFill>
                        <a:latin typeface="Lora Bold" charset="-52"/>
                      </a:endParaRPr>
                    </a:p>
                    <a:p>
                      <a:pPr algn="l">
                        <a:lnSpc>
                          <a:spcPts val="800"/>
                        </a:lnSpc>
                      </a:pPr>
                      <a:r>
                        <a:rPr lang="en-US" sz="2000" b="1" dirty="0">
                          <a:solidFill>
                            <a:srgbClr val="0070C0"/>
                          </a:solidFill>
                          <a:latin typeface="Lora Bold" charset="-52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 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latin typeface="Lora Bold" charset="-52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Клас</a:t>
                      </a:r>
                      <a:endParaRPr lang="en-US" sz="2000" b="1" dirty="0">
                        <a:solidFill>
                          <a:srgbClr val="0070C0"/>
                        </a:solidFill>
                        <a:latin typeface="Lora Bold" charset="-52"/>
                        <a:ea typeface="Lora Bold" panose="00000800000000000000"/>
                        <a:cs typeface="Lora Bold" panose="00000800000000000000"/>
                        <a:sym typeface="Lora Bold" panose="00000800000000000000"/>
                      </a:endParaRPr>
                    </a:p>
                    <a:p>
                      <a:pPr algn="l">
                        <a:lnSpc>
                          <a:spcPts val="800"/>
                        </a:lnSpc>
                      </a:pPr>
                      <a:r>
                        <a:rPr lang="en-US" sz="2000" b="1" dirty="0">
                          <a:solidFill>
                            <a:srgbClr val="0070C0"/>
                          </a:solidFill>
                          <a:latin typeface="Lora Bold" charset="-52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  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10"/>
                        </a:lnSpc>
                        <a:defRPr/>
                      </a:pPr>
                      <a:endParaRPr lang="en-US" sz="2000" dirty="0">
                        <a:solidFill>
                          <a:srgbClr val="0070C0"/>
                        </a:solidFill>
                        <a:latin typeface="Lora Bold" charset="-52"/>
                      </a:endParaRPr>
                    </a:p>
                    <a:p>
                      <a:pPr algn="ctr">
                        <a:lnSpc>
                          <a:spcPts val="1310"/>
                        </a:lnSpc>
                      </a:pPr>
                      <a:r>
                        <a:rPr lang="en-US" sz="2000" b="1" dirty="0">
                          <a:solidFill>
                            <a:srgbClr val="0070C0"/>
                          </a:solidFill>
                          <a:latin typeface="Lora Bold" charset="-52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 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latin typeface="Lora Bold" charset="-52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Якісний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latin typeface="Lora Bold" charset="-52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latin typeface="Lora Bold" charset="-52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показник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latin typeface="Lora Bold" charset="-52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 </a:t>
                      </a:r>
                      <a:endParaRPr lang="uk-UA" sz="2000" b="1" dirty="0">
                        <a:solidFill>
                          <a:srgbClr val="0070C0"/>
                        </a:solidFill>
                        <a:latin typeface="Lora Bold" charset="-52"/>
                        <a:ea typeface="Lora Bold" panose="00000800000000000000"/>
                        <a:cs typeface="Lora Bold" panose="00000800000000000000"/>
                        <a:sym typeface="Lora Bold" panose="00000800000000000000"/>
                      </a:endParaRPr>
                    </a:p>
                    <a:p>
                      <a:pPr algn="ctr">
                        <a:lnSpc>
                          <a:spcPts val="1310"/>
                        </a:lnSpc>
                      </a:pPr>
                      <a:endParaRPr lang="uk-UA" sz="2000" b="1" dirty="0">
                        <a:solidFill>
                          <a:srgbClr val="0070C0"/>
                        </a:solidFill>
                        <a:latin typeface="Lora Bold" charset="-52"/>
                        <a:ea typeface="Lora Bold" panose="00000800000000000000"/>
                        <a:cs typeface="Lora Bold" panose="00000800000000000000"/>
                        <a:sym typeface="Lora Bold" panose="00000800000000000000"/>
                      </a:endParaRPr>
                    </a:p>
                    <a:p>
                      <a:pPr algn="ctr">
                        <a:lnSpc>
                          <a:spcPts val="1310"/>
                        </a:lnSpc>
                      </a:pPr>
                      <a:r>
                        <a:rPr lang="en-US" sz="2000" b="1" dirty="0" err="1">
                          <a:solidFill>
                            <a:srgbClr val="0070C0"/>
                          </a:solidFill>
                          <a:latin typeface="Lora Bold" charset="-52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навчальних</a:t>
                      </a:r>
                      <a:endParaRPr lang="en-US" sz="2000" b="1" dirty="0">
                        <a:solidFill>
                          <a:srgbClr val="0070C0"/>
                        </a:solidFill>
                        <a:latin typeface="Lora Bold" charset="-52"/>
                        <a:ea typeface="Lora Bold" panose="00000800000000000000"/>
                        <a:cs typeface="Lora Bold" panose="00000800000000000000"/>
                        <a:sym typeface="Lora Bold" panose="00000800000000000000"/>
                      </a:endParaRPr>
                    </a:p>
                    <a:p>
                      <a:pPr algn="ctr">
                        <a:lnSpc>
                          <a:spcPts val="1310"/>
                        </a:lnSpc>
                      </a:pPr>
                      <a:r>
                        <a:rPr lang="en-US" sz="2000" b="1" dirty="0">
                          <a:solidFill>
                            <a:srgbClr val="0070C0"/>
                          </a:solidFill>
                          <a:latin typeface="Lora Bold" charset="-52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  </a:t>
                      </a:r>
                      <a:endParaRPr lang="uk-UA" sz="2000" b="1" dirty="0">
                        <a:solidFill>
                          <a:srgbClr val="0070C0"/>
                        </a:solidFill>
                        <a:latin typeface="Lora Bold" charset="-52"/>
                        <a:ea typeface="Lora Bold" panose="00000800000000000000"/>
                        <a:cs typeface="Lora Bold" panose="00000800000000000000"/>
                        <a:sym typeface="Lora Bold" panose="00000800000000000000"/>
                      </a:endParaRPr>
                    </a:p>
                    <a:p>
                      <a:pPr algn="ctr">
                        <a:lnSpc>
                          <a:spcPts val="1310"/>
                        </a:lnSpc>
                      </a:pPr>
                      <a:r>
                        <a:rPr lang="en-US" sz="2000" b="1" dirty="0" err="1">
                          <a:solidFill>
                            <a:srgbClr val="0070C0"/>
                          </a:solidFill>
                          <a:latin typeface="Lora Bold" charset="-52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досягнень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latin typeface="Lora Bold" charset="-52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 (%)</a:t>
                      </a:r>
                    </a:p>
                    <a:p>
                      <a:pPr algn="ctr">
                        <a:lnSpc>
                          <a:spcPts val="1310"/>
                        </a:lnSpc>
                      </a:pPr>
                      <a:r>
                        <a:rPr lang="en-US" sz="2000" b="1" dirty="0">
                          <a:solidFill>
                            <a:srgbClr val="0070C0"/>
                          </a:solidFill>
                          <a:latin typeface="Lora Bold" charset="-52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  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en-US" sz="2000" b="1" dirty="0">
                          <a:solidFill>
                            <a:srgbClr val="0070C0"/>
                          </a:solidFill>
                          <a:latin typeface="Lora Bold" charset="-52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  </a:t>
                      </a:r>
                    </a:p>
                    <a:p>
                      <a:pPr algn="ctr">
                        <a:lnSpc>
                          <a:spcPts val="800"/>
                        </a:lnSpc>
                        <a:defRPr/>
                      </a:pPr>
                      <a:endParaRPr lang="en-US" sz="2000" dirty="0">
                        <a:solidFill>
                          <a:srgbClr val="0070C0"/>
                        </a:solidFill>
                        <a:latin typeface="Lora Bold" charset="-52"/>
                      </a:endParaRPr>
                    </a:p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en-US" sz="2000" b="1" dirty="0">
                          <a:solidFill>
                            <a:srgbClr val="0070C0"/>
                          </a:solidFill>
                          <a:latin typeface="Lora Bold" charset="-52"/>
                          <a:sym typeface="Lora Bold" panose="00000800000000000000"/>
                        </a:rPr>
                        <a:t> 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latin typeface="Lora Bold" charset="-52"/>
                          <a:sym typeface="Lora Bold" panose="00000800000000000000"/>
                        </a:rPr>
                        <a:t>Класний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latin typeface="Lora Bold" charset="-52"/>
                          <a:sym typeface="Lora Bold" panose="0000080000000000000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latin typeface="Lora Bold" charset="-52"/>
                          <a:sym typeface="Lora Bold" panose="00000800000000000000"/>
                        </a:rPr>
                        <a:t>керівник</a:t>
                      </a:r>
                      <a:endParaRPr lang="en-US" sz="2000" b="1" dirty="0">
                        <a:solidFill>
                          <a:srgbClr val="0070C0"/>
                        </a:solidFill>
                        <a:latin typeface="Lora Bold" charset="-52"/>
                        <a:sym typeface="Lora Bold" panose="00000800000000000000"/>
                      </a:endParaRPr>
                    </a:p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en-US" sz="2000" b="1" dirty="0">
                          <a:solidFill>
                            <a:srgbClr val="0070C0"/>
                          </a:solidFill>
                          <a:latin typeface="Lora Bold" charset="-52"/>
                          <a:sym typeface="Lora Bold" panose="00000800000000000000"/>
                        </a:rPr>
                        <a:t>  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082">
                <a:tc>
                  <a:txBody>
                    <a:bodyPr/>
                    <a:lstStyle/>
                    <a:p>
                      <a:pPr algn="l">
                        <a:lnSpc>
                          <a:spcPts val="800"/>
                        </a:lnSpc>
                        <a:defRPr/>
                      </a:pPr>
                      <a:endParaRPr lang="en-US" sz="2000" dirty="0">
                        <a:solidFill>
                          <a:srgbClr val="0070C0"/>
                        </a:solidFill>
                        <a:latin typeface="Lora Bold" charset="-52"/>
                      </a:endParaRPr>
                    </a:p>
                    <a:p>
                      <a:pPr algn="l">
                        <a:lnSpc>
                          <a:spcPts val="800"/>
                        </a:lnSpc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Lora Bold" charset="-52"/>
                          <a:ea typeface="Lora"/>
                          <a:cs typeface="Lora"/>
                          <a:sym typeface="Lora"/>
                        </a:rPr>
                        <a:t>  1</a:t>
                      </a:r>
                    </a:p>
                    <a:p>
                      <a:pPr algn="l">
                        <a:lnSpc>
                          <a:spcPts val="800"/>
                        </a:lnSpc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Lora Bold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800"/>
                        </a:lnSpc>
                        <a:defRPr/>
                      </a:pPr>
                      <a:endParaRPr lang="en-US" sz="2000" dirty="0">
                        <a:solidFill>
                          <a:srgbClr val="0070C0"/>
                        </a:solidFill>
                        <a:latin typeface="Lora Bold" charset="-52"/>
                      </a:endParaRPr>
                    </a:p>
                    <a:p>
                      <a:pPr algn="l">
                        <a:lnSpc>
                          <a:spcPts val="800"/>
                        </a:lnSpc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Lora Bold" charset="-52"/>
                          <a:ea typeface="Lora"/>
                          <a:cs typeface="Lora"/>
                          <a:sym typeface="Lora"/>
                        </a:rPr>
                        <a:t>  5</a:t>
                      </a:r>
                    </a:p>
                    <a:p>
                      <a:pPr algn="l">
                        <a:lnSpc>
                          <a:spcPts val="800"/>
                        </a:lnSpc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Lora Bold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800"/>
                        </a:lnSpc>
                        <a:defRPr/>
                      </a:pPr>
                      <a:endParaRPr lang="en-US" sz="2000" dirty="0">
                        <a:solidFill>
                          <a:srgbClr val="0070C0"/>
                        </a:solidFill>
                        <a:latin typeface="Lora Bold" charset="-52"/>
                      </a:endParaRPr>
                    </a:p>
                    <a:p>
                      <a:pPr algn="l">
                        <a:lnSpc>
                          <a:spcPts val="800"/>
                        </a:lnSpc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Lora Bold" charset="-52"/>
                          <a:ea typeface="Lora"/>
                          <a:cs typeface="Lora"/>
                          <a:sym typeface="Lora"/>
                        </a:rPr>
                        <a:t>   </a:t>
                      </a:r>
                      <a:r>
                        <a:rPr lang="uk-UA" sz="2000" dirty="0">
                          <a:solidFill>
                            <a:srgbClr val="0070C0"/>
                          </a:solidFill>
                          <a:latin typeface="Lora Bold" charset="-52"/>
                          <a:ea typeface="Lora"/>
                          <a:cs typeface="Lora"/>
                          <a:sym typeface="Lora"/>
                        </a:rPr>
                        <a:t>42%</a:t>
                      </a:r>
                      <a:endParaRPr lang="en-US" sz="2000" dirty="0">
                        <a:solidFill>
                          <a:srgbClr val="0070C0"/>
                        </a:solidFill>
                        <a:latin typeface="Lora Bold" charset="-52"/>
                        <a:ea typeface="Lora"/>
                        <a:cs typeface="Lora"/>
                        <a:sym typeface="Lora"/>
                      </a:endParaRPr>
                    </a:p>
                    <a:p>
                      <a:pPr algn="l">
                        <a:lnSpc>
                          <a:spcPts val="800"/>
                        </a:lnSpc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Lora Bold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800"/>
                        </a:lnSpc>
                        <a:defRPr/>
                      </a:pPr>
                      <a:endParaRPr lang="en-US" sz="2000" dirty="0">
                        <a:solidFill>
                          <a:srgbClr val="0070C0"/>
                        </a:solidFill>
                        <a:latin typeface="Lora Bold" charset="-52"/>
                      </a:endParaRPr>
                    </a:p>
                    <a:p>
                      <a:pPr algn="l">
                        <a:lnSpc>
                          <a:spcPts val="800"/>
                        </a:lnSpc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Lora Bold" charset="-52"/>
                          <a:ea typeface="Lora"/>
                          <a:cs typeface="Lora"/>
                          <a:sym typeface="Lora"/>
                        </a:rPr>
                        <a:t>   </a:t>
                      </a:r>
                    </a:p>
                    <a:p>
                      <a:pPr algn="l">
                        <a:lnSpc>
                          <a:spcPts val="800"/>
                        </a:lnSpc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Lora Bold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  <a:p>
                      <a:pPr algn="l">
                        <a:lnSpc>
                          <a:spcPts val="800"/>
                        </a:lnSpc>
                        <a:defRPr/>
                      </a:pPr>
                      <a:endParaRPr lang="en-US" sz="2000" dirty="0">
                        <a:solidFill>
                          <a:srgbClr val="0070C0"/>
                        </a:solidFill>
                        <a:latin typeface="Lora Bold" charset="-52"/>
                      </a:endParaRPr>
                    </a:p>
                    <a:p>
                      <a:pPr algn="l">
                        <a:lnSpc>
                          <a:spcPts val="800"/>
                        </a:lnSpc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Lora Bold" charset="-52"/>
                          <a:sym typeface="Lora"/>
                        </a:rPr>
                        <a:t>   </a:t>
                      </a:r>
                    </a:p>
                    <a:p>
                      <a:pPr algn="l">
                        <a:lnSpc>
                          <a:spcPts val="800"/>
                        </a:lnSpc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Lora Bold" charset="-52"/>
                          <a:sym typeface="Lora"/>
                        </a:rPr>
                        <a:t>  </a:t>
                      </a:r>
                      <a:r>
                        <a:rPr lang="uk-UA" sz="2000" dirty="0" err="1">
                          <a:solidFill>
                            <a:srgbClr val="0070C0"/>
                          </a:solidFill>
                          <a:latin typeface="Lora Bold" charset="-52"/>
                          <a:sym typeface="Lora"/>
                        </a:rPr>
                        <a:t>Івженко</a:t>
                      </a:r>
                      <a:r>
                        <a:rPr lang="uk-UA" sz="2000" dirty="0">
                          <a:solidFill>
                            <a:srgbClr val="0070C0"/>
                          </a:solidFill>
                          <a:latin typeface="Lora Bold" charset="-52"/>
                          <a:sym typeface="Lora"/>
                        </a:rPr>
                        <a:t> Ольга Володимирівна</a:t>
                      </a:r>
                      <a:endParaRPr lang="en-US" sz="2000" dirty="0">
                        <a:solidFill>
                          <a:srgbClr val="0070C0"/>
                        </a:solidFill>
                        <a:latin typeface="Lora Bold" charset="-52"/>
                        <a:sym typeface="Lora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9779">
                <a:tc>
                  <a:txBody>
                    <a:bodyPr/>
                    <a:lstStyle/>
                    <a:p>
                      <a:pPr algn="l">
                        <a:lnSpc>
                          <a:spcPts val="800"/>
                        </a:lnSpc>
                        <a:defRPr/>
                      </a:pPr>
                      <a:endParaRPr lang="en-US" sz="2000" dirty="0">
                        <a:solidFill>
                          <a:srgbClr val="0070C0"/>
                        </a:solidFill>
                        <a:latin typeface="Lora Bold" charset="-52"/>
                      </a:endParaRPr>
                    </a:p>
                    <a:p>
                      <a:pPr algn="l">
                        <a:lnSpc>
                          <a:spcPts val="800"/>
                        </a:lnSpc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Lora Bold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  <a:r>
                        <a:rPr lang="uk-UA" sz="2000" dirty="0">
                          <a:solidFill>
                            <a:srgbClr val="0070C0"/>
                          </a:solidFill>
                          <a:latin typeface="Lora Bold" charset="-52"/>
                          <a:ea typeface="Lora"/>
                          <a:cs typeface="Lora"/>
                          <a:sym typeface="Lora"/>
                        </a:rPr>
                        <a:t>2</a:t>
                      </a:r>
                      <a:endParaRPr lang="en-US" sz="2000" dirty="0">
                        <a:solidFill>
                          <a:srgbClr val="0070C0"/>
                        </a:solidFill>
                        <a:latin typeface="Lora Bold" charset="-52"/>
                        <a:ea typeface="Lora"/>
                        <a:cs typeface="Lora"/>
                        <a:sym typeface="Lora"/>
                      </a:endParaRPr>
                    </a:p>
                    <a:p>
                      <a:pPr algn="l">
                        <a:lnSpc>
                          <a:spcPts val="800"/>
                        </a:lnSpc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Lora Bold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800"/>
                        </a:lnSpc>
                        <a:defRPr/>
                      </a:pPr>
                      <a:endParaRPr lang="en-US" sz="2000" dirty="0">
                        <a:solidFill>
                          <a:srgbClr val="0070C0"/>
                        </a:solidFill>
                        <a:latin typeface="Lora Bold" charset="-52"/>
                      </a:endParaRPr>
                    </a:p>
                    <a:p>
                      <a:pPr algn="l">
                        <a:lnSpc>
                          <a:spcPts val="800"/>
                        </a:lnSpc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Lora Bold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  <a:r>
                        <a:rPr lang="uk-UA" sz="2000" dirty="0">
                          <a:solidFill>
                            <a:srgbClr val="0070C0"/>
                          </a:solidFill>
                          <a:latin typeface="Lora Bold" charset="-52"/>
                          <a:ea typeface="Lora"/>
                          <a:cs typeface="Lora"/>
                          <a:sym typeface="Lora"/>
                        </a:rPr>
                        <a:t>6</a:t>
                      </a:r>
                      <a:endParaRPr lang="en-US" sz="2000" dirty="0">
                        <a:solidFill>
                          <a:srgbClr val="0070C0"/>
                        </a:solidFill>
                        <a:latin typeface="Lora Bold" charset="-52"/>
                        <a:ea typeface="Lora"/>
                        <a:cs typeface="Lora"/>
                        <a:sym typeface="Lora"/>
                      </a:endParaRPr>
                    </a:p>
                    <a:p>
                      <a:pPr algn="l">
                        <a:lnSpc>
                          <a:spcPts val="800"/>
                        </a:lnSpc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Lora Bold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800"/>
                        </a:lnSpc>
                        <a:defRPr/>
                      </a:pPr>
                      <a:endParaRPr lang="en-US" sz="2000" dirty="0">
                        <a:solidFill>
                          <a:srgbClr val="0070C0"/>
                        </a:solidFill>
                        <a:latin typeface="Lora Bold" charset="-52"/>
                      </a:endParaRPr>
                    </a:p>
                    <a:p>
                      <a:pPr algn="l">
                        <a:lnSpc>
                          <a:spcPts val="800"/>
                        </a:lnSpc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Lora Bold" charset="-52"/>
                          <a:ea typeface="Lora"/>
                          <a:cs typeface="Lora"/>
                          <a:sym typeface="Lora"/>
                        </a:rPr>
                        <a:t>   </a:t>
                      </a:r>
                      <a:r>
                        <a:rPr lang="uk-UA" sz="2000" dirty="0">
                          <a:solidFill>
                            <a:srgbClr val="0070C0"/>
                          </a:solidFill>
                          <a:latin typeface="Lora Bold" charset="-52"/>
                          <a:ea typeface="Lora"/>
                          <a:cs typeface="Lora"/>
                          <a:sym typeface="Lora"/>
                        </a:rPr>
                        <a:t>31%</a:t>
                      </a:r>
                      <a:endParaRPr lang="en-US" sz="2000" dirty="0">
                        <a:solidFill>
                          <a:srgbClr val="0070C0"/>
                        </a:solidFill>
                        <a:latin typeface="Lora Bold" charset="-52"/>
                        <a:ea typeface="Lora"/>
                        <a:cs typeface="Lora"/>
                        <a:sym typeface="Lora"/>
                      </a:endParaRPr>
                    </a:p>
                    <a:p>
                      <a:pPr algn="l">
                        <a:lnSpc>
                          <a:spcPts val="800"/>
                        </a:lnSpc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Lora Bold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800"/>
                        </a:lnSpc>
                        <a:defRPr/>
                      </a:pPr>
                      <a:endParaRPr lang="en-US" sz="2000" dirty="0">
                        <a:solidFill>
                          <a:srgbClr val="0070C0"/>
                        </a:solidFill>
                        <a:latin typeface="Lora Bold" charset="-52"/>
                      </a:endParaRPr>
                    </a:p>
                    <a:p>
                      <a:pPr algn="l">
                        <a:lnSpc>
                          <a:spcPts val="800"/>
                        </a:lnSpc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Lora Bold" charset="-52"/>
                          <a:ea typeface="Lora"/>
                          <a:cs typeface="Lora"/>
                          <a:sym typeface="Lora"/>
                        </a:rPr>
                        <a:t>   </a:t>
                      </a:r>
                    </a:p>
                    <a:p>
                      <a:pPr algn="l">
                        <a:lnSpc>
                          <a:spcPts val="800"/>
                        </a:lnSpc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Lora Bold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  <a:p>
                      <a:pPr algn="l">
                        <a:lnSpc>
                          <a:spcPts val="800"/>
                        </a:lnSpc>
                        <a:defRPr/>
                      </a:pPr>
                      <a:endParaRPr lang="en-US" sz="2000" dirty="0">
                        <a:solidFill>
                          <a:srgbClr val="0070C0"/>
                        </a:solidFill>
                        <a:latin typeface="Lora Bold" charset="-52"/>
                      </a:endParaRPr>
                    </a:p>
                    <a:p>
                      <a:pPr algn="l">
                        <a:lnSpc>
                          <a:spcPts val="800"/>
                        </a:lnSpc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Lora Bold" charset="-52"/>
                          <a:sym typeface="Lora"/>
                        </a:rPr>
                        <a:t>   </a:t>
                      </a:r>
                      <a:r>
                        <a:rPr lang="uk-UA" sz="2000" dirty="0">
                          <a:solidFill>
                            <a:srgbClr val="0070C0"/>
                          </a:solidFill>
                          <a:latin typeface="Lora Bold" charset="-52"/>
                          <a:sym typeface="Lora"/>
                        </a:rPr>
                        <a:t>Пирогова Дар’я Василівна</a:t>
                      </a:r>
                      <a:endParaRPr lang="en-US" sz="2000" dirty="0">
                        <a:solidFill>
                          <a:srgbClr val="0070C0"/>
                        </a:solidFill>
                        <a:latin typeface="Lora Bold" charset="-52"/>
                        <a:sym typeface="Lora"/>
                      </a:endParaRPr>
                    </a:p>
                    <a:p>
                      <a:pPr algn="l">
                        <a:lnSpc>
                          <a:spcPts val="800"/>
                        </a:lnSpc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Lora Bold" charset="-52"/>
                          <a:sym typeface="Lora"/>
                        </a:rPr>
                        <a:t>  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9779">
                <a:tc>
                  <a:txBody>
                    <a:bodyPr/>
                    <a:lstStyle/>
                    <a:p>
                      <a:pPr algn="l">
                        <a:lnSpc>
                          <a:spcPts val="800"/>
                        </a:lnSpc>
                        <a:defRPr/>
                      </a:pPr>
                      <a:endParaRPr lang="en-US" sz="2000" dirty="0">
                        <a:solidFill>
                          <a:srgbClr val="0070C0"/>
                        </a:solidFill>
                        <a:latin typeface="Lora Bold" charset="-52"/>
                      </a:endParaRPr>
                    </a:p>
                    <a:p>
                      <a:pPr algn="l">
                        <a:lnSpc>
                          <a:spcPts val="800"/>
                        </a:lnSpc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Lora Bold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  <a:r>
                        <a:rPr lang="uk-UA" sz="2000" dirty="0">
                          <a:solidFill>
                            <a:srgbClr val="0070C0"/>
                          </a:solidFill>
                          <a:latin typeface="Lora Bold" charset="-52"/>
                          <a:ea typeface="Lora"/>
                          <a:cs typeface="Lora"/>
                          <a:sym typeface="Lora"/>
                        </a:rPr>
                        <a:t>3</a:t>
                      </a:r>
                      <a:endParaRPr lang="en-US" sz="2000" dirty="0">
                        <a:solidFill>
                          <a:srgbClr val="0070C0"/>
                        </a:solidFill>
                        <a:latin typeface="Lora Bold" charset="-52"/>
                        <a:ea typeface="Lora"/>
                        <a:cs typeface="Lora"/>
                        <a:sym typeface="Lora"/>
                      </a:endParaRPr>
                    </a:p>
                    <a:p>
                      <a:pPr algn="l">
                        <a:lnSpc>
                          <a:spcPts val="800"/>
                        </a:lnSpc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Lora Bold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800"/>
                        </a:lnSpc>
                        <a:defRPr/>
                      </a:pPr>
                      <a:endParaRPr lang="en-US" sz="2000" dirty="0">
                        <a:solidFill>
                          <a:srgbClr val="0070C0"/>
                        </a:solidFill>
                        <a:latin typeface="Lora Bold" charset="-52"/>
                      </a:endParaRPr>
                    </a:p>
                    <a:p>
                      <a:pPr algn="l">
                        <a:lnSpc>
                          <a:spcPts val="800"/>
                        </a:lnSpc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Lora Bold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  <a:r>
                        <a:rPr lang="uk-UA" sz="2000" dirty="0">
                          <a:solidFill>
                            <a:srgbClr val="0070C0"/>
                          </a:solidFill>
                          <a:latin typeface="Lora Bold" charset="-52"/>
                          <a:ea typeface="Lora"/>
                          <a:cs typeface="Lora"/>
                          <a:sym typeface="Lora"/>
                        </a:rPr>
                        <a:t>7</a:t>
                      </a:r>
                      <a:endParaRPr lang="en-US" sz="2000" dirty="0">
                        <a:solidFill>
                          <a:srgbClr val="0070C0"/>
                        </a:solidFill>
                        <a:latin typeface="Lora Bold" charset="-52"/>
                        <a:ea typeface="Lora"/>
                        <a:cs typeface="Lora"/>
                        <a:sym typeface="Lora"/>
                      </a:endParaRPr>
                    </a:p>
                    <a:p>
                      <a:pPr algn="l">
                        <a:lnSpc>
                          <a:spcPts val="800"/>
                        </a:lnSpc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Lora Bold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800"/>
                        </a:lnSpc>
                        <a:defRPr/>
                      </a:pPr>
                      <a:endParaRPr lang="en-US" sz="2000" dirty="0">
                        <a:solidFill>
                          <a:srgbClr val="0070C0"/>
                        </a:solidFill>
                        <a:latin typeface="Lora Bold" charset="-52"/>
                      </a:endParaRPr>
                    </a:p>
                    <a:p>
                      <a:pPr algn="l">
                        <a:lnSpc>
                          <a:spcPts val="800"/>
                        </a:lnSpc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Lora Bold" charset="-52"/>
                          <a:ea typeface="Lora"/>
                          <a:cs typeface="Lora"/>
                          <a:sym typeface="Lora"/>
                        </a:rPr>
                        <a:t>   </a:t>
                      </a:r>
                      <a:r>
                        <a:rPr lang="uk-UA" sz="2000" dirty="0">
                          <a:solidFill>
                            <a:srgbClr val="0070C0"/>
                          </a:solidFill>
                          <a:latin typeface="Lora Bold" charset="-52"/>
                          <a:ea typeface="Lora"/>
                          <a:cs typeface="Lora"/>
                          <a:sym typeface="Lora"/>
                        </a:rPr>
                        <a:t>39%</a:t>
                      </a:r>
                      <a:endParaRPr lang="en-US" sz="2000" dirty="0">
                        <a:solidFill>
                          <a:srgbClr val="0070C0"/>
                        </a:solidFill>
                        <a:latin typeface="Lora Bold" charset="-52"/>
                        <a:ea typeface="Lora"/>
                        <a:cs typeface="Lora"/>
                        <a:sym typeface="Lora"/>
                      </a:endParaRPr>
                    </a:p>
                    <a:p>
                      <a:pPr algn="l">
                        <a:lnSpc>
                          <a:spcPts val="800"/>
                        </a:lnSpc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Lora Bold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800"/>
                        </a:lnSpc>
                        <a:defRPr/>
                      </a:pPr>
                      <a:endParaRPr lang="en-US" sz="2000" dirty="0">
                        <a:solidFill>
                          <a:srgbClr val="0070C0"/>
                        </a:solidFill>
                        <a:latin typeface="Lora Bold" charset="-52"/>
                      </a:endParaRPr>
                    </a:p>
                    <a:p>
                      <a:pPr algn="l">
                        <a:lnSpc>
                          <a:spcPts val="800"/>
                        </a:lnSpc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Lora Bold" charset="-52"/>
                          <a:ea typeface="Lora"/>
                          <a:cs typeface="Lora"/>
                          <a:sym typeface="Lora"/>
                        </a:rPr>
                        <a:t>   </a:t>
                      </a:r>
                    </a:p>
                    <a:p>
                      <a:pPr algn="l">
                        <a:lnSpc>
                          <a:spcPts val="800"/>
                        </a:lnSpc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Lora Bold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  <a:p>
                      <a:pPr algn="l">
                        <a:lnSpc>
                          <a:spcPts val="800"/>
                        </a:lnSpc>
                        <a:defRPr/>
                      </a:pPr>
                      <a:endParaRPr lang="en-US" sz="2000" dirty="0">
                        <a:solidFill>
                          <a:srgbClr val="0070C0"/>
                        </a:solidFill>
                        <a:latin typeface="Lora Bold" charset="-52"/>
                      </a:endParaRPr>
                    </a:p>
                    <a:p>
                      <a:pPr algn="l">
                        <a:lnSpc>
                          <a:spcPts val="800"/>
                        </a:lnSpc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Lora Bold" charset="-52"/>
                          <a:sym typeface="Lora"/>
                        </a:rPr>
                        <a:t>   </a:t>
                      </a:r>
                    </a:p>
                    <a:p>
                      <a:pPr algn="l">
                        <a:lnSpc>
                          <a:spcPts val="800"/>
                        </a:lnSpc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Lora Bold" charset="-52"/>
                          <a:sym typeface="Lora"/>
                        </a:rPr>
                        <a:t>  </a:t>
                      </a:r>
                      <a:r>
                        <a:rPr lang="uk-UA" sz="2000" dirty="0" err="1">
                          <a:solidFill>
                            <a:srgbClr val="0070C0"/>
                          </a:solidFill>
                          <a:latin typeface="Lora Bold" charset="-52"/>
                          <a:sym typeface="Lora"/>
                        </a:rPr>
                        <a:t>Хрестьян</a:t>
                      </a:r>
                      <a:r>
                        <a:rPr lang="uk-UA" sz="2000" dirty="0">
                          <a:solidFill>
                            <a:srgbClr val="0070C0"/>
                          </a:solidFill>
                          <a:latin typeface="Lora Bold" charset="-52"/>
                          <a:sym typeface="Lora"/>
                        </a:rPr>
                        <a:t> Марина Сергіївна</a:t>
                      </a:r>
                      <a:endParaRPr lang="en-US" sz="2000" dirty="0">
                        <a:solidFill>
                          <a:srgbClr val="0070C0"/>
                        </a:solidFill>
                        <a:latin typeface="Lora Bold" charset="-52"/>
                        <a:sym typeface="Lora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9779">
                <a:tc>
                  <a:txBody>
                    <a:bodyPr/>
                    <a:lstStyle/>
                    <a:p>
                      <a:pPr algn="l">
                        <a:lnSpc>
                          <a:spcPts val="800"/>
                        </a:lnSpc>
                        <a:defRPr/>
                      </a:pPr>
                      <a:endParaRPr lang="en-US" sz="2000" dirty="0">
                        <a:solidFill>
                          <a:srgbClr val="0070C0"/>
                        </a:solidFill>
                        <a:latin typeface="Lora Bold" charset="-52"/>
                      </a:endParaRPr>
                    </a:p>
                    <a:p>
                      <a:pPr algn="l">
                        <a:lnSpc>
                          <a:spcPts val="800"/>
                        </a:lnSpc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Lora Bold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  <a:r>
                        <a:rPr lang="uk-UA" sz="2000" dirty="0">
                          <a:solidFill>
                            <a:srgbClr val="0070C0"/>
                          </a:solidFill>
                          <a:latin typeface="Lora Bold" charset="-52"/>
                          <a:ea typeface="Lora"/>
                          <a:cs typeface="Lora"/>
                          <a:sym typeface="Lora"/>
                        </a:rPr>
                        <a:t>4</a:t>
                      </a:r>
                      <a:endParaRPr lang="en-US" sz="2000" dirty="0">
                        <a:solidFill>
                          <a:srgbClr val="0070C0"/>
                        </a:solidFill>
                        <a:latin typeface="Lora Bold" charset="-52"/>
                        <a:ea typeface="Lora"/>
                        <a:cs typeface="Lora"/>
                        <a:sym typeface="Lora"/>
                      </a:endParaRPr>
                    </a:p>
                    <a:p>
                      <a:pPr algn="l">
                        <a:lnSpc>
                          <a:spcPts val="800"/>
                        </a:lnSpc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Lora Bold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800"/>
                        </a:lnSpc>
                        <a:defRPr/>
                      </a:pPr>
                      <a:endParaRPr lang="en-US" sz="2000" dirty="0">
                        <a:solidFill>
                          <a:srgbClr val="0070C0"/>
                        </a:solidFill>
                        <a:latin typeface="Lora Bold" charset="-52"/>
                      </a:endParaRPr>
                    </a:p>
                    <a:p>
                      <a:pPr algn="l">
                        <a:lnSpc>
                          <a:spcPts val="800"/>
                        </a:lnSpc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Lora Bold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  <a:r>
                        <a:rPr lang="uk-UA" sz="2000" dirty="0">
                          <a:solidFill>
                            <a:srgbClr val="0070C0"/>
                          </a:solidFill>
                          <a:latin typeface="Lora Bold" charset="-52"/>
                          <a:ea typeface="Lora"/>
                          <a:cs typeface="Lora"/>
                          <a:sym typeface="Lora"/>
                        </a:rPr>
                        <a:t>8</a:t>
                      </a:r>
                      <a:endParaRPr lang="en-US" sz="2000" dirty="0">
                        <a:solidFill>
                          <a:srgbClr val="0070C0"/>
                        </a:solidFill>
                        <a:latin typeface="Lora Bold" charset="-52"/>
                        <a:ea typeface="Lora"/>
                        <a:cs typeface="Lora"/>
                        <a:sym typeface="Lora"/>
                      </a:endParaRPr>
                    </a:p>
                    <a:p>
                      <a:pPr algn="l">
                        <a:lnSpc>
                          <a:spcPts val="800"/>
                        </a:lnSpc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Lora Bold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800"/>
                        </a:lnSpc>
                        <a:defRPr/>
                      </a:pPr>
                      <a:endParaRPr lang="en-US" sz="2000" dirty="0">
                        <a:solidFill>
                          <a:srgbClr val="0070C0"/>
                        </a:solidFill>
                        <a:latin typeface="Lora Bold" charset="-52"/>
                      </a:endParaRPr>
                    </a:p>
                    <a:p>
                      <a:pPr algn="l">
                        <a:lnSpc>
                          <a:spcPts val="800"/>
                        </a:lnSpc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Lora Bold" charset="-52"/>
                          <a:ea typeface="Lora"/>
                          <a:cs typeface="Lora"/>
                          <a:sym typeface="Lora"/>
                        </a:rPr>
                        <a:t>   </a:t>
                      </a:r>
                    </a:p>
                    <a:p>
                      <a:pPr algn="l">
                        <a:lnSpc>
                          <a:spcPts val="800"/>
                        </a:lnSpc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Lora Bold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  <a:r>
                        <a:rPr lang="uk-UA" sz="2000" dirty="0">
                          <a:solidFill>
                            <a:srgbClr val="0070C0"/>
                          </a:solidFill>
                          <a:latin typeface="Lora Bold" charset="-52"/>
                          <a:ea typeface="Lora"/>
                          <a:cs typeface="Lora"/>
                          <a:sym typeface="Lora"/>
                        </a:rPr>
                        <a:t>58%</a:t>
                      </a:r>
                      <a:endParaRPr lang="en-US" sz="2000" dirty="0">
                        <a:solidFill>
                          <a:srgbClr val="0070C0"/>
                        </a:solidFill>
                        <a:latin typeface="Lora Bold" charset="-52"/>
                        <a:ea typeface="Lora"/>
                        <a:cs typeface="Lora"/>
                        <a:sym typeface="Lora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800"/>
                        </a:lnSpc>
                        <a:defRPr/>
                      </a:pPr>
                      <a:endParaRPr lang="en-US" sz="2000" dirty="0">
                        <a:solidFill>
                          <a:srgbClr val="0070C0"/>
                        </a:solidFill>
                        <a:latin typeface="Lora Bold" charset="-52"/>
                      </a:endParaRPr>
                    </a:p>
                    <a:p>
                      <a:pPr algn="l">
                        <a:lnSpc>
                          <a:spcPts val="800"/>
                        </a:lnSpc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Lora Bold" charset="-52"/>
                          <a:ea typeface="Lora"/>
                          <a:cs typeface="Lora"/>
                          <a:sym typeface="Lora"/>
                        </a:rPr>
                        <a:t>   </a:t>
                      </a:r>
                    </a:p>
                    <a:p>
                      <a:pPr algn="l">
                        <a:lnSpc>
                          <a:spcPts val="800"/>
                        </a:lnSpc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Lora Bold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  <a:p>
                      <a:pPr algn="l">
                        <a:lnSpc>
                          <a:spcPts val="800"/>
                        </a:lnSpc>
                        <a:defRPr/>
                      </a:pPr>
                      <a:endParaRPr lang="en-US" sz="2000" dirty="0">
                        <a:solidFill>
                          <a:srgbClr val="0070C0"/>
                        </a:solidFill>
                        <a:latin typeface="Lora Bold" charset="-52"/>
                      </a:endParaRPr>
                    </a:p>
                    <a:p>
                      <a:pPr algn="l">
                        <a:lnSpc>
                          <a:spcPts val="800"/>
                        </a:lnSpc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Lora Bold" charset="-52"/>
                          <a:sym typeface="Lora"/>
                        </a:rPr>
                        <a:t>   </a:t>
                      </a:r>
                      <a:r>
                        <a:rPr lang="uk-UA" sz="2000" dirty="0">
                          <a:solidFill>
                            <a:srgbClr val="0070C0"/>
                          </a:solidFill>
                          <a:latin typeface="Lora Bold" charset="-52"/>
                          <a:sym typeface="Lora"/>
                        </a:rPr>
                        <a:t>Назаренко Світлана Михайлівна</a:t>
                      </a:r>
                      <a:endParaRPr lang="en-US" sz="2000" dirty="0">
                        <a:solidFill>
                          <a:srgbClr val="0070C0"/>
                        </a:solidFill>
                        <a:latin typeface="Lora Bold" charset="-52"/>
                        <a:sym typeface="Lora"/>
                      </a:endParaRPr>
                    </a:p>
                    <a:p>
                      <a:pPr algn="l">
                        <a:lnSpc>
                          <a:spcPts val="800"/>
                        </a:lnSpc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Lora Bold" charset="-52"/>
                          <a:sym typeface="Lora"/>
                        </a:rPr>
                        <a:t>  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800"/>
                        </a:lnSpc>
                        <a:defRPr/>
                      </a:pPr>
                      <a:endParaRPr lang="en-US" sz="2000" dirty="0">
                        <a:solidFill>
                          <a:srgbClr val="0070C0"/>
                        </a:solidFill>
                        <a:latin typeface="Lora Bold" charset="-52"/>
                      </a:endParaRPr>
                    </a:p>
                    <a:p>
                      <a:pPr algn="l">
                        <a:lnSpc>
                          <a:spcPts val="800"/>
                        </a:lnSpc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Lora Bold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  <a:r>
                        <a:rPr lang="uk-UA" sz="2000" dirty="0">
                          <a:solidFill>
                            <a:srgbClr val="0070C0"/>
                          </a:solidFill>
                          <a:latin typeface="Lora Bold" charset="-52"/>
                          <a:ea typeface="Lora"/>
                          <a:cs typeface="Lora"/>
                          <a:sym typeface="Lora"/>
                        </a:rPr>
                        <a:t>5</a:t>
                      </a:r>
                      <a:endParaRPr lang="en-US" sz="2000" dirty="0">
                        <a:solidFill>
                          <a:srgbClr val="0070C0"/>
                        </a:solidFill>
                        <a:latin typeface="Lora Bold" charset="-52"/>
                        <a:ea typeface="Lora"/>
                        <a:cs typeface="Lora"/>
                        <a:sym typeface="Lora"/>
                      </a:endParaRPr>
                    </a:p>
                    <a:p>
                      <a:pPr algn="l">
                        <a:lnSpc>
                          <a:spcPts val="800"/>
                        </a:lnSpc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Lora Bold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800"/>
                        </a:lnSpc>
                        <a:defRPr/>
                      </a:pPr>
                      <a:endParaRPr lang="en-US" sz="2000" dirty="0">
                        <a:solidFill>
                          <a:srgbClr val="0070C0"/>
                        </a:solidFill>
                        <a:latin typeface="Lora Bold" charset="-52"/>
                      </a:endParaRPr>
                    </a:p>
                    <a:p>
                      <a:pPr algn="l">
                        <a:lnSpc>
                          <a:spcPts val="800"/>
                        </a:lnSpc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Lora Bold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  <a:r>
                        <a:rPr lang="uk-UA" sz="2000" dirty="0">
                          <a:solidFill>
                            <a:srgbClr val="0070C0"/>
                          </a:solidFill>
                          <a:latin typeface="Lora Bold" charset="-52"/>
                          <a:ea typeface="Lora"/>
                          <a:cs typeface="Lora"/>
                          <a:sym typeface="Lora"/>
                        </a:rPr>
                        <a:t>9</a:t>
                      </a:r>
                      <a:endParaRPr lang="en-US" sz="2000" dirty="0">
                        <a:solidFill>
                          <a:srgbClr val="0070C0"/>
                        </a:solidFill>
                        <a:latin typeface="Lora Bold" charset="-52"/>
                        <a:ea typeface="Lora"/>
                        <a:cs typeface="Lora"/>
                        <a:sym typeface="Lora"/>
                      </a:endParaRPr>
                    </a:p>
                    <a:p>
                      <a:pPr algn="l">
                        <a:lnSpc>
                          <a:spcPts val="800"/>
                        </a:lnSpc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Lora Bold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800"/>
                        </a:lnSpc>
                        <a:defRPr/>
                      </a:pPr>
                      <a:endParaRPr lang="uk-UA" sz="2000" dirty="0">
                        <a:solidFill>
                          <a:srgbClr val="0070C0"/>
                        </a:solidFill>
                        <a:latin typeface="Lora Bold" charset="-52"/>
                      </a:endParaRPr>
                    </a:p>
                    <a:p>
                      <a:pPr algn="l">
                        <a:lnSpc>
                          <a:spcPts val="800"/>
                        </a:lnSpc>
                        <a:defRPr/>
                      </a:pPr>
                      <a:r>
                        <a:rPr lang="uk-UA" sz="2000" dirty="0">
                          <a:solidFill>
                            <a:srgbClr val="0070C0"/>
                          </a:solidFill>
                          <a:latin typeface="Lora Bold" charset="-52"/>
                        </a:rPr>
                        <a:t>43%</a:t>
                      </a:r>
                      <a:endParaRPr lang="en-US" sz="2000" dirty="0">
                        <a:solidFill>
                          <a:srgbClr val="0070C0"/>
                        </a:solidFill>
                        <a:latin typeface="Lora Bold" charset="-52"/>
                      </a:endParaRPr>
                    </a:p>
                    <a:p>
                      <a:pPr algn="l">
                        <a:lnSpc>
                          <a:spcPts val="800"/>
                        </a:lnSpc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Lora Bold" charset="-52"/>
                          <a:ea typeface="Lora"/>
                          <a:cs typeface="Lora"/>
                          <a:sym typeface="Lora"/>
                        </a:rPr>
                        <a:t>   </a:t>
                      </a:r>
                    </a:p>
                    <a:p>
                      <a:pPr algn="l">
                        <a:lnSpc>
                          <a:spcPts val="800"/>
                        </a:lnSpc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Lora Bold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800"/>
                        </a:lnSpc>
                        <a:defRPr/>
                      </a:pPr>
                      <a:endParaRPr lang="en-US" sz="2000" dirty="0">
                        <a:solidFill>
                          <a:srgbClr val="0070C0"/>
                        </a:solidFill>
                        <a:latin typeface="Lora Bold" charset="-52"/>
                      </a:endParaRPr>
                    </a:p>
                    <a:p>
                      <a:pPr algn="l">
                        <a:lnSpc>
                          <a:spcPts val="800"/>
                        </a:lnSpc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Lora Bold" charset="-52"/>
                          <a:ea typeface="Lora"/>
                          <a:cs typeface="Lora"/>
                          <a:sym typeface="Lora"/>
                        </a:rPr>
                        <a:t>   </a:t>
                      </a:r>
                    </a:p>
                    <a:p>
                      <a:pPr algn="l">
                        <a:lnSpc>
                          <a:spcPts val="800"/>
                        </a:lnSpc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Lora Bold" charset="-52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  <a:p>
                      <a:pPr algn="l">
                        <a:lnSpc>
                          <a:spcPts val="800"/>
                        </a:lnSpc>
                        <a:defRPr/>
                      </a:pPr>
                      <a:r>
                        <a:rPr lang="uk-UA" sz="2000" dirty="0">
                          <a:solidFill>
                            <a:srgbClr val="0070C0"/>
                          </a:solidFill>
                          <a:latin typeface="Lora Bold" charset="-52"/>
                        </a:rPr>
                        <a:t>Мордань Світлана Володимирівна</a:t>
                      </a:r>
                      <a:endParaRPr lang="en-US" sz="2000" dirty="0">
                        <a:solidFill>
                          <a:srgbClr val="0070C0"/>
                        </a:solidFill>
                        <a:latin typeface="Lora Bold" charset="-52"/>
                      </a:endParaRPr>
                    </a:p>
                    <a:p>
                      <a:pPr algn="l">
                        <a:lnSpc>
                          <a:spcPts val="800"/>
                        </a:lnSpc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Lora Bold" charset="-52"/>
                          <a:sym typeface="Lora"/>
                        </a:rPr>
                        <a:t>   </a:t>
                      </a:r>
                    </a:p>
                    <a:p>
                      <a:pPr algn="l">
                        <a:lnSpc>
                          <a:spcPts val="800"/>
                        </a:lnSpc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latin typeface="Lora Bold" charset="-52"/>
                          <a:sym typeface="Lora"/>
                        </a:rPr>
                        <a:t>  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Box 5"/>
          <p:cNvSpPr txBox="1"/>
          <p:nvPr/>
        </p:nvSpPr>
        <p:spPr>
          <a:xfrm>
            <a:off x="4567720" y="180901"/>
            <a:ext cx="10391974" cy="481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sz="2800" b="1" dirty="0" err="1">
                <a:solidFill>
                  <a:srgbClr val="1363DF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Аналіз</a:t>
            </a:r>
            <a:r>
              <a:rPr lang="en-US" sz="2800" b="1" dirty="0">
                <a:solidFill>
                  <a:srgbClr val="1363DF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2800" b="1" dirty="0" err="1">
                <a:solidFill>
                  <a:srgbClr val="1363DF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стану</a:t>
            </a:r>
            <a:r>
              <a:rPr lang="en-US" sz="2800" b="1" dirty="0">
                <a:solidFill>
                  <a:srgbClr val="1363DF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2800" b="1" dirty="0" err="1">
                <a:solidFill>
                  <a:srgbClr val="1363DF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успішності</a:t>
            </a:r>
            <a:r>
              <a:rPr lang="en-US" sz="2800" b="1" dirty="0">
                <a:solidFill>
                  <a:srgbClr val="1363DF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2800" b="1" dirty="0" err="1">
                <a:solidFill>
                  <a:srgbClr val="1363DF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по</a:t>
            </a:r>
            <a:r>
              <a:rPr lang="en-US" sz="2800" b="1" dirty="0">
                <a:solidFill>
                  <a:srgbClr val="1363DF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2800" b="1" dirty="0" err="1">
                <a:solidFill>
                  <a:srgbClr val="1363DF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класах</a:t>
            </a:r>
            <a:r>
              <a:rPr lang="en-US" sz="2800" b="1" dirty="0">
                <a:solidFill>
                  <a:srgbClr val="1363DF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 </a:t>
            </a:r>
            <a:r>
              <a:rPr lang="en-US" sz="2800" b="1" dirty="0" err="1">
                <a:solidFill>
                  <a:srgbClr val="1363DF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та</a:t>
            </a:r>
            <a:r>
              <a:rPr lang="en-US" sz="2800" b="1" dirty="0">
                <a:solidFill>
                  <a:srgbClr val="1363DF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2800" b="1" dirty="0" err="1">
                <a:solidFill>
                  <a:srgbClr val="1363DF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середній</a:t>
            </a:r>
            <a:r>
              <a:rPr lang="en-US" sz="2800" b="1" dirty="0">
                <a:solidFill>
                  <a:srgbClr val="1363DF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2800" b="1" dirty="0" err="1">
                <a:solidFill>
                  <a:srgbClr val="1363DF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бал</a:t>
            </a:r>
            <a:r>
              <a:rPr lang="en-US" sz="2800" b="1" dirty="0">
                <a:solidFill>
                  <a:srgbClr val="1363DF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2800" b="1" dirty="0" err="1">
                <a:solidFill>
                  <a:srgbClr val="1363DF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класів</a:t>
            </a:r>
            <a:endParaRPr lang="en-US" sz="2800" b="1" dirty="0">
              <a:solidFill>
                <a:srgbClr val="1363DF"/>
              </a:solidFill>
              <a:latin typeface="Lora Bold" panose="00000800000000000000"/>
              <a:ea typeface="Lora Bold" panose="00000800000000000000"/>
              <a:cs typeface="Lora Bold" panose="00000800000000000000"/>
              <a:sym typeface="Lora Bold" panose="0000080000000000000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037647" y="8026330"/>
            <a:ext cx="4888793" cy="3636040"/>
          </a:xfrm>
          <a:custGeom>
            <a:avLst/>
            <a:gdLst/>
            <a:ahLst/>
            <a:cxnLst/>
            <a:rect l="l" t="t" r="r" b="b"/>
            <a:pathLst>
              <a:path w="4888793" h="3636040">
                <a:moveTo>
                  <a:pt x="0" y="0"/>
                </a:moveTo>
                <a:lnTo>
                  <a:pt x="4888793" y="0"/>
                </a:lnTo>
                <a:lnTo>
                  <a:pt x="4888793" y="3636040"/>
                </a:lnTo>
                <a:lnTo>
                  <a:pt x="0" y="36360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" name="Freeform 3"/>
          <p:cNvSpPr/>
          <p:nvPr/>
        </p:nvSpPr>
        <p:spPr>
          <a:xfrm>
            <a:off x="797051" y="1506220"/>
            <a:ext cx="5327164" cy="3003189"/>
          </a:xfrm>
          <a:custGeom>
            <a:avLst/>
            <a:gdLst/>
            <a:ahLst/>
            <a:cxnLst/>
            <a:rect l="l" t="t" r="r" b="b"/>
            <a:pathLst>
              <a:path w="5327164" h="3003189">
                <a:moveTo>
                  <a:pt x="0" y="0"/>
                </a:moveTo>
                <a:lnTo>
                  <a:pt x="5327164" y="0"/>
                </a:lnTo>
                <a:lnTo>
                  <a:pt x="5327164" y="3003189"/>
                </a:lnTo>
                <a:lnTo>
                  <a:pt x="0" y="30031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4" name="Group 4"/>
          <p:cNvGrpSpPr/>
          <p:nvPr/>
        </p:nvGrpSpPr>
        <p:grpSpPr>
          <a:xfrm>
            <a:off x="406749" y="275887"/>
            <a:ext cx="17692988" cy="1148715"/>
            <a:chOff x="0" y="0"/>
            <a:chExt cx="9930296" cy="644723"/>
          </a:xfrm>
        </p:grpSpPr>
        <p:sp>
          <p:nvSpPr>
            <p:cNvPr id="5" name="Freeform 5"/>
            <p:cNvSpPr/>
            <p:nvPr/>
          </p:nvSpPr>
          <p:spPr>
            <a:xfrm>
              <a:off x="2016" y="0"/>
              <a:ext cx="9926264" cy="644723"/>
            </a:xfrm>
            <a:custGeom>
              <a:avLst/>
              <a:gdLst/>
              <a:ahLst/>
              <a:cxnLst/>
              <a:rect l="l" t="t" r="r" b="b"/>
              <a:pathLst>
                <a:path w="9926264" h="644723">
                  <a:moveTo>
                    <a:pt x="9716329" y="0"/>
                  </a:moveTo>
                  <a:lnTo>
                    <a:pt x="6735" y="0"/>
                  </a:lnTo>
                  <a:cubicBezTo>
                    <a:pt x="4691" y="0"/>
                    <a:pt x="2769" y="974"/>
                    <a:pt x="1560" y="2622"/>
                  </a:cubicBezTo>
                  <a:cubicBezTo>
                    <a:pt x="351" y="4271"/>
                    <a:pt x="0" y="6397"/>
                    <a:pt x="615" y="8347"/>
                  </a:cubicBezTo>
                  <a:lnTo>
                    <a:pt x="198553" y="636377"/>
                  </a:lnTo>
                  <a:cubicBezTo>
                    <a:pt x="200119" y="641345"/>
                    <a:pt x="204726" y="644723"/>
                    <a:pt x="209935" y="644723"/>
                  </a:cubicBezTo>
                  <a:lnTo>
                    <a:pt x="9919529" y="644723"/>
                  </a:lnTo>
                  <a:cubicBezTo>
                    <a:pt x="9921573" y="644723"/>
                    <a:pt x="9923495" y="643749"/>
                    <a:pt x="9924704" y="642101"/>
                  </a:cubicBezTo>
                  <a:cubicBezTo>
                    <a:pt x="9925913" y="640452"/>
                    <a:pt x="9926264" y="638326"/>
                    <a:pt x="9925649" y="636377"/>
                  </a:cubicBezTo>
                  <a:lnTo>
                    <a:pt x="9727711" y="8347"/>
                  </a:lnTo>
                  <a:cubicBezTo>
                    <a:pt x="9726145" y="3379"/>
                    <a:pt x="9721538" y="0"/>
                    <a:pt x="971632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E42F">
                    <a:alpha val="100000"/>
                  </a:srgbClr>
                </a:gs>
                <a:gs pos="100000">
                  <a:srgbClr val="FFB613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101600" y="-38100"/>
              <a:ext cx="9727096" cy="6828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  <a:p>
              <a:pPr algn="ctr">
                <a:lnSpc>
                  <a:spcPts val="2660"/>
                </a:lnSpc>
              </a:pPr>
              <a:endParaRPr/>
            </a:p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 flipH="1" flipV="1">
            <a:off x="13745472" y="6721115"/>
            <a:ext cx="4542528" cy="3565885"/>
          </a:xfrm>
          <a:custGeom>
            <a:avLst/>
            <a:gdLst/>
            <a:ahLst/>
            <a:cxnLst/>
            <a:rect l="l" t="t" r="r" b="b"/>
            <a:pathLst>
              <a:path w="4542528" h="3565885">
                <a:moveTo>
                  <a:pt x="4542528" y="3565885"/>
                </a:moveTo>
                <a:lnTo>
                  <a:pt x="0" y="3565885"/>
                </a:lnTo>
                <a:lnTo>
                  <a:pt x="0" y="0"/>
                </a:lnTo>
                <a:lnTo>
                  <a:pt x="4542528" y="0"/>
                </a:lnTo>
                <a:lnTo>
                  <a:pt x="4542528" y="3565885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8" name="Group 8"/>
          <p:cNvGrpSpPr/>
          <p:nvPr/>
        </p:nvGrpSpPr>
        <p:grpSpPr>
          <a:xfrm>
            <a:off x="6033644" y="1706901"/>
            <a:ext cx="11771872" cy="2689328"/>
            <a:chOff x="0" y="0"/>
            <a:chExt cx="3100411" cy="7083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100411" cy="708300"/>
            </a:xfrm>
            <a:custGeom>
              <a:avLst/>
              <a:gdLst/>
              <a:ahLst/>
              <a:cxnLst/>
              <a:rect l="l" t="t" r="r" b="b"/>
              <a:pathLst>
                <a:path w="3100411" h="708300">
                  <a:moveTo>
                    <a:pt x="33541" y="0"/>
                  </a:moveTo>
                  <a:lnTo>
                    <a:pt x="3066870" y="0"/>
                  </a:lnTo>
                  <a:cubicBezTo>
                    <a:pt x="3085394" y="0"/>
                    <a:pt x="3100411" y="15017"/>
                    <a:pt x="3100411" y="33541"/>
                  </a:cubicBezTo>
                  <a:lnTo>
                    <a:pt x="3100411" y="674760"/>
                  </a:lnTo>
                  <a:cubicBezTo>
                    <a:pt x="3100411" y="683655"/>
                    <a:pt x="3096877" y="692186"/>
                    <a:pt x="3090587" y="698477"/>
                  </a:cubicBezTo>
                  <a:cubicBezTo>
                    <a:pt x="3084297" y="704767"/>
                    <a:pt x="3075766" y="708300"/>
                    <a:pt x="3066870" y="708300"/>
                  </a:cubicBezTo>
                  <a:lnTo>
                    <a:pt x="33541" y="708300"/>
                  </a:lnTo>
                  <a:cubicBezTo>
                    <a:pt x="24645" y="708300"/>
                    <a:pt x="16114" y="704767"/>
                    <a:pt x="9824" y="698477"/>
                  </a:cubicBezTo>
                  <a:cubicBezTo>
                    <a:pt x="3534" y="692186"/>
                    <a:pt x="0" y="683655"/>
                    <a:pt x="0" y="674760"/>
                  </a:cubicBezTo>
                  <a:lnTo>
                    <a:pt x="0" y="33541"/>
                  </a:lnTo>
                  <a:cubicBezTo>
                    <a:pt x="0" y="24645"/>
                    <a:pt x="3534" y="16114"/>
                    <a:pt x="9824" y="9824"/>
                  </a:cubicBezTo>
                  <a:cubicBezTo>
                    <a:pt x="16114" y="3534"/>
                    <a:pt x="24645" y="0"/>
                    <a:pt x="3354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3100411" cy="74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253627" y="484505"/>
            <a:ext cx="14251826" cy="1021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60"/>
              </a:lnSpc>
              <a:spcBef>
                <a:spcPct val="0"/>
              </a:spcBef>
            </a:pPr>
            <a:r>
              <a:rPr lang="en-US" sz="2900" b="1">
                <a:solidFill>
                  <a:srgbClr val="0096FF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СТРАТЕГІЧНА ЦІЛЬ: ФОРМУВАЛЬНЕ ОЦІНЮВАННЯ ЯК ЗАСІБ РОЗВИТКУ </a:t>
            </a:r>
          </a:p>
          <a:p>
            <a:pPr algn="ctr">
              <a:lnSpc>
                <a:spcPts val="4060"/>
              </a:lnSpc>
              <a:spcBef>
                <a:spcPct val="0"/>
              </a:spcBef>
            </a:pPr>
            <a:endParaRPr lang="en-US" sz="2900" b="1">
              <a:solidFill>
                <a:srgbClr val="0096FF"/>
              </a:solidFill>
              <a:latin typeface="Lora Bold" panose="00000800000000000000"/>
              <a:ea typeface="Lora Bold" panose="00000800000000000000"/>
              <a:cs typeface="Lora Bold" panose="00000800000000000000"/>
              <a:sym typeface="Lora Bold" panose="00000800000000000000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348715" y="8182554"/>
            <a:ext cx="10361414" cy="1661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  <a:spcBef>
                <a:spcPct val="0"/>
              </a:spcBef>
            </a:pPr>
            <a:endParaRPr/>
          </a:p>
          <a:p>
            <a:pPr algn="l">
              <a:lnSpc>
                <a:spcPts val="3960"/>
              </a:lnSpc>
            </a:pPr>
            <a:r>
              <a:rPr lang="en-US" sz="2200" b="1" u="sng">
                <a:solidFill>
                  <a:srgbClr val="0096FF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Технологічні інструменти для оцінювання</a:t>
            </a:r>
          </a:p>
          <a:p>
            <a:pPr algn="l">
              <a:lnSpc>
                <a:spcPts val="3600"/>
              </a:lnSpc>
            </a:pPr>
            <a:r>
              <a:rPr lang="en-US" sz="2000">
                <a:solidFill>
                  <a:srgbClr val="0096FF"/>
                </a:solidFill>
                <a:latin typeface="Lora"/>
                <a:ea typeface="Lora"/>
                <a:cs typeface="Lora"/>
                <a:sym typeface="Lora"/>
              </a:rPr>
              <a:t> 🔹 Використання Google Forms, Padlet, Mentimeter для інтерактивного оцінювання.</a:t>
            </a:r>
          </a:p>
          <a:p>
            <a:pPr algn="l">
              <a:lnSpc>
                <a:spcPts val="3600"/>
              </a:lnSpc>
            </a:pPr>
            <a:r>
              <a:rPr lang="en-US" sz="2000">
                <a:solidFill>
                  <a:srgbClr val="0096FF"/>
                </a:solidFill>
                <a:latin typeface="Lora"/>
                <a:ea typeface="Lora"/>
                <a:cs typeface="Lora"/>
                <a:sym typeface="Lora"/>
              </a:rPr>
              <a:t> 🔹 Гейміфікація навчання (бейджі, рейтинги, цифрові сертифікати).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033644" y="1967336"/>
            <a:ext cx="9643666" cy="4552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  <a:spcBef>
                <a:spcPct val="0"/>
              </a:spcBef>
            </a:pPr>
            <a:r>
              <a:rPr lang="en-US" sz="2700">
                <a:solidFill>
                  <a:srgbClr val="0096FF"/>
                </a:solidFill>
                <a:latin typeface="Lora"/>
                <a:ea typeface="Lora"/>
                <a:cs typeface="Lora"/>
                <a:sym typeface="Lora"/>
              </a:rPr>
              <a:t>Основні підходи до формувального оцінювання у закладі: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514076" y="2638548"/>
            <a:ext cx="11291440" cy="1757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60"/>
              </a:lnSpc>
            </a:pPr>
            <a:r>
              <a:rPr lang="en-US" sz="2000" b="1" u="sng">
                <a:solidFill>
                  <a:srgbClr val="0096FF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Зворотний зв’язок від учителів</a:t>
            </a:r>
          </a:p>
          <a:p>
            <a:pPr algn="l">
              <a:lnSpc>
                <a:spcPts val="3560"/>
              </a:lnSpc>
            </a:pPr>
            <a:r>
              <a:rPr lang="en-US" sz="2000">
                <a:solidFill>
                  <a:srgbClr val="0096FF"/>
                </a:solidFill>
                <a:latin typeface="Lora"/>
                <a:ea typeface="Lora"/>
                <a:cs typeface="Lora"/>
                <a:sym typeface="Lora"/>
              </a:rPr>
              <a:t> 🔹 Учні отримують не просто оцінку, а детальний аналіз своїх сильних і слабких сторін.</a:t>
            </a:r>
          </a:p>
          <a:p>
            <a:pPr algn="l">
              <a:lnSpc>
                <a:spcPts val="3560"/>
              </a:lnSpc>
            </a:pPr>
            <a:r>
              <a:rPr lang="en-US" sz="2000">
                <a:solidFill>
                  <a:srgbClr val="0096FF"/>
                </a:solidFill>
                <a:latin typeface="Lora"/>
                <a:ea typeface="Lora"/>
                <a:cs typeface="Lora"/>
                <a:sym typeface="Lora"/>
              </a:rPr>
              <a:t> 🔹 Використовуються коментарі, індивідуальні рекомендації та подальші кроки для покращення результатів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416096" y="4471309"/>
            <a:ext cx="7212224" cy="22498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60"/>
              </a:lnSpc>
            </a:pPr>
            <a:r>
              <a:rPr lang="en-US" sz="2200" u="sng">
                <a:solidFill>
                  <a:srgbClr val="0096FF"/>
                </a:solidFill>
                <a:latin typeface="Lora"/>
                <a:ea typeface="Lora"/>
                <a:cs typeface="Lora"/>
                <a:sym typeface="Lora"/>
              </a:rPr>
              <a:t>С</a:t>
            </a:r>
            <a:r>
              <a:rPr lang="en-US" sz="2200" b="1" u="sng">
                <a:solidFill>
                  <a:srgbClr val="0096FF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амооцінювання та взаємооцінювання</a:t>
            </a:r>
          </a:p>
          <a:p>
            <a:pPr algn="just">
              <a:lnSpc>
                <a:spcPts val="3600"/>
              </a:lnSpc>
            </a:pPr>
            <a:r>
              <a:rPr lang="en-US" sz="2000">
                <a:solidFill>
                  <a:srgbClr val="0096FF"/>
                </a:solidFill>
                <a:latin typeface="Lora"/>
                <a:ea typeface="Lora"/>
                <a:cs typeface="Lora"/>
                <a:sym typeface="Lora"/>
              </a:rPr>
              <a:t> 🔹 Учні вчаться аналізувати власні успіхи, визначати зони розвитку.</a:t>
            </a:r>
          </a:p>
          <a:p>
            <a:pPr algn="just">
              <a:lnSpc>
                <a:spcPts val="3600"/>
              </a:lnSpc>
            </a:pPr>
            <a:r>
              <a:rPr lang="en-US" sz="2000">
                <a:solidFill>
                  <a:srgbClr val="0096FF"/>
                </a:solidFill>
                <a:latin typeface="Lora"/>
                <a:ea typeface="Lora"/>
                <a:cs typeface="Lora"/>
                <a:sym typeface="Lora"/>
              </a:rPr>
              <a:t> 🔹 Формуються навички конструктивної критики та командної роботи.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697767" y="4471309"/>
            <a:ext cx="7907062" cy="22498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60"/>
              </a:lnSpc>
            </a:pPr>
            <a:r>
              <a:rPr lang="en-US" sz="2200" b="1" u="sng">
                <a:solidFill>
                  <a:srgbClr val="0096FF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Діагностичне оцінювання на початку теми</a:t>
            </a:r>
          </a:p>
          <a:p>
            <a:pPr algn="l">
              <a:lnSpc>
                <a:spcPts val="3600"/>
              </a:lnSpc>
            </a:pPr>
            <a:r>
              <a:rPr lang="en-US" sz="2000">
                <a:solidFill>
                  <a:srgbClr val="0096FF"/>
                </a:solidFill>
                <a:latin typeface="Lora"/>
                <a:ea typeface="Lora"/>
                <a:cs typeface="Lora"/>
                <a:sym typeface="Lora"/>
              </a:rPr>
              <a:t> 🔹 Визначення рівня знань учнів перед вивченням нового матеріалу.</a:t>
            </a:r>
          </a:p>
          <a:p>
            <a:pPr algn="l">
              <a:lnSpc>
                <a:spcPts val="3600"/>
              </a:lnSpc>
            </a:pPr>
            <a:r>
              <a:rPr lang="en-US" sz="2000">
                <a:solidFill>
                  <a:srgbClr val="0096FF"/>
                </a:solidFill>
                <a:latin typeface="Lora"/>
                <a:ea typeface="Lora"/>
                <a:cs typeface="Lora"/>
                <a:sym typeface="Lora"/>
              </a:rPr>
              <a:t> 🔹 Адаптація навчальних програм відповідно до індивідуальних потреб класу.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14979" y="6930665"/>
            <a:ext cx="9369623" cy="13392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80"/>
              </a:lnSpc>
            </a:pPr>
            <a:r>
              <a:rPr lang="en-US" sz="2100" b="1" u="sng">
                <a:solidFill>
                  <a:srgbClr val="0096FF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Гнучка система оцінювання</a:t>
            </a:r>
          </a:p>
          <a:p>
            <a:pPr algn="l">
              <a:lnSpc>
                <a:spcPts val="3600"/>
              </a:lnSpc>
            </a:pPr>
            <a:r>
              <a:rPr lang="en-US" sz="2000">
                <a:solidFill>
                  <a:srgbClr val="0096FF"/>
                </a:solidFill>
                <a:latin typeface="Lora"/>
                <a:ea typeface="Lora"/>
                <a:cs typeface="Lora"/>
                <a:sym typeface="Lora"/>
              </a:rPr>
              <a:t> 🔹 Використання шкали «Досягнення – Прогрес – Вдосконалення».</a:t>
            </a:r>
          </a:p>
          <a:p>
            <a:pPr algn="l">
              <a:lnSpc>
                <a:spcPts val="3600"/>
              </a:lnSpc>
            </a:pPr>
            <a:r>
              <a:rPr lang="en-US" sz="2000">
                <a:solidFill>
                  <a:srgbClr val="0096FF"/>
                </a:solidFill>
                <a:latin typeface="Lora"/>
                <a:ea typeface="Lora"/>
                <a:cs typeface="Lora"/>
                <a:sym typeface="Lora"/>
              </a:rPr>
              <a:t> 🔹 Можливість повторного виконання завдань для покращення результату.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96982" y="2342806"/>
            <a:ext cx="20934073" cy="9156295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44440" y="2127566"/>
            <a:ext cx="17898470" cy="1105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70"/>
              </a:lnSpc>
              <a:spcBef>
                <a:spcPct val="0"/>
              </a:spcBef>
            </a:pPr>
            <a:r>
              <a:rPr lang="en-US" sz="2120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Система оцінювання неможлива без інформування учнів про критерії оцінювання та розуміння того, як і за що їх оцінюють. Процес інформування і оприлюднення потрібно розпочинати із критеріїв оцінювання навчальних досягнень учнів, затверджених МОН України Проте вони є загальними і використовується як основа, своєрідний каркас, за допомогою якого відбувається система оцінювання.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551186" y="3565976"/>
            <a:ext cx="15185629" cy="521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  <a:spcBef>
                <a:spcPct val="0"/>
              </a:spcBef>
            </a:pPr>
            <a:r>
              <a:rPr lang="en-US" sz="3100" b="1">
                <a:solidFill>
                  <a:srgbClr val="000D80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Які критерії оцінювання Ви використовуєте для предметів, які викладаєте?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94765" y="222590"/>
            <a:ext cx="17797820" cy="1562720"/>
            <a:chOff x="0" y="0"/>
            <a:chExt cx="10304267" cy="904756"/>
          </a:xfrm>
        </p:grpSpPr>
        <p:sp>
          <p:nvSpPr>
            <p:cNvPr id="6" name="Freeform 6"/>
            <p:cNvSpPr/>
            <p:nvPr/>
          </p:nvSpPr>
          <p:spPr>
            <a:xfrm>
              <a:off x="1443" y="0"/>
              <a:ext cx="10301381" cy="904756"/>
            </a:xfrm>
            <a:custGeom>
              <a:avLst/>
              <a:gdLst/>
              <a:ahLst/>
              <a:cxnLst/>
              <a:rect l="l" t="t" r="r" b="b"/>
              <a:pathLst>
                <a:path w="10301381" h="904756">
                  <a:moveTo>
                    <a:pt x="10090925" y="0"/>
                  </a:moveTo>
                  <a:lnTo>
                    <a:pt x="7257" y="0"/>
                  </a:lnTo>
                  <a:cubicBezTo>
                    <a:pt x="5142" y="0"/>
                    <a:pt x="3142" y="961"/>
                    <a:pt x="1821" y="2612"/>
                  </a:cubicBezTo>
                  <a:cubicBezTo>
                    <a:pt x="499" y="4263"/>
                    <a:pt x="0" y="6425"/>
                    <a:pt x="463" y="8488"/>
                  </a:cubicBezTo>
                  <a:lnTo>
                    <a:pt x="199851" y="896268"/>
                  </a:lnTo>
                  <a:cubicBezTo>
                    <a:pt x="200965" y="901230"/>
                    <a:pt x="205371" y="904756"/>
                    <a:pt x="210457" y="904756"/>
                  </a:cubicBezTo>
                  <a:lnTo>
                    <a:pt x="10294125" y="904756"/>
                  </a:lnTo>
                  <a:cubicBezTo>
                    <a:pt x="10296239" y="904756"/>
                    <a:pt x="10298239" y="903795"/>
                    <a:pt x="10299560" y="902144"/>
                  </a:cubicBezTo>
                  <a:cubicBezTo>
                    <a:pt x="10300882" y="900493"/>
                    <a:pt x="10301381" y="898331"/>
                    <a:pt x="10300918" y="896268"/>
                  </a:cubicBezTo>
                  <a:lnTo>
                    <a:pt x="10101530" y="8488"/>
                  </a:lnTo>
                  <a:cubicBezTo>
                    <a:pt x="10100416" y="3526"/>
                    <a:pt x="10096010" y="0"/>
                    <a:pt x="1009092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E42F">
                    <a:alpha val="100000"/>
                  </a:srgbClr>
                </a:gs>
                <a:gs pos="100000">
                  <a:srgbClr val="FFB613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01600" y="-38100"/>
              <a:ext cx="10101067" cy="9428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446072" y="443244"/>
            <a:ext cx="15136019" cy="10287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b="1">
                <a:solidFill>
                  <a:srgbClr val="0B80DF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СТРАТЕГІЧНА ЦІЛЬ: ФОРМУВАННЯ ДОВІРИ ДО РЕЗУЛЬТАТІВ ОЦІНЮВАННЯ, </a:t>
            </a:r>
          </a:p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0B80DF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СЕРЕД УЧНІВ, БАТЬКІВ І ПЕДАГОГІВ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7900795">
            <a:off x="-1568568" y="985480"/>
            <a:ext cx="6112039" cy="6112039"/>
          </a:xfrm>
          <a:custGeom>
            <a:avLst/>
            <a:gdLst/>
            <a:ahLst/>
            <a:cxnLst/>
            <a:rect l="l" t="t" r="r" b="b"/>
            <a:pathLst>
              <a:path w="6112039" h="6112039">
                <a:moveTo>
                  <a:pt x="0" y="0"/>
                </a:moveTo>
                <a:lnTo>
                  <a:pt x="6112039" y="0"/>
                </a:lnTo>
                <a:lnTo>
                  <a:pt x="6112039" y="6112039"/>
                </a:lnTo>
                <a:lnTo>
                  <a:pt x="0" y="61120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3" name="Group 3"/>
          <p:cNvGrpSpPr/>
          <p:nvPr/>
        </p:nvGrpSpPr>
        <p:grpSpPr>
          <a:xfrm rot="-2700000">
            <a:off x="-2100403" y="7168078"/>
            <a:ext cx="5024499" cy="5024499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73960" y="0"/>
                  </a:moveTo>
                  <a:lnTo>
                    <a:pt x="738840" y="0"/>
                  </a:lnTo>
                  <a:cubicBezTo>
                    <a:pt x="779687" y="0"/>
                    <a:pt x="812800" y="33113"/>
                    <a:pt x="812800" y="73960"/>
                  </a:cubicBezTo>
                  <a:lnTo>
                    <a:pt x="812800" y="738840"/>
                  </a:lnTo>
                  <a:cubicBezTo>
                    <a:pt x="812800" y="779687"/>
                    <a:pt x="779687" y="812800"/>
                    <a:pt x="738840" y="812800"/>
                  </a:cubicBezTo>
                  <a:lnTo>
                    <a:pt x="73960" y="812800"/>
                  </a:lnTo>
                  <a:cubicBezTo>
                    <a:pt x="33113" y="812800"/>
                    <a:pt x="0" y="779687"/>
                    <a:pt x="0" y="738840"/>
                  </a:cubicBezTo>
                  <a:lnTo>
                    <a:pt x="0" y="73960"/>
                  </a:lnTo>
                  <a:cubicBezTo>
                    <a:pt x="0" y="33113"/>
                    <a:pt x="33113" y="0"/>
                    <a:pt x="73960" y="0"/>
                  </a:cubicBezTo>
                  <a:close/>
                </a:path>
              </a:pathLst>
            </a:custGeom>
            <a:solidFill>
              <a:srgbClr val="005BBB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95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2634048">
            <a:off x="518944" y="1194235"/>
            <a:ext cx="7468500" cy="7468500"/>
          </a:xfrm>
          <a:custGeom>
            <a:avLst/>
            <a:gdLst/>
            <a:ahLst/>
            <a:cxnLst/>
            <a:rect l="l" t="t" r="r" b="b"/>
            <a:pathLst>
              <a:path w="7468500" h="7468500">
                <a:moveTo>
                  <a:pt x="0" y="0"/>
                </a:moveTo>
                <a:lnTo>
                  <a:pt x="7468501" y="0"/>
                </a:lnTo>
                <a:lnTo>
                  <a:pt x="7468501" y="7468500"/>
                </a:lnTo>
                <a:lnTo>
                  <a:pt x="0" y="74685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47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7" name="Group 7"/>
          <p:cNvGrpSpPr/>
          <p:nvPr/>
        </p:nvGrpSpPr>
        <p:grpSpPr>
          <a:xfrm>
            <a:off x="185598" y="795710"/>
            <a:ext cx="8135193" cy="8135193"/>
            <a:chOff x="0" y="0"/>
            <a:chExt cx="6198133" cy="6198133"/>
          </a:xfrm>
        </p:grpSpPr>
        <p:sp>
          <p:nvSpPr>
            <p:cNvPr id="8" name="Freeform 8"/>
            <p:cNvSpPr/>
            <p:nvPr/>
          </p:nvSpPr>
          <p:spPr>
            <a:xfrm>
              <a:off x="-51816" y="0"/>
              <a:ext cx="6301740" cy="6198108"/>
            </a:xfrm>
            <a:custGeom>
              <a:avLst/>
              <a:gdLst/>
              <a:ahLst/>
              <a:cxnLst/>
              <a:rect l="l" t="t" r="r" b="b"/>
              <a:pathLst>
                <a:path w="6301740" h="6198108">
                  <a:moveTo>
                    <a:pt x="3150870" y="0"/>
                  </a:moveTo>
                  <a:cubicBezTo>
                    <a:pt x="3014980" y="0"/>
                    <a:pt x="2879217" y="51816"/>
                    <a:pt x="2775585" y="155448"/>
                  </a:cubicBezTo>
                  <a:lnTo>
                    <a:pt x="207264" y="2723769"/>
                  </a:lnTo>
                  <a:cubicBezTo>
                    <a:pt x="0" y="2931033"/>
                    <a:pt x="0" y="3267202"/>
                    <a:pt x="207264" y="3474466"/>
                  </a:cubicBezTo>
                  <a:lnTo>
                    <a:pt x="2775585" y="6042660"/>
                  </a:lnTo>
                  <a:cubicBezTo>
                    <a:pt x="2879217" y="6146292"/>
                    <a:pt x="3015107" y="6198108"/>
                    <a:pt x="3150870" y="6198108"/>
                  </a:cubicBezTo>
                  <a:cubicBezTo>
                    <a:pt x="3286633" y="6198108"/>
                    <a:pt x="3422523" y="6146292"/>
                    <a:pt x="3526155" y="6042660"/>
                  </a:cubicBezTo>
                  <a:lnTo>
                    <a:pt x="6094476" y="3474339"/>
                  </a:lnTo>
                  <a:cubicBezTo>
                    <a:pt x="6301740" y="3267075"/>
                    <a:pt x="6301740" y="2930906"/>
                    <a:pt x="6094476" y="2723642"/>
                  </a:cubicBezTo>
                  <a:lnTo>
                    <a:pt x="3526155" y="155448"/>
                  </a:lnTo>
                  <a:cubicBezTo>
                    <a:pt x="3422523" y="51816"/>
                    <a:pt x="3286760" y="0"/>
                    <a:pt x="3150870" y="0"/>
                  </a:cubicBezTo>
                  <a:close/>
                </a:path>
              </a:pathLst>
            </a:custGeom>
            <a:solidFill>
              <a:srgbClr val="F5F5F5"/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7178549" y="795710"/>
            <a:ext cx="11861148" cy="1086135"/>
            <a:chOff x="0" y="0"/>
            <a:chExt cx="6657141" cy="609600"/>
          </a:xfrm>
        </p:grpSpPr>
        <p:sp>
          <p:nvSpPr>
            <p:cNvPr id="10" name="Freeform 10"/>
            <p:cNvSpPr/>
            <p:nvPr/>
          </p:nvSpPr>
          <p:spPr>
            <a:xfrm>
              <a:off x="3172" y="0"/>
              <a:ext cx="6650797" cy="609600"/>
            </a:xfrm>
            <a:custGeom>
              <a:avLst/>
              <a:gdLst/>
              <a:ahLst/>
              <a:cxnLst/>
              <a:rect l="l" t="t" r="r" b="b"/>
              <a:pathLst>
                <a:path w="6650797" h="609600">
                  <a:moveTo>
                    <a:pt x="6437714" y="0"/>
                  </a:moveTo>
                  <a:lnTo>
                    <a:pt x="9882" y="0"/>
                  </a:lnTo>
                  <a:cubicBezTo>
                    <a:pt x="6858" y="0"/>
                    <a:pt x="4018" y="1454"/>
                    <a:pt x="2249" y="3907"/>
                  </a:cubicBezTo>
                  <a:cubicBezTo>
                    <a:pt x="481" y="6361"/>
                    <a:pt x="0" y="9515"/>
                    <a:pt x="956" y="12384"/>
                  </a:cubicBezTo>
                  <a:lnTo>
                    <a:pt x="195900" y="597216"/>
                  </a:lnTo>
                  <a:cubicBezTo>
                    <a:pt x="198365" y="604611"/>
                    <a:pt x="205286" y="609600"/>
                    <a:pt x="213082" y="609600"/>
                  </a:cubicBezTo>
                  <a:lnTo>
                    <a:pt x="6640915" y="609600"/>
                  </a:lnTo>
                  <a:cubicBezTo>
                    <a:pt x="6643939" y="609600"/>
                    <a:pt x="6646779" y="608146"/>
                    <a:pt x="6648548" y="605693"/>
                  </a:cubicBezTo>
                  <a:cubicBezTo>
                    <a:pt x="6650316" y="603239"/>
                    <a:pt x="6650797" y="600085"/>
                    <a:pt x="6649841" y="597216"/>
                  </a:cubicBezTo>
                  <a:lnTo>
                    <a:pt x="6454897" y="12384"/>
                  </a:lnTo>
                  <a:cubicBezTo>
                    <a:pt x="6452431" y="4989"/>
                    <a:pt x="6445510" y="0"/>
                    <a:pt x="643771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E42F">
                    <a:alpha val="100000"/>
                  </a:srgbClr>
                </a:gs>
                <a:gs pos="100000">
                  <a:srgbClr val="FFB613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01600" y="-38100"/>
              <a:ext cx="6453941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583945" y="1194057"/>
            <a:ext cx="7338499" cy="7338499"/>
            <a:chOff x="0" y="0"/>
            <a:chExt cx="6198133" cy="6198133"/>
          </a:xfrm>
        </p:grpSpPr>
        <p:sp>
          <p:nvSpPr>
            <p:cNvPr id="13" name="Freeform 13"/>
            <p:cNvSpPr/>
            <p:nvPr/>
          </p:nvSpPr>
          <p:spPr>
            <a:xfrm>
              <a:off x="-51816" y="0"/>
              <a:ext cx="6301740" cy="6198108"/>
            </a:xfrm>
            <a:custGeom>
              <a:avLst/>
              <a:gdLst/>
              <a:ahLst/>
              <a:cxnLst/>
              <a:rect l="l" t="t" r="r" b="b"/>
              <a:pathLst>
                <a:path w="6301740" h="6198108">
                  <a:moveTo>
                    <a:pt x="3150870" y="0"/>
                  </a:moveTo>
                  <a:cubicBezTo>
                    <a:pt x="3014980" y="0"/>
                    <a:pt x="2879217" y="51816"/>
                    <a:pt x="2775585" y="155448"/>
                  </a:cubicBezTo>
                  <a:lnTo>
                    <a:pt x="207264" y="2723769"/>
                  </a:lnTo>
                  <a:cubicBezTo>
                    <a:pt x="0" y="2931033"/>
                    <a:pt x="0" y="3267202"/>
                    <a:pt x="207264" y="3474466"/>
                  </a:cubicBezTo>
                  <a:lnTo>
                    <a:pt x="2775585" y="6042660"/>
                  </a:lnTo>
                  <a:cubicBezTo>
                    <a:pt x="2879217" y="6146292"/>
                    <a:pt x="3015107" y="6198108"/>
                    <a:pt x="3150870" y="6198108"/>
                  </a:cubicBezTo>
                  <a:cubicBezTo>
                    <a:pt x="3286633" y="6198108"/>
                    <a:pt x="3422523" y="6146292"/>
                    <a:pt x="3526155" y="6042660"/>
                  </a:cubicBezTo>
                  <a:lnTo>
                    <a:pt x="6094476" y="3474339"/>
                  </a:lnTo>
                  <a:cubicBezTo>
                    <a:pt x="6301740" y="3267075"/>
                    <a:pt x="6301740" y="2930906"/>
                    <a:pt x="6094476" y="2723642"/>
                  </a:cubicBezTo>
                  <a:lnTo>
                    <a:pt x="3526155" y="155448"/>
                  </a:lnTo>
                  <a:cubicBezTo>
                    <a:pt x="3422523" y="51816"/>
                    <a:pt x="3286760" y="0"/>
                    <a:pt x="3150870" y="0"/>
                  </a:cubicBezTo>
                  <a:close/>
                </a:path>
              </a:pathLst>
            </a:custGeom>
            <a:blipFill>
              <a:blip r:embed="rId6"/>
              <a:stretch>
                <a:fillRect l="-26374" r="-26374"/>
              </a:stretch>
            </a:blipFill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14" name="Group 14"/>
          <p:cNvGrpSpPr/>
          <p:nvPr/>
        </p:nvGrpSpPr>
        <p:grpSpPr>
          <a:xfrm rot="-2700000">
            <a:off x="5360258" y="368474"/>
            <a:ext cx="1350069" cy="1347775"/>
            <a:chOff x="0" y="0"/>
            <a:chExt cx="750298" cy="74902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750298" cy="749023"/>
            </a:xfrm>
            <a:custGeom>
              <a:avLst/>
              <a:gdLst/>
              <a:ahLst/>
              <a:cxnLst/>
              <a:rect l="l" t="t" r="r" b="b"/>
              <a:pathLst>
                <a:path w="750298" h="749023">
                  <a:moveTo>
                    <a:pt x="131893" y="0"/>
                  </a:moveTo>
                  <a:lnTo>
                    <a:pt x="618405" y="0"/>
                  </a:lnTo>
                  <a:cubicBezTo>
                    <a:pt x="691247" y="0"/>
                    <a:pt x="750298" y="59050"/>
                    <a:pt x="750298" y="131893"/>
                  </a:cubicBezTo>
                  <a:lnTo>
                    <a:pt x="750298" y="617131"/>
                  </a:lnTo>
                  <a:cubicBezTo>
                    <a:pt x="750298" y="689973"/>
                    <a:pt x="691247" y="749023"/>
                    <a:pt x="618405" y="749023"/>
                  </a:cubicBezTo>
                  <a:lnTo>
                    <a:pt x="131893" y="749023"/>
                  </a:lnTo>
                  <a:cubicBezTo>
                    <a:pt x="59050" y="749023"/>
                    <a:pt x="0" y="689973"/>
                    <a:pt x="0" y="617131"/>
                  </a:cubicBezTo>
                  <a:lnTo>
                    <a:pt x="0" y="131893"/>
                  </a:lnTo>
                  <a:cubicBezTo>
                    <a:pt x="0" y="59050"/>
                    <a:pt x="59050" y="0"/>
                    <a:pt x="131893" y="0"/>
                  </a:cubicBezTo>
                  <a:close/>
                </a:path>
              </a:pathLst>
            </a:custGeom>
            <a:solidFill>
              <a:srgbClr val="005BBB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47625"/>
              <a:ext cx="750298" cy="7966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95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8320791" y="2975504"/>
            <a:ext cx="9101723" cy="46773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uk-UA" sz="4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«Формування інноваційного освітнього середовища на основі педагогіки партнерства в умовах реалізації </a:t>
            </a:r>
            <a:r>
              <a:rPr lang="uk-UA" sz="44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компетентнісного</a:t>
            </a:r>
            <a:r>
              <a:rPr lang="uk-UA" sz="4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підходу та принципу </a:t>
            </a:r>
            <a:r>
              <a:rPr lang="uk-UA" sz="44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дитиноцентризму</a:t>
            </a:r>
            <a:r>
              <a:rPr lang="uk-UA" sz="4400" kern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  <a:endParaRPr lang="uk-UA" sz="44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ts val="5660"/>
              </a:lnSpc>
            </a:pPr>
            <a:endParaRPr lang="en-US" sz="4040" b="1" spc="-24" dirty="0">
              <a:solidFill>
                <a:srgbClr val="2177D6"/>
              </a:solidFill>
              <a:latin typeface="Lora Bold" panose="00000800000000000000"/>
              <a:ea typeface="Lora Bold" panose="00000800000000000000"/>
              <a:cs typeface="Lora Bold" panose="00000800000000000000"/>
              <a:sym typeface="Lora Bold" panose="00000800000000000000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9607188" y="966162"/>
            <a:ext cx="7003868" cy="646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20"/>
              </a:lnSpc>
              <a:spcBef>
                <a:spcPct val="0"/>
              </a:spcBef>
            </a:pPr>
            <a:r>
              <a:rPr lang="en-US" sz="3800" b="1">
                <a:solidFill>
                  <a:srgbClr val="005BBB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МЕТОДИЧНА ПРОБЛЕМА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799416"/>
            <a:ext cx="16007866" cy="1021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60"/>
              </a:lnSpc>
              <a:spcBef>
                <a:spcPct val="0"/>
              </a:spcBef>
            </a:pPr>
            <a:r>
              <a:rPr lang="en-US" sz="2900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Як здобувачі освіти дізнаються про критерії,за якими Ви оцінюєте їх навчальні досягнення? (можна обрати кілька варіантів відповідей) 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93949" y="687922"/>
            <a:ext cx="21275898" cy="1004806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64312" y="-7701"/>
            <a:ext cx="19119565" cy="11614962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4896777" y="414654"/>
            <a:ext cx="12362523" cy="11709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60"/>
              </a:lnSpc>
              <a:spcBef>
                <a:spcPct val="0"/>
              </a:spcBef>
            </a:pPr>
            <a:r>
              <a:rPr lang="en-US" sz="3400" b="1">
                <a:solidFill>
                  <a:srgbClr val="000D80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В яких формах Ти, як правило, отримуєш зворотній зв'язок від вчителів щодо навчання:</a:t>
            </a:r>
          </a:p>
        </p:txBody>
      </p:sp>
      <p:sp>
        <p:nvSpPr>
          <p:cNvPr id="4" name="Freeform 4"/>
          <p:cNvSpPr/>
          <p:nvPr/>
        </p:nvSpPr>
        <p:spPr>
          <a:xfrm>
            <a:off x="-188452" y="-162807"/>
            <a:ext cx="8215483" cy="9794912"/>
          </a:xfrm>
          <a:custGeom>
            <a:avLst/>
            <a:gdLst/>
            <a:ahLst/>
            <a:cxnLst/>
            <a:rect l="l" t="t" r="r" b="b"/>
            <a:pathLst>
              <a:path w="8215483" h="9794912">
                <a:moveTo>
                  <a:pt x="0" y="0"/>
                </a:moveTo>
                <a:lnTo>
                  <a:pt x="8215483" y="0"/>
                </a:lnTo>
                <a:lnTo>
                  <a:pt x="8215483" y="9794912"/>
                </a:lnTo>
                <a:lnTo>
                  <a:pt x="0" y="979491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5" name="Freeform 5"/>
          <p:cNvSpPr/>
          <p:nvPr/>
        </p:nvSpPr>
        <p:spPr>
          <a:xfrm rot="-10732003">
            <a:off x="14404017" y="5720312"/>
            <a:ext cx="3915878" cy="4668707"/>
          </a:xfrm>
          <a:custGeom>
            <a:avLst/>
            <a:gdLst/>
            <a:ahLst/>
            <a:cxnLst/>
            <a:rect l="l" t="t" r="r" b="b"/>
            <a:pathLst>
              <a:path w="3915878" h="4668707">
                <a:moveTo>
                  <a:pt x="0" y="0"/>
                </a:moveTo>
                <a:lnTo>
                  <a:pt x="3915878" y="0"/>
                </a:lnTo>
                <a:lnTo>
                  <a:pt x="3915878" y="4668707"/>
                </a:lnTo>
                <a:lnTo>
                  <a:pt x="0" y="466870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 rot="-10732003">
            <a:off x="12948152" y="3949276"/>
            <a:ext cx="5389258" cy="6425345"/>
          </a:xfrm>
          <a:custGeom>
            <a:avLst/>
            <a:gdLst/>
            <a:ahLst/>
            <a:cxnLst/>
            <a:rect l="l" t="t" r="r" b="b"/>
            <a:pathLst>
              <a:path w="5389258" h="6425345">
                <a:moveTo>
                  <a:pt x="0" y="0"/>
                </a:moveTo>
                <a:lnTo>
                  <a:pt x="5389259" y="0"/>
                </a:lnTo>
                <a:lnTo>
                  <a:pt x="5389259" y="6425345"/>
                </a:lnTo>
                <a:lnTo>
                  <a:pt x="0" y="642534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4" name="Group 4"/>
          <p:cNvGrpSpPr/>
          <p:nvPr/>
        </p:nvGrpSpPr>
        <p:grpSpPr>
          <a:xfrm>
            <a:off x="354118" y="244341"/>
            <a:ext cx="11385519" cy="1568717"/>
            <a:chOff x="0" y="0"/>
            <a:chExt cx="2917781" cy="40201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917781" cy="402017"/>
            </a:xfrm>
            <a:custGeom>
              <a:avLst/>
              <a:gdLst/>
              <a:ahLst/>
              <a:cxnLst/>
              <a:rect l="l" t="t" r="r" b="b"/>
              <a:pathLst>
                <a:path w="2917781" h="402017">
                  <a:moveTo>
                    <a:pt x="67998" y="0"/>
                  </a:moveTo>
                  <a:lnTo>
                    <a:pt x="2849783" y="0"/>
                  </a:lnTo>
                  <a:cubicBezTo>
                    <a:pt x="2887337" y="0"/>
                    <a:pt x="2917781" y="30444"/>
                    <a:pt x="2917781" y="67998"/>
                  </a:cubicBezTo>
                  <a:lnTo>
                    <a:pt x="2917781" y="334019"/>
                  </a:lnTo>
                  <a:cubicBezTo>
                    <a:pt x="2917781" y="371573"/>
                    <a:pt x="2887337" y="402017"/>
                    <a:pt x="2849783" y="402017"/>
                  </a:cubicBezTo>
                  <a:lnTo>
                    <a:pt x="67998" y="402017"/>
                  </a:lnTo>
                  <a:cubicBezTo>
                    <a:pt x="30444" y="402017"/>
                    <a:pt x="0" y="371573"/>
                    <a:pt x="0" y="334019"/>
                  </a:cubicBezTo>
                  <a:lnTo>
                    <a:pt x="0" y="67998"/>
                  </a:lnTo>
                  <a:cubicBezTo>
                    <a:pt x="0" y="30444"/>
                    <a:pt x="30444" y="0"/>
                    <a:pt x="6799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DE00">
                    <a:alpha val="100000"/>
                  </a:srgbClr>
                </a:gs>
                <a:gs pos="50000">
                  <a:srgbClr val="FFDE00">
                    <a:alpha val="100000"/>
                  </a:srgbClr>
                </a:gs>
                <a:gs pos="100000">
                  <a:srgbClr val="FF992F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2917781" cy="4496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920708" y="688657"/>
            <a:ext cx="10491051" cy="613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en-US" sz="3600" b="1">
                <a:solidFill>
                  <a:srgbClr val="52C4F1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Стратегічна ціль: розвиток здібностей учнів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1812297" y="244341"/>
            <a:ext cx="6475703" cy="6917607"/>
            <a:chOff x="0" y="0"/>
            <a:chExt cx="8634271" cy="922347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611738" cy="9223476"/>
            </a:xfrm>
            <a:custGeom>
              <a:avLst/>
              <a:gdLst/>
              <a:ahLst/>
              <a:cxnLst/>
              <a:rect l="l" t="t" r="r" b="b"/>
              <a:pathLst>
                <a:path w="4611738" h="9223476">
                  <a:moveTo>
                    <a:pt x="0" y="0"/>
                  </a:moveTo>
                  <a:lnTo>
                    <a:pt x="4611738" y="0"/>
                  </a:lnTo>
                  <a:lnTo>
                    <a:pt x="4611738" y="9223476"/>
                  </a:lnTo>
                  <a:lnTo>
                    <a:pt x="0" y="92234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uk-UA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589205" y="589205"/>
              <a:ext cx="8045066" cy="8045066"/>
            </a:xfrm>
            <a:custGeom>
              <a:avLst/>
              <a:gdLst/>
              <a:ahLst/>
              <a:cxnLst/>
              <a:rect l="l" t="t" r="r" b="b"/>
              <a:pathLst>
                <a:path w="8045066" h="8045066">
                  <a:moveTo>
                    <a:pt x="0" y="0"/>
                  </a:moveTo>
                  <a:lnTo>
                    <a:pt x="8045066" y="0"/>
                  </a:lnTo>
                  <a:lnTo>
                    <a:pt x="8045066" y="8045066"/>
                  </a:lnTo>
                  <a:lnTo>
                    <a:pt x="0" y="80450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uk-UA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4588114" y="589205"/>
              <a:ext cx="4046157" cy="8045066"/>
            </a:xfrm>
            <a:custGeom>
              <a:avLst/>
              <a:gdLst/>
              <a:ahLst/>
              <a:cxnLst/>
              <a:rect l="l" t="t" r="r" b="b"/>
              <a:pathLst>
                <a:path w="4046157" h="8045066">
                  <a:moveTo>
                    <a:pt x="0" y="0"/>
                  </a:moveTo>
                  <a:lnTo>
                    <a:pt x="4046157" y="0"/>
                  </a:lnTo>
                  <a:lnTo>
                    <a:pt x="4046157" y="8045066"/>
                  </a:lnTo>
                  <a:lnTo>
                    <a:pt x="0" y="80450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-98832"/>
              </a:stretch>
            </a:blipFill>
          </p:spPr>
          <p:txBody>
            <a:bodyPr/>
            <a:lstStyle/>
            <a:p>
              <a:endParaRPr lang="uk-UA"/>
            </a:p>
          </p:txBody>
        </p:sp>
        <p:grpSp>
          <p:nvGrpSpPr>
            <p:cNvPr id="12" name="Group 12"/>
            <p:cNvGrpSpPr/>
            <p:nvPr/>
          </p:nvGrpSpPr>
          <p:grpSpPr>
            <a:xfrm>
              <a:off x="928886" y="928886"/>
              <a:ext cx="7365703" cy="7365703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10"/>
                <a:stretch>
                  <a:fillRect l="-25046" r="-25046"/>
                </a:stretch>
              </a:blipFill>
              <a:ln w="142875" cap="sq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uk-UA"/>
              </a:p>
            </p:txBody>
          </p:sp>
        </p:grpSp>
      </p:grpSp>
      <p:sp>
        <p:nvSpPr>
          <p:cNvPr id="14" name="Freeform 14"/>
          <p:cNvSpPr/>
          <p:nvPr/>
        </p:nvSpPr>
        <p:spPr>
          <a:xfrm>
            <a:off x="354118" y="1986955"/>
            <a:ext cx="4178306" cy="4263578"/>
          </a:xfrm>
          <a:custGeom>
            <a:avLst/>
            <a:gdLst/>
            <a:ahLst/>
            <a:cxnLst/>
            <a:rect l="l" t="t" r="r" b="b"/>
            <a:pathLst>
              <a:path w="4178306" h="4263578">
                <a:moveTo>
                  <a:pt x="0" y="0"/>
                </a:moveTo>
                <a:lnTo>
                  <a:pt x="4178307" y="0"/>
                </a:lnTo>
                <a:lnTo>
                  <a:pt x="4178307" y="4263578"/>
                </a:lnTo>
                <a:lnTo>
                  <a:pt x="0" y="426357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5" name="TextBox 15"/>
          <p:cNvSpPr txBox="1"/>
          <p:nvPr/>
        </p:nvSpPr>
        <p:spPr>
          <a:xfrm>
            <a:off x="828635" y="2502027"/>
            <a:ext cx="3229274" cy="2586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5"/>
              </a:lnSpc>
              <a:spcBef>
                <a:spcPct val="0"/>
              </a:spcBef>
            </a:pPr>
            <a:r>
              <a:rPr lang="en-US" sz="2405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У І </a:t>
            </a:r>
            <a:r>
              <a:rPr lang="en-US" sz="2405" dirty="0" err="1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етапі</a:t>
            </a:r>
            <a:r>
              <a:rPr lang="en-US" sz="2405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5" dirty="0" err="1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Всеукраїнських</a:t>
            </a:r>
            <a:endParaRPr lang="en-US" sz="2405" dirty="0">
              <a:solidFill>
                <a:srgbClr val="1250A1"/>
              </a:solidFill>
              <a:latin typeface="Lora"/>
              <a:ea typeface="Lora"/>
              <a:cs typeface="Lora"/>
              <a:sym typeface="Lora"/>
            </a:endParaRPr>
          </a:p>
          <a:p>
            <a:pPr algn="ctr">
              <a:lnSpc>
                <a:spcPts val="3365"/>
              </a:lnSpc>
              <a:spcBef>
                <a:spcPct val="0"/>
              </a:spcBef>
            </a:pPr>
            <a:r>
              <a:rPr lang="en-US" sz="2405" dirty="0" err="1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предметних</a:t>
            </a:r>
            <a:r>
              <a:rPr lang="en-US" sz="2405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5" dirty="0" err="1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олімпіад</a:t>
            </a:r>
            <a:r>
              <a:rPr lang="en-US" sz="2405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5" dirty="0" err="1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узяли</a:t>
            </a:r>
            <a:r>
              <a:rPr lang="en-US" sz="2405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5" dirty="0" err="1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участь</a:t>
            </a:r>
            <a:r>
              <a:rPr lang="en-US" sz="2405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 </a:t>
            </a:r>
          </a:p>
          <a:p>
            <a:pPr algn="ctr">
              <a:lnSpc>
                <a:spcPts val="3365"/>
              </a:lnSpc>
              <a:spcBef>
                <a:spcPct val="0"/>
              </a:spcBef>
            </a:pPr>
            <a:r>
              <a:rPr lang="en-US" sz="2405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_ </a:t>
            </a:r>
            <a:r>
              <a:rPr lang="en-US" sz="2405" dirty="0" err="1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учнів</a:t>
            </a:r>
            <a:r>
              <a:rPr lang="en-US" sz="2405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uk-UA" sz="2405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8</a:t>
            </a:r>
            <a:r>
              <a:rPr lang="en-US" sz="2405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-</a:t>
            </a:r>
            <a:r>
              <a:rPr lang="uk-UA" sz="2405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9</a:t>
            </a:r>
            <a:r>
              <a:rPr lang="en-US" sz="2405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-х </a:t>
            </a:r>
            <a:r>
              <a:rPr lang="en-US" sz="2405" dirty="0" err="1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класів</a:t>
            </a:r>
            <a:r>
              <a:rPr lang="en-US" sz="2405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, у ІІ </a:t>
            </a:r>
            <a:r>
              <a:rPr lang="en-US" sz="2405" dirty="0" err="1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етапі</a:t>
            </a:r>
            <a:r>
              <a:rPr lang="en-US" sz="2405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 – </a:t>
            </a:r>
            <a:r>
              <a:rPr lang="uk-UA" sz="2405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5</a:t>
            </a:r>
            <a:r>
              <a:rPr lang="en-US" sz="2405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5" dirty="0" err="1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учнів</a:t>
            </a:r>
            <a:endParaRPr lang="en-US" sz="2405" dirty="0">
              <a:solidFill>
                <a:srgbClr val="1250A1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16" name="Freeform 16"/>
          <p:cNvSpPr/>
          <p:nvPr/>
        </p:nvSpPr>
        <p:spPr>
          <a:xfrm>
            <a:off x="3957725" y="1986955"/>
            <a:ext cx="4178306" cy="4263578"/>
          </a:xfrm>
          <a:custGeom>
            <a:avLst/>
            <a:gdLst/>
            <a:ahLst/>
            <a:cxnLst/>
            <a:rect l="l" t="t" r="r" b="b"/>
            <a:pathLst>
              <a:path w="4178306" h="4263578">
                <a:moveTo>
                  <a:pt x="0" y="0"/>
                </a:moveTo>
                <a:lnTo>
                  <a:pt x="4178306" y="0"/>
                </a:lnTo>
                <a:lnTo>
                  <a:pt x="4178306" y="4263578"/>
                </a:lnTo>
                <a:lnTo>
                  <a:pt x="0" y="426357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7" name="Freeform 17"/>
          <p:cNvSpPr/>
          <p:nvPr/>
        </p:nvSpPr>
        <p:spPr>
          <a:xfrm>
            <a:off x="7633990" y="1986955"/>
            <a:ext cx="4178306" cy="4263578"/>
          </a:xfrm>
          <a:custGeom>
            <a:avLst/>
            <a:gdLst/>
            <a:ahLst/>
            <a:cxnLst/>
            <a:rect l="l" t="t" r="r" b="b"/>
            <a:pathLst>
              <a:path w="4178306" h="4263578">
                <a:moveTo>
                  <a:pt x="0" y="0"/>
                </a:moveTo>
                <a:lnTo>
                  <a:pt x="4178307" y="0"/>
                </a:lnTo>
                <a:lnTo>
                  <a:pt x="4178307" y="4263578"/>
                </a:lnTo>
                <a:lnTo>
                  <a:pt x="0" y="426357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8" name="TextBox 18"/>
          <p:cNvSpPr txBox="1"/>
          <p:nvPr/>
        </p:nvSpPr>
        <p:spPr>
          <a:xfrm>
            <a:off x="4239431" y="2634749"/>
            <a:ext cx="3614893" cy="302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  <a:spcBef>
                <a:spcPct val="0"/>
              </a:spcBef>
            </a:pPr>
            <a:r>
              <a:rPr lang="en-US" sz="2400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У І </a:t>
            </a:r>
            <a:r>
              <a:rPr lang="en-US" sz="2400" dirty="0" err="1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етапі</a:t>
            </a:r>
            <a:r>
              <a:rPr lang="en-US" sz="2400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Міжнародного</a:t>
            </a:r>
            <a:r>
              <a:rPr lang="en-US" sz="2400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мовно-літературного</a:t>
            </a:r>
            <a:r>
              <a:rPr lang="en-US" sz="2400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конкурсу</a:t>
            </a:r>
            <a:r>
              <a:rPr lang="en-US" sz="2400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учнівської</a:t>
            </a:r>
            <a:r>
              <a:rPr lang="en-US" sz="2400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молоді</a:t>
            </a:r>
            <a:r>
              <a:rPr lang="en-US" sz="2400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ім</a:t>
            </a:r>
            <a:r>
              <a:rPr lang="en-US" sz="2400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. Т.Г. </a:t>
            </a:r>
            <a:r>
              <a:rPr lang="en-US" sz="2400" dirty="0" err="1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Шевченка</a:t>
            </a:r>
            <a:r>
              <a:rPr lang="en-US" sz="2400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взяли</a:t>
            </a:r>
            <a:r>
              <a:rPr lang="en-US" sz="2400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участь</a:t>
            </a:r>
            <a:r>
              <a:rPr lang="en-US" sz="2400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 _ </a:t>
            </a:r>
            <a:r>
              <a:rPr lang="en-US" sz="2400" dirty="0" err="1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учнів</a:t>
            </a:r>
            <a:r>
              <a:rPr lang="en-US" sz="2400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 7-</a:t>
            </a:r>
            <a:r>
              <a:rPr lang="uk-UA" sz="2400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9</a:t>
            </a:r>
            <a:r>
              <a:rPr lang="en-US" sz="2400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-х </a:t>
            </a:r>
            <a:r>
              <a:rPr lang="en-US" sz="2400" dirty="0" err="1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класів</a:t>
            </a:r>
            <a:r>
              <a:rPr lang="en-US" sz="2400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,</a:t>
            </a:r>
          </a:p>
          <a:p>
            <a:pPr algn="ctr">
              <a:lnSpc>
                <a:spcPts val="3360"/>
              </a:lnSpc>
              <a:spcBef>
                <a:spcPct val="0"/>
              </a:spcBef>
            </a:pPr>
            <a:r>
              <a:rPr lang="en-US" sz="2400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у ІІ </a:t>
            </a:r>
            <a:r>
              <a:rPr lang="en-US" sz="2400" dirty="0" err="1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етапі</a:t>
            </a:r>
            <a:r>
              <a:rPr lang="en-US" sz="2400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 – </a:t>
            </a:r>
            <a:r>
              <a:rPr lang="uk-UA" sz="2400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25</a:t>
            </a:r>
            <a:r>
              <a:rPr lang="en-US" sz="2400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учні</a:t>
            </a:r>
            <a:r>
              <a:rPr lang="en-US" sz="2400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920782" y="2502027"/>
            <a:ext cx="3604723" cy="302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  <a:spcBef>
                <a:spcPct val="0"/>
              </a:spcBef>
            </a:pPr>
            <a:r>
              <a:rPr lang="en-US" sz="2400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У І </a:t>
            </a:r>
            <a:r>
              <a:rPr lang="en-US" sz="2400" dirty="0" err="1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етапі</a:t>
            </a:r>
            <a:r>
              <a:rPr lang="en-US" sz="2400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Міжнародного</a:t>
            </a:r>
            <a:r>
              <a:rPr lang="en-US" sz="2400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конкурсу</a:t>
            </a:r>
            <a:r>
              <a:rPr lang="en-US" sz="2400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знавців</a:t>
            </a:r>
            <a:r>
              <a:rPr lang="en-US" sz="2400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української</a:t>
            </a:r>
            <a:r>
              <a:rPr lang="en-US" sz="2400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мови</a:t>
            </a:r>
            <a:r>
              <a:rPr lang="en-US" sz="2400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ім</a:t>
            </a:r>
            <a:r>
              <a:rPr lang="en-US" sz="2400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. </a:t>
            </a:r>
            <a:r>
              <a:rPr lang="en-US" sz="2400" dirty="0" err="1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Петра</a:t>
            </a:r>
            <a:r>
              <a:rPr lang="en-US" sz="2400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Яцика</a:t>
            </a:r>
            <a:r>
              <a:rPr lang="en-US" sz="2400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взяли</a:t>
            </a:r>
            <a:r>
              <a:rPr lang="en-US" sz="2400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участь</a:t>
            </a:r>
            <a:r>
              <a:rPr lang="en-US" sz="2400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 _ </a:t>
            </a:r>
            <a:r>
              <a:rPr lang="en-US" sz="2400" dirty="0" err="1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учнів</a:t>
            </a:r>
            <a:r>
              <a:rPr lang="en-US" sz="2400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 3-</a:t>
            </a:r>
            <a:r>
              <a:rPr lang="uk-UA" sz="2400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9</a:t>
            </a:r>
            <a:r>
              <a:rPr lang="en-US" sz="2400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-х </a:t>
            </a:r>
            <a:r>
              <a:rPr lang="en-US" sz="2400" dirty="0" err="1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класів</a:t>
            </a:r>
            <a:r>
              <a:rPr lang="en-US" sz="2400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, </a:t>
            </a:r>
          </a:p>
          <a:p>
            <a:pPr algn="ctr">
              <a:lnSpc>
                <a:spcPts val="3360"/>
              </a:lnSpc>
              <a:spcBef>
                <a:spcPct val="0"/>
              </a:spcBef>
            </a:pPr>
            <a:r>
              <a:rPr lang="en-US" sz="2400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у ІІ </a:t>
            </a:r>
            <a:r>
              <a:rPr lang="en-US" sz="2400" dirty="0" err="1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етапі</a:t>
            </a:r>
            <a:r>
              <a:rPr lang="uk-UA" sz="2400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 15 </a:t>
            </a:r>
            <a:r>
              <a:rPr lang="en-US" sz="2400" dirty="0" err="1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учнів</a:t>
            </a:r>
            <a:r>
              <a:rPr lang="en-US" sz="2400" dirty="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.</a:t>
            </a:r>
          </a:p>
        </p:txBody>
      </p:sp>
      <p:pic>
        <p:nvPicPr>
          <p:cNvPr id="2" name="Picture 1" descr="зображення_viber_2026-06-11_08-09-57-96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637010" y="190500"/>
            <a:ext cx="6748780" cy="7744460"/>
          </a:xfrm>
          <a:prstGeom prst="ellipse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11799" y="3492386"/>
            <a:ext cx="1601513" cy="1259190"/>
          </a:xfrm>
          <a:custGeom>
            <a:avLst/>
            <a:gdLst/>
            <a:ahLst/>
            <a:cxnLst/>
            <a:rect l="l" t="t" r="r" b="b"/>
            <a:pathLst>
              <a:path w="1601513" h="1259190">
                <a:moveTo>
                  <a:pt x="0" y="0"/>
                </a:moveTo>
                <a:lnTo>
                  <a:pt x="1601513" y="0"/>
                </a:lnTo>
                <a:lnTo>
                  <a:pt x="1601513" y="1259189"/>
                </a:lnTo>
                <a:lnTo>
                  <a:pt x="0" y="12591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" name="Freeform 3"/>
          <p:cNvSpPr/>
          <p:nvPr/>
        </p:nvSpPr>
        <p:spPr>
          <a:xfrm>
            <a:off x="14177353" y="8375490"/>
            <a:ext cx="4862346" cy="3823019"/>
          </a:xfrm>
          <a:custGeom>
            <a:avLst/>
            <a:gdLst/>
            <a:ahLst/>
            <a:cxnLst/>
            <a:rect l="l" t="t" r="r" b="b"/>
            <a:pathLst>
              <a:path w="4862346" h="3823019">
                <a:moveTo>
                  <a:pt x="0" y="0"/>
                </a:moveTo>
                <a:lnTo>
                  <a:pt x="4862345" y="0"/>
                </a:lnTo>
                <a:lnTo>
                  <a:pt x="4862345" y="3823020"/>
                </a:lnTo>
                <a:lnTo>
                  <a:pt x="0" y="38230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aphicFrame>
        <p:nvGraphicFramePr>
          <p:cNvPr id="4" name="Table 4"/>
          <p:cNvGraphicFramePr>
            <a:graphicFrameLocks noGrp="1"/>
          </p:cNvGraphicFramePr>
          <p:nvPr/>
        </p:nvGraphicFramePr>
        <p:xfrm>
          <a:off x="2564923" y="242888"/>
          <a:ext cx="13192012" cy="8655384"/>
        </p:xfrm>
        <a:graphic>
          <a:graphicData uri="http://schemas.openxmlformats.org/drawingml/2006/table">
            <a:tbl>
              <a:tblPr/>
              <a:tblGrid>
                <a:gridCol w="40717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716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505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980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8640">
                <a:tc>
                  <a:txBody>
                    <a:bodyPr/>
                    <a:lstStyle/>
                    <a:p>
                      <a:pPr algn="ctr">
                        <a:lnSpc>
                          <a:spcPts val="850"/>
                        </a:lnSpc>
                        <a:defRPr/>
                      </a:pPr>
                      <a:endParaRPr lang="en-US" sz="1100"/>
                    </a:p>
                    <a:p>
                      <a:pPr algn="ctr">
                        <a:lnSpc>
                          <a:spcPts val="850"/>
                        </a:lnSpc>
                      </a:pPr>
                      <a:r>
                        <a:rPr lang="en-US" sz="1700" b="1">
                          <a:solidFill>
                            <a:srgbClr val="000000"/>
                          </a:solidFill>
                          <a:latin typeface="Lora Bold" panose="00000800000000000000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  Предмет</a:t>
                      </a:r>
                    </a:p>
                    <a:p>
                      <a:pPr algn="ctr">
                        <a:lnSpc>
                          <a:spcPts val="850"/>
                        </a:lnSpc>
                      </a:pPr>
                      <a:r>
                        <a:rPr lang="en-US" sz="1700" b="1">
                          <a:solidFill>
                            <a:srgbClr val="000000"/>
                          </a:solidFill>
                          <a:latin typeface="Lora Bold" panose="00000800000000000000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50"/>
                        </a:lnSpc>
                        <a:defRPr/>
                      </a:pPr>
                      <a:endParaRPr lang="en-US" sz="1100"/>
                    </a:p>
                    <a:p>
                      <a:pPr algn="ctr">
                        <a:lnSpc>
                          <a:spcPts val="850"/>
                        </a:lnSpc>
                      </a:pPr>
                      <a:r>
                        <a:rPr lang="en-US" sz="1700" b="1">
                          <a:solidFill>
                            <a:srgbClr val="000000"/>
                          </a:solidFill>
                          <a:latin typeface="Lora Bold" panose="00000800000000000000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  Учень</a:t>
                      </a:r>
                    </a:p>
                    <a:p>
                      <a:pPr algn="ctr">
                        <a:lnSpc>
                          <a:spcPts val="850"/>
                        </a:lnSpc>
                      </a:pPr>
                      <a:r>
                        <a:rPr lang="en-US" sz="1700" b="1">
                          <a:solidFill>
                            <a:srgbClr val="000000"/>
                          </a:solidFill>
                          <a:latin typeface="Lora Bold" panose="00000800000000000000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50"/>
                        </a:lnSpc>
                        <a:defRPr/>
                      </a:pPr>
                      <a:endParaRPr lang="en-US" sz="1100"/>
                    </a:p>
                    <a:p>
                      <a:pPr algn="ctr">
                        <a:lnSpc>
                          <a:spcPts val="850"/>
                        </a:lnSpc>
                      </a:pPr>
                      <a:r>
                        <a:rPr lang="en-US" sz="1700" b="1">
                          <a:solidFill>
                            <a:srgbClr val="000000"/>
                          </a:solidFill>
                          <a:latin typeface="Lora Bold" panose="00000800000000000000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  Клас</a:t>
                      </a:r>
                    </a:p>
                    <a:p>
                      <a:pPr algn="ctr">
                        <a:lnSpc>
                          <a:spcPts val="850"/>
                        </a:lnSpc>
                      </a:pPr>
                      <a:r>
                        <a:rPr lang="en-US" sz="1700" b="1">
                          <a:solidFill>
                            <a:srgbClr val="000000"/>
                          </a:solidFill>
                          <a:latin typeface="Lora Bold" panose="00000800000000000000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50"/>
                        </a:lnSpc>
                        <a:defRPr/>
                      </a:pPr>
                      <a:endParaRPr lang="en-US" sz="1100"/>
                    </a:p>
                    <a:p>
                      <a:pPr algn="ctr">
                        <a:lnSpc>
                          <a:spcPts val="850"/>
                        </a:lnSpc>
                      </a:pPr>
                      <a:r>
                        <a:rPr lang="en-US" sz="1700" b="1">
                          <a:solidFill>
                            <a:srgbClr val="000000"/>
                          </a:solidFill>
                          <a:latin typeface="Lora Bold" panose="00000800000000000000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  Місце</a:t>
                      </a:r>
                    </a:p>
                    <a:p>
                      <a:pPr algn="ctr">
                        <a:lnSpc>
                          <a:spcPts val="850"/>
                        </a:lnSpc>
                      </a:pPr>
                      <a:r>
                        <a:rPr lang="en-US" sz="1700" b="1">
                          <a:solidFill>
                            <a:srgbClr val="000000"/>
                          </a:solidFill>
                          <a:latin typeface="Lora Bold" panose="00000800000000000000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8640">
                <a:tc rowSpan="3">
                  <a:txBody>
                    <a:bodyPr/>
                    <a:lstStyle/>
                    <a:p>
                      <a:pPr algn="l">
                        <a:lnSpc>
                          <a:spcPts val="850"/>
                        </a:lnSpc>
                        <a:defRPr/>
                      </a:pP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85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 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Українська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мова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та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 л-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ра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Lora"/>
                        <a:cs typeface="Times New Roman" panose="02020603050405020304" pitchFamily="18" charset="0"/>
                        <a:sym typeface="Lora"/>
                      </a:endParaRPr>
                    </a:p>
                    <a:p>
                      <a:pPr algn="l">
                        <a:lnSpc>
                          <a:spcPts val="85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850"/>
                        </a:lnSpc>
                        <a:defRPr/>
                      </a:pP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85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   </a:t>
                      </a:r>
                    </a:p>
                    <a:p>
                      <a:pPr algn="l">
                        <a:lnSpc>
                          <a:spcPts val="85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  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Назаренко Катерина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Lora"/>
                        <a:cs typeface="Times New Roman" panose="02020603050405020304" pitchFamily="18" charset="0"/>
                        <a:sym typeface="Lora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850"/>
                        </a:lnSpc>
                        <a:defRPr/>
                      </a:pP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85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   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9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Lora"/>
                        <a:cs typeface="Times New Roman" panose="02020603050405020304" pitchFamily="18" charset="0"/>
                        <a:sym typeface="Lora"/>
                      </a:endParaRPr>
                    </a:p>
                    <a:p>
                      <a:pPr algn="l">
                        <a:lnSpc>
                          <a:spcPts val="85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850"/>
                        </a:lnSpc>
                        <a:defRPr/>
                      </a:pP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85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   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ІІ місце на олімпіаді</a:t>
                      </a:r>
                    </a:p>
                    <a:p>
                      <a:pPr algn="l">
                        <a:lnSpc>
                          <a:spcPts val="850"/>
                        </a:lnSpc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           </a:t>
                      </a:r>
                    </a:p>
                    <a:p>
                      <a:pPr algn="l">
                        <a:lnSpc>
                          <a:spcPts val="850"/>
                        </a:lnSpc>
                      </a:pPr>
                      <a:endParaRPr lang="uk-UA" sz="2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Lora"/>
                        <a:cs typeface="Times New Roman" panose="02020603050405020304" pitchFamily="18" charset="0"/>
                        <a:sym typeface="Lora"/>
                      </a:endParaRPr>
                    </a:p>
                    <a:p>
                      <a:pPr algn="l">
                        <a:lnSpc>
                          <a:spcPts val="850"/>
                        </a:lnSpc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ІІ місце конкурс Яцика 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Lora"/>
                        <a:cs typeface="Times New Roman" panose="02020603050405020304" pitchFamily="18" charset="0"/>
                        <a:sym typeface="Lora"/>
                      </a:endParaRPr>
                    </a:p>
                    <a:p>
                      <a:pPr algn="l">
                        <a:lnSpc>
                          <a:spcPts val="85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864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850"/>
                        </a:lnSpc>
                        <a:defRPr/>
                      </a:pP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85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   </a:t>
                      </a:r>
                    </a:p>
                    <a:p>
                      <a:pPr algn="l">
                        <a:lnSpc>
                          <a:spcPts val="85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  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Мордань Марія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Lora"/>
                        <a:cs typeface="Times New Roman" panose="02020603050405020304" pitchFamily="18" charset="0"/>
                        <a:sym typeface="Lora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850"/>
                        </a:lnSpc>
                        <a:defRPr/>
                      </a:pP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85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   </a:t>
                      </a:r>
                    </a:p>
                    <a:p>
                      <a:pPr algn="l">
                        <a:lnSpc>
                          <a:spcPts val="85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  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9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Lora"/>
                        <a:cs typeface="Times New Roman" panose="02020603050405020304" pitchFamily="18" charset="0"/>
                        <a:sym typeface="Lora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850"/>
                        </a:lnSpc>
                        <a:defRPr/>
                      </a:pP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85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   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ІІ місце на олімпіаді ІІІ </a:t>
                      </a:r>
                    </a:p>
                    <a:p>
                      <a:pPr algn="l">
                        <a:lnSpc>
                          <a:spcPts val="850"/>
                        </a:lnSpc>
                      </a:pPr>
                      <a:endParaRPr lang="uk-UA" sz="2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Lora"/>
                        <a:cs typeface="Times New Roman" panose="02020603050405020304" pitchFamily="18" charset="0"/>
                        <a:sym typeface="Lora"/>
                      </a:endParaRPr>
                    </a:p>
                    <a:p>
                      <a:pPr algn="l">
                        <a:lnSpc>
                          <a:spcPts val="850"/>
                        </a:lnSpc>
                      </a:pPr>
                      <a:endParaRPr lang="uk-UA" sz="2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Lora"/>
                        <a:cs typeface="Times New Roman" panose="02020603050405020304" pitchFamily="18" charset="0"/>
                        <a:sym typeface="Lora"/>
                      </a:endParaRPr>
                    </a:p>
                    <a:p>
                      <a:pPr algn="l">
                        <a:lnSpc>
                          <a:spcPts val="850"/>
                        </a:lnSpc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місце конкурс Шевченка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Lora"/>
                        <a:cs typeface="Times New Roman" panose="02020603050405020304" pitchFamily="18" charset="0"/>
                        <a:sym typeface="Lora"/>
                      </a:endParaRPr>
                    </a:p>
                    <a:p>
                      <a:pPr algn="l">
                        <a:lnSpc>
                          <a:spcPts val="85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6654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850"/>
                        </a:lnSpc>
                        <a:defRPr/>
                      </a:pP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85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   </a:t>
                      </a:r>
                      <a:r>
                        <a:rPr lang="uk-UA" sz="20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Зюзь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 Валерія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Lora"/>
                        <a:cs typeface="Times New Roman" panose="02020603050405020304" pitchFamily="18" charset="0"/>
                        <a:sym typeface="Lora"/>
                      </a:endParaRPr>
                    </a:p>
                    <a:p>
                      <a:pPr algn="l">
                        <a:lnSpc>
                          <a:spcPts val="85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850"/>
                        </a:lnSpc>
                        <a:defRPr/>
                      </a:pP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85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   </a:t>
                      </a:r>
                    </a:p>
                    <a:p>
                      <a:pPr algn="l">
                        <a:lnSpc>
                          <a:spcPts val="85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  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5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Lora"/>
                        <a:cs typeface="Times New Roman" panose="02020603050405020304" pitchFamily="18" charset="0"/>
                        <a:sym typeface="Lora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850"/>
                        </a:lnSpc>
                        <a:defRPr/>
                      </a:pP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8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 </a:t>
                      </a:r>
                      <a:endParaRPr lang="uk-UA" sz="2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Lora"/>
                        <a:cs typeface="Times New Roman" panose="02020603050405020304" pitchFamily="18" charset="0"/>
                        <a:sym typeface="Lor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8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  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ІІІ місце конкурс Шевченка  </a:t>
                      </a:r>
                    </a:p>
                    <a:p>
                      <a:pPr algn="l">
                        <a:lnSpc>
                          <a:spcPts val="850"/>
                        </a:lnSpc>
                      </a:pPr>
                      <a:endParaRPr lang="en-US" sz="2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Lora"/>
                        <a:cs typeface="Times New Roman" panose="02020603050405020304" pitchFamily="18" charset="0"/>
                        <a:sym typeface="Lora"/>
                      </a:endParaRPr>
                    </a:p>
                    <a:p>
                      <a:pPr algn="l">
                        <a:lnSpc>
                          <a:spcPts val="85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8640">
                <a:tc rowSpan="3">
                  <a:txBody>
                    <a:bodyPr/>
                    <a:lstStyle/>
                    <a:p>
                      <a:pPr algn="l">
                        <a:lnSpc>
                          <a:spcPts val="850"/>
                        </a:lnSpc>
                        <a:defRPr/>
                      </a:pP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85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  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Історія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Lora"/>
                        <a:cs typeface="Times New Roman" panose="02020603050405020304" pitchFamily="18" charset="0"/>
                        <a:sym typeface="Lora"/>
                      </a:endParaRPr>
                    </a:p>
                    <a:p>
                      <a:pPr algn="l">
                        <a:lnSpc>
                          <a:spcPts val="85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850"/>
                        </a:lnSpc>
                        <a:defRPr/>
                      </a:pP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85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   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Назаренко Катерина 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Lora"/>
                        <a:cs typeface="Times New Roman" panose="02020603050405020304" pitchFamily="18" charset="0"/>
                        <a:sym typeface="Lora"/>
                      </a:endParaRPr>
                    </a:p>
                    <a:p>
                      <a:pPr algn="l">
                        <a:lnSpc>
                          <a:spcPts val="85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850"/>
                        </a:lnSpc>
                        <a:defRPr/>
                      </a:pP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85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   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9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Lora"/>
                        <a:cs typeface="Times New Roman" panose="02020603050405020304" pitchFamily="18" charset="0"/>
                        <a:sym typeface="Lora"/>
                      </a:endParaRPr>
                    </a:p>
                    <a:p>
                      <a:pPr algn="l">
                        <a:lnSpc>
                          <a:spcPts val="85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850"/>
                        </a:lnSpc>
                        <a:defRPr/>
                      </a:pP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85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   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ІІІ місце на олімпіаді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Lora"/>
                        <a:cs typeface="Times New Roman" panose="02020603050405020304" pitchFamily="18" charset="0"/>
                        <a:sym typeface="Lora"/>
                      </a:endParaRPr>
                    </a:p>
                    <a:p>
                      <a:pPr algn="l">
                        <a:lnSpc>
                          <a:spcPts val="85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5864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850"/>
                        </a:lnSpc>
                        <a:defRPr/>
                      </a:pP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85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   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Мордань Марія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Lora"/>
                        <a:cs typeface="Times New Roman" panose="02020603050405020304" pitchFamily="18" charset="0"/>
                        <a:sym typeface="Lora"/>
                      </a:endParaRPr>
                    </a:p>
                    <a:p>
                      <a:pPr algn="l">
                        <a:lnSpc>
                          <a:spcPts val="85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850"/>
                        </a:lnSpc>
                        <a:defRPr/>
                      </a:pP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85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   </a:t>
                      </a:r>
                    </a:p>
                    <a:p>
                      <a:pPr algn="l">
                        <a:lnSpc>
                          <a:spcPts val="85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  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9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Lora"/>
                        <a:cs typeface="Times New Roman" panose="02020603050405020304" pitchFamily="18" charset="0"/>
                        <a:sym typeface="Lora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850"/>
                        </a:lnSpc>
                        <a:defRPr/>
                      </a:pP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85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   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ІІІ місце на олімпіаді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Lora"/>
                        <a:cs typeface="Times New Roman" panose="02020603050405020304" pitchFamily="18" charset="0"/>
                        <a:sym typeface="Lora"/>
                      </a:endParaRPr>
                    </a:p>
                    <a:p>
                      <a:pPr algn="l">
                        <a:lnSpc>
                          <a:spcPts val="85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  </a:t>
                      </a: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5864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850"/>
                        </a:lnSpc>
                        <a:defRPr/>
                      </a:pPr>
                      <a:endParaRPr lang="en-US" sz="2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Lora"/>
                        <a:cs typeface="Times New Roman" panose="02020603050405020304" pitchFamily="18" charset="0"/>
                        <a:sym typeface="Lora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850"/>
                        </a:lnSpc>
                        <a:defRPr/>
                      </a:pPr>
                      <a:endParaRPr lang="en-US" sz="2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Lora"/>
                        <a:cs typeface="Times New Roman" panose="02020603050405020304" pitchFamily="18" charset="0"/>
                        <a:sym typeface="Lora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850"/>
                        </a:lnSpc>
                        <a:defRPr/>
                      </a:pPr>
                      <a:endParaRPr lang="en-US" sz="2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Lora"/>
                        <a:cs typeface="Times New Roman" panose="02020603050405020304" pitchFamily="18" charset="0"/>
                        <a:sym typeface="Lora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58640">
                <a:tc rowSpan="2">
                  <a:txBody>
                    <a:bodyPr/>
                    <a:lstStyle/>
                    <a:p>
                      <a:pPr algn="l">
                        <a:lnSpc>
                          <a:spcPts val="850"/>
                        </a:lnSpc>
                        <a:defRPr/>
                      </a:pPr>
                      <a:r>
                        <a:rPr lang="uk-UA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85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  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85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 </a:t>
                      </a:r>
                    </a:p>
                    <a:p>
                      <a:pPr algn="l">
                        <a:lnSpc>
                          <a:spcPts val="85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  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Українська мова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Lora"/>
                        <a:cs typeface="Times New Roman" panose="02020603050405020304" pitchFamily="18" charset="0"/>
                        <a:sym typeface="Lora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850"/>
                        </a:lnSpc>
                        <a:defRPr/>
                      </a:pPr>
                      <a:r>
                        <a:rPr lang="uk-UA" sz="20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Горняк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 Амалія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Lora"/>
                        <a:cs typeface="Times New Roman" panose="02020603050405020304" pitchFamily="18" charset="0"/>
                        <a:sym typeface="Lora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850"/>
                        </a:lnSpc>
                        <a:defRPr/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3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Lora"/>
                        <a:cs typeface="Times New Roman" panose="02020603050405020304" pitchFamily="18" charset="0"/>
                        <a:sym typeface="Lora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850"/>
                        </a:lnSpc>
                        <a:defRPr/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ІІ місце конкурс Яцика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Lora"/>
                        <a:cs typeface="Times New Roman" panose="02020603050405020304" pitchFamily="18" charset="0"/>
                        <a:sym typeface="Lora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5864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850"/>
                        </a:lnSpc>
                        <a:defRPr/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Борисенко Поліна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Lora"/>
                        <a:cs typeface="Times New Roman" panose="02020603050405020304" pitchFamily="18" charset="0"/>
                        <a:sym typeface="Lora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850"/>
                        </a:lnSpc>
                        <a:defRPr/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6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Lora"/>
                        <a:cs typeface="Times New Roman" panose="02020603050405020304" pitchFamily="18" charset="0"/>
                        <a:sym typeface="Lora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850"/>
                        </a:lnSpc>
                        <a:defRPr/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І місце конкурс Шевченка </a:t>
                      </a:r>
                    </a:p>
                    <a:p>
                      <a:pPr algn="l">
                        <a:lnSpc>
                          <a:spcPts val="850"/>
                        </a:lnSpc>
                        <a:defRPr/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 </a:t>
                      </a:r>
                    </a:p>
                    <a:p>
                      <a:pPr algn="l">
                        <a:lnSpc>
                          <a:spcPts val="850"/>
                        </a:lnSpc>
                        <a:defRPr/>
                      </a:pPr>
                      <a:endParaRPr lang="uk-UA" sz="2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Lora"/>
                        <a:cs typeface="Times New Roman" panose="02020603050405020304" pitchFamily="18" charset="0"/>
                        <a:sym typeface="Lora"/>
                      </a:endParaRPr>
                    </a:p>
                    <a:p>
                      <a:pPr algn="l">
                        <a:lnSpc>
                          <a:spcPts val="850"/>
                        </a:lnSpc>
                        <a:defRPr/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ІІІ місце конкурс Яцика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Lora"/>
                        <a:cs typeface="Times New Roman" panose="02020603050405020304" pitchFamily="18" charset="0"/>
                        <a:sym typeface="Lora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858640">
                <a:tc>
                  <a:txBody>
                    <a:bodyPr/>
                    <a:lstStyle/>
                    <a:p>
                      <a:pPr algn="l">
                        <a:lnSpc>
                          <a:spcPts val="850"/>
                        </a:lnSpc>
                        <a:defRPr/>
                      </a:pP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85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  </a:t>
                      </a:r>
                    </a:p>
                    <a:p>
                      <a:pPr algn="l">
                        <a:lnSpc>
                          <a:spcPts val="85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  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Біологія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Lora"/>
                        <a:cs typeface="Times New Roman" panose="02020603050405020304" pitchFamily="18" charset="0"/>
                        <a:sym typeface="Lora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850"/>
                        </a:lnSpc>
                        <a:defRPr/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Рибалко Владислава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Lora"/>
                        <a:cs typeface="Times New Roman" panose="02020603050405020304" pitchFamily="18" charset="0"/>
                        <a:sym typeface="Lora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850"/>
                        </a:lnSpc>
                        <a:defRPr/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9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Lora"/>
                        <a:cs typeface="Times New Roman" panose="02020603050405020304" pitchFamily="18" charset="0"/>
                        <a:sym typeface="Lora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850"/>
                        </a:lnSpc>
                        <a:defRPr/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ІІ місце на олімпіаді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Lora"/>
                        <a:cs typeface="Times New Roman" panose="02020603050405020304" pitchFamily="18" charset="0"/>
                        <a:sym typeface="Lora"/>
                      </a:endParaRPr>
                    </a:p>
                  </a:txBody>
                  <a:tcPr marL="76200" marR="76200" marT="76200" marB="762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Freeform 5"/>
          <p:cNvSpPr/>
          <p:nvPr/>
        </p:nvSpPr>
        <p:spPr>
          <a:xfrm>
            <a:off x="15262723" y="4590134"/>
            <a:ext cx="4627302" cy="3638216"/>
          </a:xfrm>
          <a:custGeom>
            <a:avLst/>
            <a:gdLst/>
            <a:ahLst/>
            <a:cxnLst/>
            <a:rect l="l" t="t" r="r" b="b"/>
            <a:pathLst>
              <a:path w="4627302" h="3638216">
                <a:moveTo>
                  <a:pt x="0" y="0"/>
                </a:moveTo>
                <a:lnTo>
                  <a:pt x="4627301" y="0"/>
                </a:lnTo>
                <a:lnTo>
                  <a:pt x="4627301" y="3638216"/>
                </a:lnTo>
                <a:lnTo>
                  <a:pt x="0" y="36382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6" name="Freeform 6"/>
          <p:cNvSpPr/>
          <p:nvPr/>
        </p:nvSpPr>
        <p:spPr>
          <a:xfrm>
            <a:off x="16937183" y="2190105"/>
            <a:ext cx="2457076" cy="1931876"/>
          </a:xfrm>
          <a:custGeom>
            <a:avLst/>
            <a:gdLst/>
            <a:ahLst/>
            <a:cxnLst/>
            <a:rect l="l" t="t" r="r" b="b"/>
            <a:pathLst>
              <a:path w="2457076" h="1931876">
                <a:moveTo>
                  <a:pt x="0" y="0"/>
                </a:moveTo>
                <a:lnTo>
                  <a:pt x="2457076" y="0"/>
                </a:lnTo>
                <a:lnTo>
                  <a:pt x="2457076" y="1931876"/>
                </a:lnTo>
                <a:lnTo>
                  <a:pt x="0" y="19318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7" name="Freeform 7"/>
          <p:cNvSpPr/>
          <p:nvPr/>
        </p:nvSpPr>
        <p:spPr>
          <a:xfrm>
            <a:off x="-1464619" y="8556713"/>
            <a:ext cx="4401367" cy="3460575"/>
          </a:xfrm>
          <a:custGeom>
            <a:avLst/>
            <a:gdLst/>
            <a:ahLst/>
            <a:cxnLst/>
            <a:rect l="l" t="t" r="r" b="b"/>
            <a:pathLst>
              <a:path w="4401367" h="3460575">
                <a:moveTo>
                  <a:pt x="0" y="0"/>
                </a:moveTo>
                <a:lnTo>
                  <a:pt x="4401367" y="0"/>
                </a:lnTo>
                <a:lnTo>
                  <a:pt x="4401367" y="3460574"/>
                </a:lnTo>
                <a:lnTo>
                  <a:pt x="0" y="34605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8" name="Freeform 8"/>
          <p:cNvSpPr/>
          <p:nvPr/>
        </p:nvSpPr>
        <p:spPr>
          <a:xfrm>
            <a:off x="-1464619" y="5143500"/>
            <a:ext cx="3907153" cy="3071999"/>
          </a:xfrm>
          <a:custGeom>
            <a:avLst/>
            <a:gdLst/>
            <a:ahLst/>
            <a:cxnLst/>
            <a:rect l="l" t="t" r="r" b="b"/>
            <a:pathLst>
              <a:path w="3907153" h="3071999">
                <a:moveTo>
                  <a:pt x="0" y="0"/>
                </a:moveTo>
                <a:lnTo>
                  <a:pt x="3907153" y="0"/>
                </a:lnTo>
                <a:lnTo>
                  <a:pt x="3907153" y="3071999"/>
                </a:lnTo>
                <a:lnTo>
                  <a:pt x="0" y="30719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50000">
              <a:srgbClr val="FFFFFF">
                <a:alpha val="100000"/>
              </a:srgbClr>
            </a:gs>
            <a:gs pos="100000">
              <a:srgbClr val="EFEFEF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-2972201" y="-451980"/>
            <a:ext cx="25463202" cy="5724904"/>
          </a:xfrm>
          <a:custGeom>
            <a:avLst/>
            <a:gdLst/>
            <a:ahLst/>
            <a:cxnLst/>
            <a:rect l="l" t="t" r="r" b="b"/>
            <a:pathLst>
              <a:path w="25463202" h="5724904">
                <a:moveTo>
                  <a:pt x="0" y="5724904"/>
                </a:moveTo>
                <a:lnTo>
                  <a:pt x="25463202" y="5724904"/>
                </a:lnTo>
                <a:lnTo>
                  <a:pt x="25463202" y="0"/>
                </a:lnTo>
                <a:lnTo>
                  <a:pt x="0" y="0"/>
                </a:lnTo>
                <a:lnTo>
                  <a:pt x="0" y="5724904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3" name="Group 3"/>
          <p:cNvGrpSpPr/>
          <p:nvPr/>
        </p:nvGrpSpPr>
        <p:grpSpPr>
          <a:xfrm>
            <a:off x="0" y="244341"/>
            <a:ext cx="14433519" cy="1568717"/>
            <a:chOff x="0" y="0"/>
            <a:chExt cx="3698895" cy="40201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698895" cy="402017"/>
            </a:xfrm>
            <a:custGeom>
              <a:avLst/>
              <a:gdLst/>
              <a:ahLst/>
              <a:cxnLst/>
              <a:rect l="l" t="t" r="r" b="b"/>
              <a:pathLst>
                <a:path w="3698895" h="402017">
                  <a:moveTo>
                    <a:pt x="53638" y="0"/>
                  </a:moveTo>
                  <a:lnTo>
                    <a:pt x="3645257" y="0"/>
                  </a:lnTo>
                  <a:cubicBezTo>
                    <a:pt x="3659482" y="0"/>
                    <a:pt x="3673126" y="5651"/>
                    <a:pt x="3683185" y="15710"/>
                  </a:cubicBezTo>
                  <a:cubicBezTo>
                    <a:pt x="3693244" y="25770"/>
                    <a:pt x="3698895" y="39413"/>
                    <a:pt x="3698895" y="53638"/>
                  </a:cubicBezTo>
                  <a:lnTo>
                    <a:pt x="3698895" y="348379"/>
                  </a:lnTo>
                  <a:cubicBezTo>
                    <a:pt x="3698895" y="362604"/>
                    <a:pt x="3693244" y="376248"/>
                    <a:pt x="3683185" y="386307"/>
                  </a:cubicBezTo>
                  <a:cubicBezTo>
                    <a:pt x="3673126" y="396366"/>
                    <a:pt x="3659482" y="402017"/>
                    <a:pt x="3645257" y="402017"/>
                  </a:cubicBezTo>
                  <a:lnTo>
                    <a:pt x="53638" y="402017"/>
                  </a:lnTo>
                  <a:cubicBezTo>
                    <a:pt x="39413" y="402017"/>
                    <a:pt x="25770" y="396366"/>
                    <a:pt x="15710" y="386307"/>
                  </a:cubicBezTo>
                  <a:cubicBezTo>
                    <a:pt x="5651" y="376248"/>
                    <a:pt x="0" y="362604"/>
                    <a:pt x="0" y="348379"/>
                  </a:cubicBezTo>
                  <a:lnTo>
                    <a:pt x="0" y="53638"/>
                  </a:lnTo>
                  <a:cubicBezTo>
                    <a:pt x="0" y="39413"/>
                    <a:pt x="5651" y="25770"/>
                    <a:pt x="15710" y="15710"/>
                  </a:cubicBezTo>
                  <a:cubicBezTo>
                    <a:pt x="25770" y="5651"/>
                    <a:pt x="39413" y="0"/>
                    <a:pt x="5363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DE00">
                    <a:alpha val="100000"/>
                  </a:srgbClr>
                </a:gs>
                <a:gs pos="50000">
                  <a:srgbClr val="FFDE00">
                    <a:alpha val="100000"/>
                  </a:srgbClr>
                </a:gs>
                <a:gs pos="100000">
                  <a:srgbClr val="FF992F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3698895" cy="4496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flipH="1">
            <a:off x="15171513" y="0"/>
            <a:ext cx="3433988" cy="4114800"/>
          </a:xfrm>
          <a:custGeom>
            <a:avLst/>
            <a:gdLst/>
            <a:ahLst/>
            <a:cxnLst/>
            <a:rect l="l" t="t" r="r" b="b"/>
            <a:pathLst>
              <a:path w="3433988" h="4114800">
                <a:moveTo>
                  <a:pt x="3433987" y="0"/>
                </a:moveTo>
                <a:lnTo>
                  <a:pt x="0" y="0"/>
                </a:lnTo>
                <a:lnTo>
                  <a:pt x="0" y="4114800"/>
                </a:lnTo>
                <a:lnTo>
                  <a:pt x="3433987" y="4114800"/>
                </a:lnTo>
                <a:lnTo>
                  <a:pt x="3433987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7" name="Freeform 7"/>
          <p:cNvSpPr/>
          <p:nvPr/>
        </p:nvSpPr>
        <p:spPr>
          <a:xfrm rot="-10800000" flipH="1">
            <a:off x="-142456" y="4348667"/>
            <a:ext cx="4955809" cy="5938333"/>
          </a:xfrm>
          <a:custGeom>
            <a:avLst/>
            <a:gdLst/>
            <a:ahLst/>
            <a:cxnLst/>
            <a:rect l="l" t="t" r="r" b="b"/>
            <a:pathLst>
              <a:path w="4955809" h="5938333">
                <a:moveTo>
                  <a:pt x="4955809" y="0"/>
                </a:moveTo>
                <a:lnTo>
                  <a:pt x="0" y="0"/>
                </a:lnTo>
                <a:lnTo>
                  <a:pt x="0" y="5938333"/>
                </a:lnTo>
                <a:lnTo>
                  <a:pt x="4955809" y="5938333"/>
                </a:lnTo>
                <a:lnTo>
                  <a:pt x="4955809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8" name="Group 8"/>
          <p:cNvGrpSpPr/>
          <p:nvPr/>
        </p:nvGrpSpPr>
        <p:grpSpPr>
          <a:xfrm>
            <a:off x="11655125" y="4503762"/>
            <a:ext cx="6342505" cy="5628143"/>
            <a:chOff x="0" y="0"/>
            <a:chExt cx="4346359" cy="3856825"/>
          </a:xfrm>
        </p:grpSpPr>
        <p:sp>
          <p:nvSpPr>
            <p:cNvPr id="9" name="Freeform 9"/>
            <p:cNvSpPr/>
            <p:nvPr/>
          </p:nvSpPr>
          <p:spPr>
            <a:xfrm>
              <a:off x="-15494" y="0"/>
              <a:ext cx="4361815" cy="3856863"/>
            </a:xfrm>
            <a:custGeom>
              <a:avLst/>
              <a:gdLst/>
              <a:ahLst/>
              <a:cxnLst/>
              <a:rect l="l" t="t" r="r" b="b"/>
              <a:pathLst>
                <a:path w="4361815" h="3856863">
                  <a:moveTo>
                    <a:pt x="1275207" y="0"/>
                  </a:moveTo>
                  <a:cubicBezTo>
                    <a:pt x="1151509" y="0"/>
                    <a:pt x="1037336" y="65913"/>
                    <a:pt x="975487" y="173101"/>
                  </a:cubicBezTo>
                  <a:lnTo>
                    <a:pt x="61849" y="1755394"/>
                  </a:lnTo>
                  <a:cubicBezTo>
                    <a:pt x="0" y="1862455"/>
                    <a:pt x="0" y="1994408"/>
                    <a:pt x="61849" y="2101469"/>
                  </a:cubicBezTo>
                  <a:lnTo>
                    <a:pt x="975360" y="3683762"/>
                  </a:lnTo>
                  <a:cubicBezTo>
                    <a:pt x="1036701" y="3789934"/>
                    <a:pt x="1149477" y="3855720"/>
                    <a:pt x="1271905" y="3856863"/>
                  </a:cubicBezTo>
                  <a:lnTo>
                    <a:pt x="3105404" y="3856863"/>
                  </a:lnTo>
                  <a:cubicBezTo>
                    <a:pt x="3227832" y="3855720"/>
                    <a:pt x="3340608" y="3789934"/>
                    <a:pt x="3401949" y="3683762"/>
                  </a:cubicBezTo>
                  <a:lnTo>
                    <a:pt x="4315460" y="2101469"/>
                  </a:lnTo>
                  <a:cubicBezTo>
                    <a:pt x="4345940" y="2048764"/>
                    <a:pt x="4361307" y="1990090"/>
                    <a:pt x="4361815" y="1931162"/>
                  </a:cubicBezTo>
                  <a:lnTo>
                    <a:pt x="4361815" y="1925574"/>
                  </a:lnTo>
                  <a:cubicBezTo>
                    <a:pt x="4361307" y="1866773"/>
                    <a:pt x="4345940" y="1807972"/>
                    <a:pt x="4315460" y="1755267"/>
                  </a:cubicBezTo>
                  <a:lnTo>
                    <a:pt x="3401949" y="173101"/>
                  </a:lnTo>
                  <a:cubicBezTo>
                    <a:pt x="3340100" y="65913"/>
                    <a:pt x="3225927" y="0"/>
                    <a:pt x="3102229" y="0"/>
                  </a:cubicBezTo>
                  <a:close/>
                </a:path>
              </a:pathLst>
            </a:custGeom>
            <a:blipFill>
              <a:blip r:embed="rId6"/>
              <a:stretch>
                <a:fillRect l="-16720" r="-16720"/>
              </a:stretch>
            </a:blipFill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5468691" y="3601390"/>
            <a:ext cx="4450921" cy="3949609"/>
            <a:chOff x="0" y="0"/>
            <a:chExt cx="4346359" cy="3856825"/>
          </a:xfrm>
        </p:grpSpPr>
        <p:sp>
          <p:nvSpPr>
            <p:cNvPr id="11" name="Freeform 11"/>
            <p:cNvSpPr/>
            <p:nvPr/>
          </p:nvSpPr>
          <p:spPr>
            <a:xfrm>
              <a:off x="-15494" y="0"/>
              <a:ext cx="4361815" cy="3856863"/>
            </a:xfrm>
            <a:custGeom>
              <a:avLst/>
              <a:gdLst/>
              <a:ahLst/>
              <a:cxnLst/>
              <a:rect l="l" t="t" r="r" b="b"/>
              <a:pathLst>
                <a:path w="4361815" h="3856863">
                  <a:moveTo>
                    <a:pt x="1275207" y="0"/>
                  </a:moveTo>
                  <a:cubicBezTo>
                    <a:pt x="1151509" y="0"/>
                    <a:pt x="1037336" y="65913"/>
                    <a:pt x="975487" y="173101"/>
                  </a:cubicBezTo>
                  <a:lnTo>
                    <a:pt x="61849" y="1755394"/>
                  </a:lnTo>
                  <a:cubicBezTo>
                    <a:pt x="0" y="1862455"/>
                    <a:pt x="0" y="1994408"/>
                    <a:pt x="61849" y="2101469"/>
                  </a:cubicBezTo>
                  <a:lnTo>
                    <a:pt x="975360" y="3683762"/>
                  </a:lnTo>
                  <a:cubicBezTo>
                    <a:pt x="1036701" y="3789934"/>
                    <a:pt x="1149477" y="3855720"/>
                    <a:pt x="1271905" y="3856863"/>
                  </a:cubicBezTo>
                  <a:lnTo>
                    <a:pt x="3105404" y="3856863"/>
                  </a:lnTo>
                  <a:cubicBezTo>
                    <a:pt x="3227832" y="3855720"/>
                    <a:pt x="3340608" y="3789934"/>
                    <a:pt x="3401949" y="3683762"/>
                  </a:cubicBezTo>
                  <a:lnTo>
                    <a:pt x="4315460" y="2101469"/>
                  </a:lnTo>
                  <a:cubicBezTo>
                    <a:pt x="4345940" y="2048764"/>
                    <a:pt x="4361307" y="1990090"/>
                    <a:pt x="4361815" y="1931162"/>
                  </a:cubicBezTo>
                  <a:lnTo>
                    <a:pt x="4361815" y="1925574"/>
                  </a:lnTo>
                  <a:cubicBezTo>
                    <a:pt x="4361307" y="1866773"/>
                    <a:pt x="4345940" y="1807972"/>
                    <a:pt x="4315460" y="1755267"/>
                  </a:cubicBezTo>
                  <a:lnTo>
                    <a:pt x="3401949" y="173101"/>
                  </a:lnTo>
                  <a:cubicBezTo>
                    <a:pt x="3340100" y="65913"/>
                    <a:pt x="3225927" y="0"/>
                    <a:pt x="3102229" y="0"/>
                  </a:cubicBezTo>
                  <a:close/>
                </a:path>
              </a:pathLst>
            </a:custGeom>
            <a:blipFill>
              <a:blip r:embed="rId7"/>
              <a:stretch>
                <a:fillRect l="-16595" r="-16595"/>
              </a:stretch>
            </a:blipFill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384824" y="2057400"/>
            <a:ext cx="4771343" cy="4233943"/>
            <a:chOff x="0" y="0"/>
            <a:chExt cx="4346359" cy="3856825"/>
          </a:xfrm>
        </p:grpSpPr>
        <p:sp>
          <p:nvSpPr>
            <p:cNvPr id="13" name="Freeform 13"/>
            <p:cNvSpPr/>
            <p:nvPr/>
          </p:nvSpPr>
          <p:spPr>
            <a:xfrm>
              <a:off x="-15494" y="0"/>
              <a:ext cx="4361815" cy="3856863"/>
            </a:xfrm>
            <a:custGeom>
              <a:avLst/>
              <a:gdLst/>
              <a:ahLst/>
              <a:cxnLst/>
              <a:rect l="l" t="t" r="r" b="b"/>
              <a:pathLst>
                <a:path w="4361815" h="3856863">
                  <a:moveTo>
                    <a:pt x="1275207" y="0"/>
                  </a:moveTo>
                  <a:cubicBezTo>
                    <a:pt x="1151509" y="0"/>
                    <a:pt x="1037336" y="65913"/>
                    <a:pt x="975487" y="173101"/>
                  </a:cubicBezTo>
                  <a:lnTo>
                    <a:pt x="61849" y="1755394"/>
                  </a:lnTo>
                  <a:cubicBezTo>
                    <a:pt x="0" y="1862455"/>
                    <a:pt x="0" y="1994408"/>
                    <a:pt x="61849" y="2101469"/>
                  </a:cubicBezTo>
                  <a:lnTo>
                    <a:pt x="975360" y="3683762"/>
                  </a:lnTo>
                  <a:cubicBezTo>
                    <a:pt x="1036701" y="3789934"/>
                    <a:pt x="1149477" y="3855720"/>
                    <a:pt x="1271905" y="3856863"/>
                  </a:cubicBezTo>
                  <a:lnTo>
                    <a:pt x="3105404" y="3856863"/>
                  </a:lnTo>
                  <a:cubicBezTo>
                    <a:pt x="3227832" y="3855720"/>
                    <a:pt x="3340608" y="3789934"/>
                    <a:pt x="3401949" y="3683762"/>
                  </a:cubicBezTo>
                  <a:lnTo>
                    <a:pt x="4315460" y="2101469"/>
                  </a:lnTo>
                  <a:cubicBezTo>
                    <a:pt x="4345940" y="2048764"/>
                    <a:pt x="4361307" y="1990090"/>
                    <a:pt x="4361815" y="1931162"/>
                  </a:cubicBezTo>
                  <a:lnTo>
                    <a:pt x="4361815" y="1925574"/>
                  </a:lnTo>
                  <a:cubicBezTo>
                    <a:pt x="4361307" y="1866773"/>
                    <a:pt x="4345940" y="1807972"/>
                    <a:pt x="4315460" y="1755267"/>
                  </a:cubicBezTo>
                  <a:lnTo>
                    <a:pt x="3401949" y="173101"/>
                  </a:lnTo>
                  <a:cubicBezTo>
                    <a:pt x="3340100" y="65913"/>
                    <a:pt x="3225927" y="0"/>
                    <a:pt x="3102229" y="0"/>
                  </a:cubicBezTo>
                  <a:close/>
                </a:path>
              </a:pathLst>
            </a:custGeom>
            <a:blipFill>
              <a:blip r:embed="rId8"/>
              <a:stretch>
                <a:fillRect t="-6345" b="-6345"/>
              </a:stretch>
            </a:blipFill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144000" y="1813059"/>
            <a:ext cx="4450921" cy="3949609"/>
            <a:chOff x="0" y="0"/>
            <a:chExt cx="4346359" cy="3856825"/>
          </a:xfrm>
        </p:grpSpPr>
        <p:sp>
          <p:nvSpPr>
            <p:cNvPr id="15" name="Freeform 15"/>
            <p:cNvSpPr/>
            <p:nvPr/>
          </p:nvSpPr>
          <p:spPr>
            <a:xfrm>
              <a:off x="-15494" y="0"/>
              <a:ext cx="4361815" cy="3856863"/>
            </a:xfrm>
            <a:custGeom>
              <a:avLst/>
              <a:gdLst/>
              <a:ahLst/>
              <a:cxnLst/>
              <a:rect l="l" t="t" r="r" b="b"/>
              <a:pathLst>
                <a:path w="4361815" h="3856863">
                  <a:moveTo>
                    <a:pt x="1275207" y="0"/>
                  </a:moveTo>
                  <a:cubicBezTo>
                    <a:pt x="1151509" y="0"/>
                    <a:pt x="1037336" y="65913"/>
                    <a:pt x="975487" y="173101"/>
                  </a:cubicBezTo>
                  <a:lnTo>
                    <a:pt x="61849" y="1755394"/>
                  </a:lnTo>
                  <a:cubicBezTo>
                    <a:pt x="0" y="1862455"/>
                    <a:pt x="0" y="1994408"/>
                    <a:pt x="61849" y="2101469"/>
                  </a:cubicBezTo>
                  <a:lnTo>
                    <a:pt x="975360" y="3683762"/>
                  </a:lnTo>
                  <a:cubicBezTo>
                    <a:pt x="1036701" y="3789934"/>
                    <a:pt x="1149477" y="3855720"/>
                    <a:pt x="1271905" y="3856863"/>
                  </a:cubicBezTo>
                  <a:lnTo>
                    <a:pt x="3105404" y="3856863"/>
                  </a:lnTo>
                  <a:cubicBezTo>
                    <a:pt x="3227832" y="3855720"/>
                    <a:pt x="3340608" y="3789934"/>
                    <a:pt x="3401949" y="3683762"/>
                  </a:cubicBezTo>
                  <a:lnTo>
                    <a:pt x="4315460" y="2101469"/>
                  </a:lnTo>
                  <a:cubicBezTo>
                    <a:pt x="4345940" y="2048764"/>
                    <a:pt x="4361307" y="1990090"/>
                    <a:pt x="4361815" y="1931162"/>
                  </a:cubicBezTo>
                  <a:lnTo>
                    <a:pt x="4361815" y="1925574"/>
                  </a:lnTo>
                  <a:cubicBezTo>
                    <a:pt x="4361307" y="1866773"/>
                    <a:pt x="4345940" y="1807972"/>
                    <a:pt x="4315460" y="1755267"/>
                  </a:cubicBezTo>
                  <a:lnTo>
                    <a:pt x="3401949" y="173101"/>
                  </a:lnTo>
                  <a:cubicBezTo>
                    <a:pt x="3340100" y="65913"/>
                    <a:pt x="3225927" y="0"/>
                    <a:pt x="3102229" y="0"/>
                  </a:cubicBezTo>
                  <a:close/>
                </a:path>
              </a:pathLst>
            </a:custGeom>
            <a:blipFill>
              <a:blip r:embed="rId9"/>
              <a:stretch>
                <a:fillRect b="-12691"/>
              </a:stretch>
            </a:blipFill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8090196" y="7091386"/>
            <a:ext cx="4169798" cy="3700150"/>
            <a:chOff x="0" y="0"/>
            <a:chExt cx="4346359" cy="3856825"/>
          </a:xfrm>
        </p:grpSpPr>
        <p:sp>
          <p:nvSpPr>
            <p:cNvPr id="17" name="Freeform 17"/>
            <p:cNvSpPr/>
            <p:nvPr/>
          </p:nvSpPr>
          <p:spPr>
            <a:xfrm>
              <a:off x="-15494" y="0"/>
              <a:ext cx="4361815" cy="3856863"/>
            </a:xfrm>
            <a:custGeom>
              <a:avLst/>
              <a:gdLst/>
              <a:ahLst/>
              <a:cxnLst/>
              <a:rect l="l" t="t" r="r" b="b"/>
              <a:pathLst>
                <a:path w="4361815" h="3856863">
                  <a:moveTo>
                    <a:pt x="1275207" y="0"/>
                  </a:moveTo>
                  <a:cubicBezTo>
                    <a:pt x="1151509" y="0"/>
                    <a:pt x="1037336" y="65913"/>
                    <a:pt x="975487" y="173101"/>
                  </a:cubicBezTo>
                  <a:lnTo>
                    <a:pt x="61849" y="1755394"/>
                  </a:lnTo>
                  <a:cubicBezTo>
                    <a:pt x="0" y="1862455"/>
                    <a:pt x="0" y="1994408"/>
                    <a:pt x="61849" y="2101469"/>
                  </a:cubicBezTo>
                  <a:lnTo>
                    <a:pt x="975360" y="3683762"/>
                  </a:lnTo>
                  <a:cubicBezTo>
                    <a:pt x="1036701" y="3789934"/>
                    <a:pt x="1149477" y="3855720"/>
                    <a:pt x="1271905" y="3856863"/>
                  </a:cubicBezTo>
                  <a:lnTo>
                    <a:pt x="3105404" y="3856863"/>
                  </a:lnTo>
                  <a:cubicBezTo>
                    <a:pt x="3227832" y="3855720"/>
                    <a:pt x="3340608" y="3789934"/>
                    <a:pt x="3401949" y="3683762"/>
                  </a:cubicBezTo>
                  <a:lnTo>
                    <a:pt x="4315460" y="2101469"/>
                  </a:lnTo>
                  <a:cubicBezTo>
                    <a:pt x="4345940" y="2048764"/>
                    <a:pt x="4361307" y="1990090"/>
                    <a:pt x="4361815" y="1931162"/>
                  </a:cubicBezTo>
                  <a:lnTo>
                    <a:pt x="4361815" y="1925574"/>
                  </a:lnTo>
                  <a:cubicBezTo>
                    <a:pt x="4361307" y="1866773"/>
                    <a:pt x="4345940" y="1807972"/>
                    <a:pt x="4315460" y="1755267"/>
                  </a:cubicBezTo>
                  <a:lnTo>
                    <a:pt x="3401949" y="173101"/>
                  </a:lnTo>
                  <a:cubicBezTo>
                    <a:pt x="3340100" y="65913"/>
                    <a:pt x="3225927" y="0"/>
                    <a:pt x="3102229" y="0"/>
                  </a:cubicBezTo>
                  <a:close/>
                </a:path>
              </a:pathLst>
            </a:custGeom>
            <a:blipFill>
              <a:blip r:embed="rId10"/>
              <a:stretch>
                <a:fillRect l="-2831" r="-30358"/>
              </a:stretch>
            </a:blipFill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593149" y="369569"/>
            <a:ext cx="13247222" cy="12515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en-US" sz="3600" b="1">
                <a:solidFill>
                  <a:srgbClr val="1250A1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Стратегічна ціль: Формуванню суспільних цінностей в учнів у процесі їхнього навчання, виховання та розвитку</a:t>
            </a:r>
          </a:p>
        </p:txBody>
      </p:sp>
      <p:pic>
        <p:nvPicPr>
          <p:cNvPr id="19" name="Picture 18" descr="зображення_viber_2026-06-11_08-10-01-876"/>
          <p:cNvPicPr>
            <a:picLocks noChangeAspect="1"/>
          </p:cNvPicPr>
          <p:nvPr/>
        </p:nvPicPr>
        <p:blipFill>
          <a:blip r:embed="rId11"/>
          <a:srcRect l="9505" t="10370" r="4945" b="18168"/>
          <a:stretch>
            <a:fillRect/>
          </a:stretch>
        </p:blipFill>
        <p:spPr>
          <a:xfrm>
            <a:off x="1295400" y="2057400"/>
            <a:ext cx="4800600" cy="4343400"/>
          </a:xfrm>
          <a:prstGeom prst="hexagon">
            <a:avLst/>
          </a:prstGeom>
        </p:spPr>
      </p:pic>
      <p:pic>
        <p:nvPicPr>
          <p:cNvPr id="20" name="Picture 19" descr="зображення_viber_2026-06-11_08-10-00-996"/>
          <p:cNvPicPr>
            <a:picLocks noChangeAspect="1"/>
          </p:cNvPicPr>
          <p:nvPr/>
        </p:nvPicPr>
        <p:blipFill>
          <a:blip r:embed="rId12"/>
          <a:srcRect l="4366" r="5409"/>
          <a:stretch>
            <a:fillRect/>
          </a:stretch>
        </p:blipFill>
        <p:spPr>
          <a:xfrm>
            <a:off x="5410200" y="3601085"/>
            <a:ext cx="4724400" cy="3927475"/>
          </a:xfrm>
          <a:prstGeom prst="hexagon">
            <a:avLst/>
          </a:prstGeom>
        </p:spPr>
      </p:pic>
      <p:pic>
        <p:nvPicPr>
          <p:cNvPr id="21" name="Picture 20" descr="зображення_viber_2026-06-11_08-10-01-644"/>
          <p:cNvPicPr>
            <a:picLocks noChangeAspect="1"/>
          </p:cNvPicPr>
          <p:nvPr/>
        </p:nvPicPr>
        <p:blipFill>
          <a:blip r:embed="rId13"/>
          <a:srcRect t="2385" b="21019"/>
          <a:stretch>
            <a:fillRect/>
          </a:stretch>
        </p:blipFill>
        <p:spPr>
          <a:xfrm>
            <a:off x="9220200" y="1621155"/>
            <a:ext cx="4374515" cy="4343400"/>
          </a:xfrm>
          <a:prstGeom prst="hexagon">
            <a:avLst/>
          </a:prstGeom>
        </p:spPr>
      </p:pic>
      <p:pic>
        <p:nvPicPr>
          <p:cNvPr id="22" name="Picture 21" descr="зображення_viber_2026-06-11_08-09-57-403"/>
          <p:cNvPicPr>
            <a:picLocks noChangeAspect="1"/>
          </p:cNvPicPr>
          <p:nvPr/>
        </p:nvPicPr>
        <p:blipFill>
          <a:blip r:embed="rId14"/>
          <a:srcRect t="4893"/>
          <a:stretch>
            <a:fillRect/>
          </a:stretch>
        </p:blipFill>
        <p:spPr>
          <a:xfrm>
            <a:off x="8084820" y="6515100"/>
            <a:ext cx="4175125" cy="4675505"/>
          </a:xfrm>
          <a:prstGeom prst="hexagon">
            <a:avLst/>
          </a:prstGeom>
        </p:spPr>
      </p:pic>
      <p:pic>
        <p:nvPicPr>
          <p:cNvPr id="23" name="Picture 22" descr="зображення_viber_2026-06-11_08-09-57-877"/>
          <p:cNvPicPr>
            <a:picLocks noChangeAspect="1"/>
          </p:cNvPicPr>
          <p:nvPr/>
        </p:nvPicPr>
        <p:blipFill>
          <a:blip r:embed="rId15"/>
          <a:srcRect t="12344" b="20527"/>
          <a:stretch>
            <a:fillRect/>
          </a:stretch>
        </p:blipFill>
        <p:spPr>
          <a:xfrm>
            <a:off x="11658600" y="4417060"/>
            <a:ext cx="6384925" cy="5715000"/>
          </a:xfrm>
          <a:prstGeom prst="hexagon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50000">
              <a:srgbClr val="FFFFFF">
                <a:alpha val="100000"/>
              </a:srgbClr>
            </a:gs>
            <a:gs pos="100000">
              <a:srgbClr val="EFEFEF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489936" y="6172200"/>
            <a:ext cx="2798064" cy="4114800"/>
          </a:xfrm>
          <a:custGeom>
            <a:avLst/>
            <a:gdLst/>
            <a:ahLst/>
            <a:cxnLst/>
            <a:rect l="l" t="t" r="r" b="b"/>
            <a:pathLst>
              <a:path w="2798064" h="4114800">
                <a:moveTo>
                  <a:pt x="0" y="0"/>
                </a:moveTo>
                <a:lnTo>
                  <a:pt x="2798064" y="0"/>
                </a:lnTo>
                <a:lnTo>
                  <a:pt x="27980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" name="Freeform 3"/>
          <p:cNvSpPr/>
          <p:nvPr/>
        </p:nvSpPr>
        <p:spPr>
          <a:xfrm rot="10737315">
            <a:off x="-312814" y="-125096"/>
            <a:ext cx="3715406" cy="5463832"/>
          </a:xfrm>
          <a:custGeom>
            <a:avLst/>
            <a:gdLst/>
            <a:ahLst/>
            <a:cxnLst/>
            <a:rect l="l" t="t" r="r" b="b"/>
            <a:pathLst>
              <a:path w="3715406" h="5463832">
                <a:moveTo>
                  <a:pt x="0" y="0"/>
                </a:moveTo>
                <a:lnTo>
                  <a:pt x="3715406" y="0"/>
                </a:lnTo>
                <a:lnTo>
                  <a:pt x="3715406" y="5463832"/>
                </a:lnTo>
                <a:lnTo>
                  <a:pt x="0" y="54638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4" name="Group 4"/>
          <p:cNvGrpSpPr/>
          <p:nvPr/>
        </p:nvGrpSpPr>
        <p:grpSpPr>
          <a:xfrm>
            <a:off x="3830992" y="213489"/>
            <a:ext cx="13428308" cy="1968751"/>
            <a:chOff x="0" y="0"/>
            <a:chExt cx="7536719" cy="1104973"/>
          </a:xfrm>
        </p:grpSpPr>
        <p:sp>
          <p:nvSpPr>
            <p:cNvPr id="5" name="Freeform 5"/>
            <p:cNvSpPr/>
            <p:nvPr/>
          </p:nvSpPr>
          <p:spPr>
            <a:xfrm>
              <a:off x="1570" y="0"/>
              <a:ext cx="7533580" cy="1104973"/>
            </a:xfrm>
            <a:custGeom>
              <a:avLst/>
              <a:gdLst/>
              <a:ahLst/>
              <a:cxnLst/>
              <a:rect l="l" t="t" r="r" b="b"/>
              <a:pathLst>
                <a:path w="7533580" h="1104973">
                  <a:moveTo>
                    <a:pt x="7320418" y="0"/>
                  </a:moveTo>
                  <a:lnTo>
                    <a:pt x="9961" y="0"/>
                  </a:lnTo>
                  <a:cubicBezTo>
                    <a:pt x="7110" y="0"/>
                    <a:pt x="4406" y="1267"/>
                    <a:pt x="2581" y="3458"/>
                  </a:cubicBezTo>
                  <a:cubicBezTo>
                    <a:pt x="757" y="5648"/>
                    <a:pt x="0" y="8537"/>
                    <a:pt x="515" y="11341"/>
                  </a:cubicBezTo>
                  <a:lnTo>
                    <a:pt x="199545" y="1093633"/>
                  </a:lnTo>
                  <a:cubicBezTo>
                    <a:pt x="200753" y="1100203"/>
                    <a:pt x="206480" y="1104973"/>
                    <a:pt x="213161" y="1104973"/>
                  </a:cubicBezTo>
                  <a:lnTo>
                    <a:pt x="7523618" y="1104973"/>
                  </a:lnTo>
                  <a:cubicBezTo>
                    <a:pt x="7526470" y="1104973"/>
                    <a:pt x="7529173" y="1103706"/>
                    <a:pt x="7530997" y="1101516"/>
                  </a:cubicBezTo>
                  <a:cubicBezTo>
                    <a:pt x="7532822" y="1099325"/>
                    <a:pt x="7533579" y="1096437"/>
                    <a:pt x="7533064" y="1093633"/>
                  </a:cubicBezTo>
                  <a:lnTo>
                    <a:pt x="7334034" y="11341"/>
                  </a:lnTo>
                  <a:cubicBezTo>
                    <a:pt x="7332827" y="4770"/>
                    <a:pt x="7327099" y="0"/>
                    <a:pt x="732041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E42F">
                    <a:alpha val="100000"/>
                  </a:srgbClr>
                </a:gs>
                <a:gs pos="100000">
                  <a:srgbClr val="FFB613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101600" y="-38100"/>
              <a:ext cx="7333519" cy="11430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  <a:p>
              <a:pPr algn="ctr">
                <a:lnSpc>
                  <a:spcPts val="2660"/>
                </a:lnSpc>
              </a:pPr>
              <a:endParaRPr/>
            </a:p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949986" y="5372154"/>
            <a:ext cx="594903" cy="607044"/>
          </a:xfrm>
          <a:custGeom>
            <a:avLst/>
            <a:gdLst/>
            <a:ahLst/>
            <a:cxnLst/>
            <a:rect l="l" t="t" r="r" b="b"/>
            <a:pathLst>
              <a:path w="594903" h="607044">
                <a:moveTo>
                  <a:pt x="0" y="0"/>
                </a:moveTo>
                <a:lnTo>
                  <a:pt x="594903" y="0"/>
                </a:lnTo>
                <a:lnTo>
                  <a:pt x="594903" y="607044"/>
                </a:lnTo>
                <a:lnTo>
                  <a:pt x="0" y="60704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8" name="Freeform 8"/>
          <p:cNvSpPr/>
          <p:nvPr/>
        </p:nvSpPr>
        <p:spPr>
          <a:xfrm>
            <a:off x="949986" y="4536456"/>
            <a:ext cx="594903" cy="607044"/>
          </a:xfrm>
          <a:custGeom>
            <a:avLst/>
            <a:gdLst/>
            <a:ahLst/>
            <a:cxnLst/>
            <a:rect l="l" t="t" r="r" b="b"/>
            <a:pathLst>
              <a:path w="594903" h="607044">
                <a:moveTo>
                  <a:pt x="0" y="0"/>
                </a:moveTo>
                <a:lnTo>
                  <a:pt x="594903" y="0"/>
                </a:lnTo>
                <a:lnTo>
                  <a:pt x="594903" y="607044"/>
                </a:lnTo>
                <a:lnTo>
                  <a:pt x="0" y="60704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9" name="Freeform 9"/>
          <p:cNvSpPr/>
          <p:nvPr/>
        </p:nvSpPr>
        <p:spPr>
          <a:xfrm>
            <a:off x="949986" y="6275902"/>
            <a:ext cx="594903" cy="607044"/>
          </a:xfrm>
          <a:custGeom>
            <a:avLst/>
            <a:gdLst/>
            <a:ahLst/>
            <a:cxnLst/>
            <a:rect l="l" t="t" r="r" b="b"/>
            <a:pathLst>
              <a:path w="594903" h="607044">
                <a:moveTo>
                  <a:pt x="0" y="0"/>
                </a:moveTo>
                <a:lnTo>
                  <a:pt x="594903" y="0"/>
                </a:lnTo>
                <a:lnTo>
                  <a:pt x="594903" y="607045"/>
                </a:lnTo>
                <a:lnTo>
                  <a:pt x="0" y="60704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0" name="Freeform 10"/>
          <p:cNvSpPr/>
          <p:nvPr/>
        </p:nvSpPr>
        <p:spPr>
          <a:xfrm>
            <a:off x="949986" y="7179651"/>
            <a:ext cx="594903" cy="607044"/>
          </a:xfrm>
          <a:custGeom>
            <a:avLst/>
            <a:gdLst/>
            <a:ahLst/>
            <a:cxnLst/>
            <a:rect l="l" t="t" r="r" b="b"/>
            <a:pathLst>
              <a:path w="594903" h="607044">
                <a:moveTo>
                  <a:pt x="0" y="0"/>
                </a:moveTo>
                <a:lnTo>
                  <a:pt x="594903" y="0"/>
                </a:lnTo>
                <a:lnTo>
                  <a:pt x="594903" y="607044"/>
                </a:lnTo>
                <a:lnTo>
                  <a:pt x="0" y="60704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>
          <a:xfrm>
            <a:off x="949986" y="7926078"/>
            <a:ext cx="594903" cy="607044"/>
          </a:xfrm>
          <a:custGeom>
            <a:avLst/>
            <a:gdLst/>
            <a:ahLst/>
            <a:cxnLst/>
            <a:rect l="l" t="t" r="r" b="b"/>
            <a:pathLst>
              <a:path w="594903" h="607044">
                <a:moveTo>
                  <a:pt x="0" y="0"/>
                </a:moveTo>
                <a:lnTo>
                  <a:pt x="594903" y="0"/>
                </a:lnTo>
                <a:lnTo>
                  <a:pt x="594903" y="607044"/>
                </a:lnTo>
                <a:lnTo>
                  <a:pt x="0" y="60704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2" name="Freeform 12"/>
          <p:cNvSpPr/>
          <p:nvPr/>
        </p:nvSpPr>
        <p:spPr>
          <a:xfrm>
            <a:off x="949986" y="8795010"/>
            <a:ext cx="594903" cy="607044"/>
          </a:xfrm>
          <a:custGeom>
            <a:avLst/>
            <a:gdLst/>
            <a:ahLst/>
            <a:cxnLst/>
            <a:rect l="l" t="t" r="r" b="b"/>
            <a:pathLst>
              <a:path w="594903" h="607044">
                <a:moveTo>
                  <a:pt x="0" y="0"/>
                </a:moveTo>
                <a:lnTo>
                  <a:pt x="594903" y="0"/>
                </a:lnTo>
                <a:lnTo>
                  <a:pt x="594903" y="607044"/>
                </a:lnTo>
                <a:lnTo>
                  <a:pt x="0" y="60704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3" name="Freeform 13"/>
          <p:cNvSpPr/>
          <p:nvPr/>
        </p:nvSpPr>
        <p:spPr>
          <a:xfrm>
            <a:off x="14760602" y="4232934"/>
            <a:ext cx="594903" cy="607044"/>
          </a:xfrm>
          <a:custGeom>
            <a:avLst/>
            <a:gdLst/>
            <a:ahLst/>
            <a:cxnLst/>
            <a:rect l="l" t="t" r="r" b="b"/>
            <a:pathLst>
              <a:path w="594903" h="607044">
                <a:moveTo>
                  <a:pt x="0" y="0"/>
                </a:moveTo>
                <a:lnTo>
                  <a:pt x="594903" y="0"/>
                </a:lnTo>
                <a:lnTo>
                  <a:pt x="594903" y="607044"/>
                </a:lnTo>
                <a:lnTo>
                  <a:pt x="0" y="60704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4" name="TextBox 14"/>
          <p:cNvSpPr txBox="1"/>
          <p:nvPr/>
        </p:nvSpPr>
        <p:spPr>
          <a:xfrm>
            <a:off x="4541022" y="689864"/>
            <a:ext cx="12008247" cy="1046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3F9FEF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СТРАТЕГІЧНА ЦІЛЬ: СТВОРЕННЯ ВИХОВНОГО СЕРЕДОВИЩА </a:t>
            </a:r>
          </a:p>
          <a:p>
            <a:pPr algn="ctr">
              <a:lnSpc>
                <a:spcPts val="4340"/>
              </a:lnSpc>
              <a:spcBef>
                <a:spcPct val="0"/>
              </a:spcBef>
            </a:pPr>
            <a:r>
              <a:rPr lang="en-US" sz="3100" b="1">
                <a:solidFill>
                  <a:srgbClr val="3F9FEF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ДЛЯ ІНДИВІДУАЛЬНОГО РОЗВИТКУ ЗДОБУВАЧІВ ОСВІТИ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061888" y="2559195"/>
            <a:ext cx="15197412" cy="1387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50"/>
              </a:lnSpc>
              <a:spcBef>
                <a:spcPct val="0"/>
              </a:spcBef>
            </a:pPr>
            <a:r>
              <a:rPr lang="en-US" sz="2535" i="1">
                <a:solidFill>
                  <a:srgbClr val="2177D6"/>
                </a:solidFill>
                <a:latin typeface="Lora Italics" panose="00000500000000000000"/>
                <a:ea typeface="Lora Italics" panose="00000500000000000000"/>
                <a:cs typeface="Lora Italics" panose="00000500000000000000"/>
                <a:sym typeface="Lora Italics" panose="00000500000000000000"/>
              </a:rPr>
              <a:t>У школі скоординована система позакласної роботи та виховних заходів, складений розклад секцій, гуртків з урахуванням можливостей та творчих здібностей учнів.</a:t>
            </a:r>
          </a:p>
          <a:p>
            <a:pPr algn="ctr">
              <a:lnSpc>
                <a:spcPts val="3830"/>
              </a:lnSpc>
              <a:spcBef>
                <a:spcPct val="0"/>
              </a:spcBef>
            </a:pPr>
            <a:endParaRPr lang="en-US" sz="2535" i="1">
              <a:solidFill>
                <a:srgbClr val="2177D6"/>
              </a:solidFill>
              <a:latin typeface="Lora Italics" panose="00000500000000000000"/>
              <a:ea typeface="Lora Italics" panose="00000500000000000000"/>
              <a:cs typeface="Lora Italics" panose="00000500000000000000"/>
              <a:sym typeface="Lora Italics" panose="00000500000000000000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721948" y="4565031"/>
            <a:ext cx="7938645" cy="5864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800" b="1" i="1">
                <a:solidFill>
                  <a:srgbClr val="2177D6"/>
                </a:solidFill>
                <a:latin typeface="Lora Bold Italics" panose="00000800000000000000"/>
                <a:ea typeface="Lora Bold Italics" panose="00000800000000000000"/>
                <a:cs typeface="Lora Bold Italics" panose="00000800000000000000"/>
                <a:sym typeface="Lora Bold Italics" panose="00000800000000000000"/>
              </a:rPr>
              <a:t> виховання громадянина-патріота України;</a:t>
            </a:r>
          </a:p>
          <a:p>
            <a:pPr algn="l">
              <a:lnSpc>
                <a:spcPts val="3080"/>
              </a:lnSpc>
            </a:pPr>
            <a:endParaRPr lang="en-US" sz="2800" b="1" i="1">
              <a:solidFill>
                <a:srgbClr val="2177D6"/>
              </a:solidFill>
              <a:latin typeface="Lora Bold Italics" panose="00000800000000000000"/>
              <a:ea typeface="Lora Bold Italics" panose="00000800000000000000"/>
              <a:cs typeface="Lora Bold Italics" panose="00000800000000000000"/>
              <a:sym typeface="Lora Bold Italics" panose="00000800000000000000"/>
            </a:endParaRPr>
          </a:p>
          <a:p>
            <a:pPr algn="l">
              <a:lnSpc>
                <a:spcPts val="3080"/>
              </a:lnSpc>
            </a:pPr>
            <a:r>
              <a:rPr lang="en-US" sz="2800" b="1" i="1">
                <a:solidFill>
                  <a:srgbClr val="2177D6"/>
                </a:solidFill>
                <a:latin typeface="Lora Bold Italics" panose="00000800000000000000"/>
                <a:ea typeface="Lora Bold Italics" panose="00000800000000000000"/>
                <a:cs typeface="Lora Bold Italics" panose="00000800000000000000"/>
                <a:sym typeface="Lora Bold Italics" panose="00000800000000000000"/>
              </a:rPr>
              <a:t>родинно-сімейне виховання;</a:t>
            </a:r>
          </a:p>
          <a:p>
            <a:pPr algn="l">
              <a:lnSpc>
                <a:spcPts val="3080"/>
              </a:lnSpc>
            </a:pPr>
            <a:r>
              <a:rPr lang="en-US" sz="2800" b="1" i="1">
                <a:solidFill>
                  <a:srgbClr val="2177D6"/>
                </a:solidFill>
                <a:latin typeface="Lora Bold Italics" panose="00000800000000000000"/>
                <a:ea typeface="Lora Bold Italics" panose="00000800000000000000"/>
                <a:cs typeface="Lora Bold Italics" panose="00000800000000000000"/>
                <a:sym typeface="Lora Bold Italics" panose="00000800000000000000"/>
              </a:rPr>
              <a:t>трудове;</a:t>
            </a:r>
          </a:p>
          <a:p>
            <a:pPr algn="l">
              <a:lnSpc>
                <a:spcPts val="3080"/>
              </a:lnSpc>
            </a:pPr>
            <a:endParaRPr lang="en-US" sz="2800" b="1" i="1">
              <a:solidFill>
                <a:srgbClr val="2177D6"/>
              </a:solidFill>
              <a:latin typeface="Lora Bold Italics" panose="00000800000000000000"/>
              <a:ea typeface="Lora Bold Italics" panose="00000800000000000000"/>
              <a:cs typeface="Lora Bold Italics" panose="00000800000000000000"/>
              <a:sym typeface="Lora Bold Italics" panose="00000800000000000000"/>
            </a:endParaRPr>
          </a:p>
          <a:p>
            <a:pPr algn="l">
              <a:lnSpc>
                <a:spcPts val="3080"/>
              </a:lnSpc>
            </a:pPr>
            <a:r>
              <a:rPr lang="en-US" sz="2800" b="1" i="1">
                <a:solidFill>
                  <a:srgbClr val="2177D6"/>
                </a:solidFill>
                <a:latin typeface="Lora Bold Italics" panose="00000800000000000000"/>
                <a:ea typeface="Lora Bold Italics" panose="00000800000000000000"/>
                <a:cs typeface="Lora Bold Italics" panose="00000800000000000000"/>
                <a:sym typeface="Lora Bold Italics" panose="00000800000000000000"/>
              </a:rPr>
              <a:t>правове;</a:t>
            </a:r>
          </a:p>
          <a:p>
            <a:pPr algn="l">
              <a:lnSpc>
                <a:spcPts val="3080"/>
              </a:lnSpc>
            </a:pPr>
            <a:endParaRPr lang="en-US" sz="2800" b="1" i="1">
              <a:solidFill>
                <a:srgbClr val="2177D6"/>
              </a:solidFill>
              <a:latin typeface="Lora Bold Italics" panose="00000800000000000000"/>
              <a:ea typeface="Lora Bold Italics" panose="00000800000000000000"/>
              <a:cs typeface="Lora Bold Italics" panose="00000800000000000000"/>
              <a:sym typeface="Lora Bold Italics" panose="00000800000000000000"/>
            </a:endParaRPr>
          </a:p>
          <a:p>
            <a:pPr algn="l">
              <a:lnSpc>
                <a:spcPts val="3080"/>
              </a:lnSpc>
            </a:pPr>
            <a:r>
              <a:rPr lang="en-US" sz="2800" b="1" i="1">
                <a:solidFill>
                  <a:srgbClr val="2177D6"/>
                </a:solidFill>
                <a:latin typeface="Lora Bold Italics" panose="00000800000000000000"/>
                <a:ea typeface="Lora Bold Italics" panose="00000800000000000000"/>
                <a:cs typeface="Lora Bold Italics" panose="00000800000000000000"/>
                <a:sym typeface="Lora Bold Italics" panose="00000800000000000000"/>
              </a:rPr>
              <a:t>національне;</a:t>
            </a:r>
          </a:p>
          <a:p>
            <a:pPr algn="l">
              <a:lnSpc>
                <a:spcPts val="3080"/>
              </a:lnSpc>
            </a:pPr>
            <a:endParaRPr lang="en-US" sz="2800" b="1" i="1">
              <a:solidFill>
                <a:srgbClr val="2177D6"/>
              </a:solidFill>
              <a:latin typeface="Lora Bold Italics" panose="00000800000000000000"/>
              <a:ea typeface="Lora Bold Italics" panose="00000800000000000000"/>
              <a:cs typeface="Lora Bold Italics" panose="00000800000000000000"/>
              <a:sym typeface="Lora Bold Italics" panose="00000800000000000000"/>
            </a:endParaRPr>
          </a:p>
          <a:p>
            <a:pPr algn="l">
              <a:lnSpc>
                <a:spcPts val="3080"/>
              </a:lnSpc>
            </a:pPr>
            <a:r>
              <a:rPr lang="en-US" sz="2800" b="1" i="1">
                <a:solidFill>
                  <a:srgbClr val="2177D6"/>
                </a:solidFill>
                <a:latin typeface="Lora Bold Italics" panose="00000800000000000000"/>
                <a:ea typeface="Lora Bold Italics" panose="00000800000000000000"/>
                <a:cs typeface="Lora Bold Italics" panose="00000800000000000000"/>
                <a:sym typeface="Lora Bold Italics" panose="00000800000000000000"/>
              </a:rPr>
              <a:t>моральне;</a:t>
            </a:r>
          </a:p>
          <a:p>
            <a:pPr algn="l">
              <a:lnSpc>
                <a:spcPts val="3080"/>
              </a:lnSpc>
            </a:pPr>
            <a:endParaRPr lang="en-US" sz="2800" b="1" i="1">
              <a:solidFill>
                <a:srgbClr val="2177D6"/>
              </a:solidFill>
              <a:latin typeface="Lora Bold Italics" panose="00000800000000000000"/>
              <a:ea typeface="Lora Bold Italics" panose="00000800000000000000"/>
              <a:cs typeface="Lora Bold Italics" panose="00000800000000000000"/>
              <a:sym typeface="Lora Bold Italics" panose="00000800000000000000"/>
            </a:endParaRPr>
          </a:p>
          <a:p>
            <a:pPr algn="l">
              <a:lnSpc>
                <a:spcPts val="3080"/>
              </a:lnSpc>
            </a:pPr>
            <a:r>
              <a:rPr lang="en-US" sz="2800" b="1" i="1">
                <a:solidFill>
                  <a:srgbClr val="2177D6"/>
                </a:solidFill>
                <a:latin typeface="Lora Bold Italics" panose="00000800000000000000"/>
                <a:ea typeface="Lora Bold Italics" panose="00000800000000000000"/>
                <a:cs typeface="Lora Bold Italics" panose="00000800000000000000"/>
                <a:sym typeface="Lora Bold Italics" panose="00000800000000000000"/>
              </a:rPr>
              <a:t>естетичне;</a:t>
            </a:r>
          </a:p>
          <a:p>
            <a:pPr algn="l">
              <a:lnSpc>
                <a:spcPts val="3080"/>
              </a:lnSpc>
            </a:pPr>
            <a:endParaRPr lang="en-US" sz="2800" b="1" i="1">
              <a:solidFill>
                <a:srgbClr val="2177D6"/>
              </a:solidFill>
              <a:latin typeface="Lora Bold Italics" panose="00000800000000000000"/>
              <a:ea typeface="Lora Bold Italics" panose="00000800000000000000"/>
              <a:cs typeface="Lora Bold Italics" panose="00000800000000000000"/>
              <a:sym typeface="Lora Bold Italics" panose="00000800000000000000"/>
            </a:endParaRPr>
          </a:p>
          <a:p>
            <a:pPr algn="l">
              <a:lnSpc>
                <a:spcPts val="3080"/>
              </a:lnSpc>
            </a:pPr>
            <a:endParaRPr lang="en-US" sz="2800" b="1" i="1">
              <a:solidFill>
                <a:srgbClr val="2177D6"/>
              </a:solidFill>
              <a:latin typeface="Lora Bold Italics" panose="00000800000000000000"/>
              <a:ea typeface="Lora Bold Italics" panose="00000800000000000000"/>
              <a:cs typeface="Lora Bold Italics" panose="00000800000000000000"/>
              <a:sym typeface="Lora Bold Italics" panose="00000800000000000000"/>
            </a:endParaRPr>
          </a:p>
          <a:p>
            <a:pPr algn="l">
              <a:lnSpc>
                <a:spcPts val="3080"/>
              </a:lnSpc>
            </a:pPr>
            <a:endParaRPr lang="en-US" sz="2800" b="1" i="1">
              <a:solidFill>
                <a:srgbClr val="2177D6"/>
              </a:solidFill>
              <a:latin typeface="Lora Bold Italics" panose="00000800000000000000"/>
              <a:ea typeface="Lora Bold Italics" panose="00000800000000000000"/>
              <a:cs typeface="Lora Bold Italics" panose="00000800000000000000"/>
              <a:sym typeface="Lora Bold Italics" panose="00000800000000000000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0617447" y="4317896"/>
            <a:ext cx="7023523" cy="4532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  <a:spcBef>
                <a:spcPct val="0"/>
              </a:spcBef>
            </a:pPr>
            <a:r>
              <a:rPr lang="en-US" sz="2800" b="1" i="1">
                <a:solidFill>
                  <a:srgbClr val="2177D6"/>
                </a:solidFill>
                <a:latin typeface="Lora Bold Italics" panose="00000800000000000000"/>
                <a:ea typeface="Lora Bold Italics" panose="00000800000000000000"/>
                <a:cs typeface="Lora Bold Italics" panose="00000800000000000000"/>
                <a:sym typeface="Lora Bold Italics" panose="00000800000000000000"/>
              </a:rPr>
              <a:t>формування здорового способу життя;</a:t>
            </a:r>
          </a:p>
          <a:p>
            <a:pPr algn="l">
              <a:lnSpc>
                <a:spcPts val="3920"/>
              </a:lnSpc>
              <a:spcBef>
                <a:spcPct val="0"/>
              </a:spcBef>
            </a:pPr>
            <a:endParaRPr lang="en-US" sz="2800" b="1" i="1">
              <a:solidFill>
                <a:srgbClr val="2177D6"/>
              </a:solidFill>
              <a:latin typeface="Lora Bold Italics" panose="00000800000000000000"/>
              <a:ea typeface="Lora Bold Italics" panose="00000800000000000000"/>
              <a:cs typeface="Lora Bold Italics" panose="00000800000000000000"/>
              <a:sym typeface="Lora Bold Italics" panose="00000800000000000000"/>
            </a:endParaRPr>
          </a:p>
          <a:p>
            <a:pPr algn="l">
              <a:lnSpc>
                <a:spcPts val="3920"/>
              </a:lnSpc>
              <a:spcBef>
                <a:spcPct val="0"/>
              </a:spcBef>
            </a:pPr>
            <a:r>
              <a:rPr lang="en-US" sz="2800" b="1" i="1">
                <a:solidFill>
                  <a:srgbClr val="2177D6"/>
                </a:solidFill>
                <a:latin typeface="Lora Bold Italics" panose="00000800000000000000"/>
                <a:ea typeface="Lora Bold Italics" panose="00000800000000000000"/>
                <a:cs typeface="Lora Bold Italics" panose="00000800000000000000"/>
                <a:sym typeface="Lora Bold Italics" panose="00000800000000000000"/>
              </a:rPr>
              <a:t>запобігання негативних проявів серед учнів, дитячої бездоглядності, безпритульності та підліткової злочинності;</a:t>
            </a:r>
          </a:p>
          <a:p>
            <a:pPr algn="l">
              <a:lnSpc>
                <a:spcPts val="3920"/>
              </a:lnSpc>
              <a:spcBef>
                <a:spcPct val="0"/>
              </a:spcBef>
            </a:pPr>
            <a:endParaRPr lang="en-US" sz="2800" b="1" i="1">
              <a:solidFill>
                <a:srgbClr val="2177D6"/>
              </a:solidFill>
              <a:latin typeface="Lora Bold Italics" panose="00000800000000000000"/>
              <a:ea typeface="Lora Bold Italics" panose="00000800000000000000"/>
              <a:cs typeface="Lora Bold Italics" panose="00000800000000000000"/>
              <a:sym typeface="Lora Bold Italics" panose="00000800000000000000"/>
            </a:endParaRPr>
          </a:p>
          <a:p>
            <a:pPr algn="l">
              <a:lnSpc>
                <a:spcPts val="3920"/>
              </a:lnSpc>
              <a:spcBef>
                <a:spcPct val="0"/>
              </a:spcBef>
            </a:pPr>
            <a:r>
              <a:rPr lang="en-US" sz="2800" b="1" i="1">
                <a:solidFill>
                  <a:srgbClr val="2177D6"/>
                </a:solidFill>
                <a:latin typeface="Lora Bold Italics" panose="00000800000000000000"/>
                <a:ea typeface="Lora Bold Italics" panose="00000800000000000000"/>
                <a:cs typeface="Lora Bold Italics" panose="00000800000000000000"/>
                <a:sym typeface="Lora Bold Italics" panose="00000800000000000000"/>
              </a:rPr>
              <a:t>запобігання насильству над дітьми та торгівлі людьми.</a:t>
            </a:r>
          </a:p>
        </p:txBody>
      </p:sp>
      <p:sp>
        <p:nvSpPr>
          <p:cNvPr id="18" name="Freeform 18"/>
          <p:cNvSpPr/>
          <p:nvPr/>
        </p:nvSpPr>
        <p:spPr>
          <a:xfrm>
            <a:off x="9841569" y="4375046"/>
            <a:ext cx="594903" cy="607044"/>
          </a:xfrm>
          <a:custGeom>
            <a:avLst/>
            <a:gdLst/>
            <a:ahLst/>
            <a:cxnLst/>
            <a:rect l="l" t="t" r="r" b="b"/>
            <a:pathLst>
              <a:path w="594903" h="607044">
                <a:moveTo>
                  <a:pt x="0" y="0"/>
                </a:moveTo>
                <a:lnTo>
                  <a:pt x="594903" y="0"/>
                </a:lnTo>
                <a:lnTo>
                  <a:pt x="594903" y="607045"/>
                </a:lnTo>
                <a:lnTo>
                  <a:pt x="0" y="60704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9" name="Freeform 19"/>
          <p:cNvSpPr/>
          <p:nvPr/>
        </p:nvSpPr>
        <p:spPr>
          <a:xfrm>
            <a:off x="9841569" y="5372154"/>
            <a:ext cx="594903" cy="607044"/>
          </a:xfrm>
          <a:custGeom>
            <a:avLst/>
            <a:gdLst/>
            <a:ahLst/>
            <a:cxnLst/>
            <a:rect l="l" t="t" r="r" b="b"/>
            <a:pathLst>
              <a:path w="594903" h="607044">
                <a:moveTo>
                  <a:pt x="0" y="0"/>
                </a:moveTo>
                <a:lnTo>
                  <a:pt x="594903" y="0"/>
                </a:lnTo>
                <a:lnTo>
                  <a:pt x="594903" y="607044"/>
                </a:lnTo>
                <a:lnTo>
                  <a:pt x="0" y="60704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20" name="Freeform 20"/>
          <p:cNvSpPr/>
          <p:nvPr/>
        </p:nvSpPr>
        <p:spPr>
          <a:xfrm>
            <a:off x="9841569" y="7786695"/>
            <a:ext cx="594903" cy="607044"/>
          </a:xfrm>
          <a:custGeom>
            <a:avLst/>
            <a:gdLst/>
            <a:ahLst/>
            <a:cxnLst/>
            <a:rect l="l" t="t" r="r" b="b"/>
            <a:pathLst>
              <a:path w="594903" h="607044">
                <a:moveTo>
                  <a:pt x="0" y="0"/>
                </a:moveTo>
                <a:lnTo>
                  <a:pt x="594903" y="0"/>
                </a:lnTo>
                <a:lnTo>
                  <a:pt x="594903" y="607045"/>
                </a:lnTo>
                <a:lnTo>
                  <a:pt x="0" y="60704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758514" y="87451"/>
            <a:ext cx="9786530" cy="1434823"/>
            <a:chOff x="0" y="0"/>
            <a:chExt cx="7536719" cy="1104973"/>
          </a:xfrm>
        </p:grpSpPr>
        <p:sp>
          <p:nvSpPr>
            <p:cNvPr id="3" name="Freeform 3"/>
            <p:cNvSpPr/>
            <p:nvPr/>
          </p:nvSpPr>
          <p:spPr>
            <a:xfrm>
              <a:off x="2154" y="0"/>
              <a:ext cx="7532411" cy="1104973"/>
            </a:xfrm>
            <a:custGeom>
              <a:avLst/>
              <a:gdLst/>
              <a:ahLst/>
              <a:cxnLst/>
              <a:rect l="l" t="t" r="r" b="b"/>
              <a:pathLst>
                <a:path w="7532411" h="1104973">
                  <a:moveTo>
                    <a:pt x="7315544" y="0"/>
                  </a:moveTo>
                  <a:lnTo>
                    <a:pt x="13668" y="0"/>
                  </a:lnTo>
                  <a:cubicBezTo>
                    <a:pt x="9756" y="0"/>
                    <a:pt x="6046" y="1738"/>
                    <a:pt x="3542" y="4744"/>
                  </a:cubicBezTo>
                  <a:cubicBezTo>
                    <a:pt x="1039" y="7750"/>
                    <a:pt x="0" y="11713"/>
                    <a:pt x="708" y="15561"/>
                  </a:cubicBezTo>
                  <a:lnTo>
                    <a:pt x="198184" y="1089413"/>
                  </a:lnTo>
                  <a:cubicBezTo>
                    <a:pt x="199842" y="1098428"/>
                    <a:pt x="207701" y="1104973"/>
                    <a:pt x="216868" y="1104973"/>
                  </a:cubicBezTo>
                  <a:lnTo>
                    <a:pt x="7518744" y="1104973"/>
                  </a:lnTo>
                  <a:cubicBezTo>
                    <a:pt x="7522656" y="1104973"/>
                    <a:pt x="7526366" y="1103235"/>
                    <a:pt x="7528869" y="1100229"/>
                  </a:cubicBezTo>
                  <a:cubicBezTo>
                    <a:pt x="7531372" y="1097223"/>
                    <a:pt x="7532411" y="1093260"/>
                    <a:pt x="7531703" y="1089413"/>
                  </a:cubicBezTo>
                  <a:lnTo>
                    <a:pt x="7334227" y="15561"/>
                  </a:lnTo>
                  <a:cubicBezTo>
                    <a:pt x="7332569" y="6546"/>
                    <a:pt x="7324710" y="0"/>
                    <a:pt x="731554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E42F">
                    <a:alpha val="100000"/>
                  </a:srgbClr>
                </a:gs>
                <a:gs pos="100000">
                  <a:srgbClr val="FFB613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01600" y="-38100"/>
              <a:ext cx="7333519" cy="11430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  <a:p>
              <a:pPr algn="ctr">
                <a:lnSpc>
                  <a:spcPts val="2660"/>
                </a:lnSpc>
              </a:pPr>
              <a:endParaRPr/>
            </a:p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940775" y="946396"/>
            <a:ext cx="857867" cy="857867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177D6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55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5220635" y="231648"/>
            <a:ext cx="604566" cy="604566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250A1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55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5825201" y="681913"/>
            <a:ext cx="637633" cy="637633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>
              <a:solidFill>
                <a:srgbClr val="FDB034"/>
              </a:solidFill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55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7513852" y="1613119"/>
            <a:ext cx="489325" cy="382285"/>
          </a:xfrm>
          <a:custGeom>
            <a:avLst/>
            <a:gdLst/>
            <a:ahLst/>
            <a:cxnLst/>
            <a:rect l="l" t="t" r="r" b="b"/>
            <a:pathLst>
              <a:path w="489325" h="382285">
                <a:moveTo>
                  <a:pt x="0" y="0"/>
                </a:moveTo>
                <a:lnTo>
                  <a:pt x="489325" y="0"/>
                </a:lnTo>
                <a:lnTo>
                  <a:pt x="489325" y="382286"/>
                </a:lnTo>
                <a:lnTo>
                  <a:pt x="0" y="3822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9" name="TextBox 19"/>
          <p:cNvSpPr txBox="1"/>
          <p:nvPr/>
        </p:nvSpPr>
        <p:spPr>
          <a:xfrm>
            <a:off x="8922116" y="239948"/>
            <a:ext cx="7048886" cy="11353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  <a:spcBef>
                <a:spcPct val="0"/>
              </a:spcBef>
            </a:pPr>
            <a:r>
              <a:rPr lang="en-US" sz="3300" b="1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Система виховної роботи школи забезпечує: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8098932" y="1512748"/>
            <a:ext cx="10189068" cy="88329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35"/>
              </a:lnSpc>
            </a:pPr>
            <a:r>
              <a:rPr lang="en-US" sz="2285" b="1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активне залучення до процесу виховання батьківської громадськості;</a:t>
            </a:r>
          </a:p>
          <a:p>
            <a:pPr algn="l">
              <a:lnSpc>
                <a:spcPts val="2835"/>
              </a:lnSpc>
            </a:pPr>
            <a:endParaRPr lang="en-US" sz="2285" b="1">
              <a:solidFill>
                <a:srgbClr val="2177D6"/>
              </a:solidFill>
              <a:latin typeface="Lora Bold" panose="00000800000000000000"/>
              <a:ea typeface="Lora Bold" panose="00000800000000000000"/>
              <a:cs typeface="Lora Bold" panose="00000800000000000000"/>
              <a:sym typeface="Lora Bold" panose="00000800000000000000"/>
            </a:endParaRPr>
          </a:p>
          <a:p>
            <a:pPr algn="l">
              <a:lnSpc>
                <a:spcPts val="2835"/>
              </a:lnSpc>
            </a:pPr>
            <a:r>
              <a:rPr lang="en-US" sz="2285" b="1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організацію методичної роботи з актуальних проблем виховання з педагогами, класними керівниками;</a:t>
            </a:r>
          </a:p>
          <a:p>
            <a:pPr algn="l">
              <a:lnSpc>
                <a:spcPts val="2835"/>
              </a:lnSpc>
            </a:pPr>
            <a:endParaRPr lang="en-US" sz="2285" b="1">
              <a:solidFill>
                <a:srgbClr val="2177D6"/>
              </a:solidFill>
              <a:latin typeface="Lora Bold" panose="00000800000000000000"/>
              <a:ea typeface="Lora Bold" panose="00000800000000000000"/>
              <a:cs typeface="Lora Bold" panose="00000800000000000000"/>
              <a:sym typeface="Lora Bold" panose="00000800000000000000"/>
            </a:endParaRPr>
          </a:p>
          <a:p>
            <a:pPr algn="l">
              <a:lnSpc>
                <a:spcPts val="2835"/>
              </a:lnSpc>
            </a:pPr>
            <a:r>
              <a:rPr lang="en-US" sz="2285" b="1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розвиток активності школярів у різних видах діяльності та творчий розвиток здібностей, інтересів особистості у позанавчальній діяльності;</a:t>
            </a:r>
          </a:p>
          <a:p>
            <a:pPr algn="l">
              <a:lnSpc>
                <a:spcPts val="2835"/>
              </a:lnSpc>
            </a:pPr>
            <a:endParaRPr lang="en-US" sz="2285" b="1">
              <a:solidFill>
                <a:srgbClr val="2177D6"/>
              </a:solidFill>
              <a:latin typeface="Lora Bold" panose="00000800000000000000"/>
              <a:ea typeface="Lora Bold" panose="00000800000000000000"/>
              <a:cs typeface="Lora Bold" panose="00000800000000000000"/>
              <a:sym typeface="Lora Bold" panose="00000800000000000000"/>
            </a:endParaRPr>
          </a:p>
          <a:p>
            <a:pPr algn="l">
              <a:lnSpc>
                <a:spcPts val="2835"/>
              </a:lnSpc>
            </a:pPr>
            <a:r>
              <a:rPr lang="en-US" sz="2285" b="1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згуртовування учнівських колективів навколо організації колективних творчих справ, участь у проектах;</a:t>
            </a:r>
          </a:p>
          <a:p>
            <a:pPr algn="l">
              <a:lnSpc>
                <a:spcPts val="2835"/>
              </a:lnSpc>
            </a:pPr>
            <a:endParaRPr lang="en-US" sz="2285" b="1">
              <a:solidFill>
                <a:srgbClr val="2177D6"/>
              </a:solidFill>
              <a:latin typeface="Lora Bold" panose="00000800000000000000"/>
              <a:ea typeface="Lora Bold" panose="00000800000000000000"/>
              <a:cs typeface="Lora Bold" panose="00000800000000000000"/>
              <a:sym typeface="Lora Bold" panose="00000800000000000000"/>
            </a:endParaRPr>
          </a:p>
          <a:p>
            <a:pPr algn="l">
              <a:lnSpc>
                <a:spcPts val="2835"/>
              </a:lnSpc>
            </a:pPr>
            <a:r>
              <a:rPr lang="en-US" sz="2285" b="1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соціальну захищеність і підтримку учнів;</a:t>
            </a:r>
          </a:p>
          <a:p>
            <a:pPr algn="l">
              <a:lnSpc>
                <a:spcPts val="2835"/>
              </a:lnSpc>
            </a:pPr>
            <a:endParaRPr lang="en-US" sz="2285" b="1">
              <a:solidFill>
                <a:srgbClr val="2177D6"/>
              </a:solidFill>
              <a:latin typeface="Lora Bold" panose="00000800000000000000"/>
              <a:ea typeface="Lora Bold" panose="00000800000000000000"/>
              <a:cs typeface="Lora Bold" panose="00000800000000000000"/>
              <a:sym typeface="Lora Bold" panose="00000800000000000000"/>
            </a:endParaRPr>
          </a:p>
          <a:p>
            <a:pPr algn="l">
              <a:lnSpc>
                <a:spcPts val="2835"/>
              </a:lnSpc>
            </a:pPr>
            <a:r>
              <a:rPr lang="en-US" sz="2285" b="1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співпрацю з дитячими молодіжними та громадськими організаціями, об’єднаннями, колективами;</a:t>
            </a:r>
          </a:p>
          <a:p>
            <a:pPr algn="l">
              <a:lnSpc>
                <a:spcPts val="2835"/>
              </a:lnSpc>
            </a:pPr>
            <a:endParaRPr lang="en-US" sz="2285" b="1">
              <a:solidFill>
                <a:srgbClr val="2177D6"/>
              </a:solidFill>
              <a:latin typeface="Lora Bold" panose="00000800000000000000"/>
              <a:ea typeface="Lora Bold" panose="00000800000000000000"/>
              <a:cs typeface="Lora Bold" panose="00000800000000000000"/>
              <a:sym typeface="Lora Bold" panose="00000800000000000000"/>
            </a:endParaRPr>
          </a:p>
          <a:p>
            <a:pPr algn="l">
              <a:lnSpc>
                <a:spcPts val="2835"/>
              </a:lnSpc>
            </a:pPr>
            <a:r>
              <a:rPr lang="en-US" sz="2285" b="1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співробітництво з правоохоронними органами, соціальними службами з питань організації правової освіти, профілактичної роботи серед школярів;</a:t>
            </a:r>
          </a:p>
          <a:p>
            <a:pPr algn="l">
              <a:lnSpc>
                <a:spcPts val="2835"/>
              </a:lnSpc>
            </a:pPr>
            <a:endParaRPr lang="en-US" sz="2285" b="1">
              <a:solidFill>
                <a:srgbClr val="2177D6"/>
              </a:solidFill>
              <a:latin typeface="Lora Bold" panose="00000800000000000000"/>
              <a:ea typeface="Lora Bold" panose="00000800000000000000"/>
              <a:cs typeface="Lora Bold" panose="00000800000000000000"/>
              <a:sym typeface="Lora Bold" panose="00000800000000000000"/>
            </a:endParaRPr>
          </a:p>
          <a:p>
            <a:pPr algn="l">
              <a:lnSpc>
                <a:spcPts val="2835"/>
              </a:lnSpc>
            </a:pPr>
            <a:r>
              <a:rPr lang="en-US" sz="2285" b="1">
                <a:solidFill>
                  <a:srgbClr val="2177D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концентрацію сил педколективу за пріоритетними напрямками виховної роботи.</a:t>
            </a:r>
          </a:p>
          <a:p>
            <a:pPr algn="l">
              <a:lnSpc>
                <a:spcPts val="3200"/>
              </a:lnSpc>
              <a:spcBef>
                <a:spcPct val="0"/>
              </a:spcBef>
            </a:pPr>
            <a:endParaRPr lang="en-US" sz="2285" b="1">
              <a:solidFill>
                <a:srgbClr val="2177D6"/>
              </a:solidFill>
              <a:latin typeface="Lora Bold" panose="00000800000000000000"/>
              <a:ea typeface="Lora Bold" panose="00000800000000000000"/>
              <a:cs typeface="Lora Bold" panose="00000800000000000000"/>
              <a:sym typeface="Lora Bold" panose="00000800000000000000"/>
            </a:endParaRPr>
          </a:p>
        </p:txBody>
      </p:sp>
      <p:sp>
        <p:nvSpPr>
          <p:cNvPr id="21" name="Freeform 21"/>
          <p:cNvSpPr/>
          <p:nvPr/>
        </p:nvSpPr>
        <p:spPr>
          <a:xfrm>
            <a:off x="7513852" y="2776251"/>
            <a:ext cx="489325" cy="382285"/>
          </a:xfrm>
          <a:custGeom>
            <a:avLst/>
            <a:gdLst/>
            <a:ahLst/>
            <a:cxnLst/>
            <a:rect l="l" t="t" r="r" b="b"/>
            <a:pathLst>
              <a:path w="489325" h="382285">
                <a:moveTo>
                  <a:pt x="0" y="0"/>
                </a:moveTo>
                <a:lnTo>
                  <a:pt x="489325" y="0"/>
                </a:lnTo>
                <a:lnTo>
                  <a:pt x="489325" y="382286"/>
                </a:lnTo>
                <a:lnTo>
                  <a:pt x="0" y="3822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22" name="Freeform 22"/>
          <p:cNvSpPr/>
          <p:nvPr/>
        </p:nvSpPr>
        <p:spPr>
          <a:xfrm>
            <a:off x="7500931" y="3777391"/>
            <a:ext cx="489325" cy="382285"/>
          </a:xfrm>
          <a:custGeom>
            <a:avLst/>
            <a:gdLst/>
            <a:ahLst/>
            <a:cxnLst/>
            <a:rect l="l" t="t" r="r" b="b"/>
            <a:pathLst>
              <a:path w="489325" h="382285">
                <a:moveTo>
                  <a:pt x="0" y="0"/>
                </a:moveTo>
                <a:lnTo>
                  <a:pt x="489326" y="0"/>
                </a:lnTo>
                <a:lnTo>
                  <a:pt x="489326" y="382286"/>
                </a:lnTo>
                <a:lnTo>
                  <a:pt x="0" y="3822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23" name="Freeform 23"/>
          <p:cNvSpPr/>
          <p:nvPr/>
        </p:nvSpPr>
        <p:spPr>
          <a:xfrm>
            <a:off x="7500931" y="5164057"/>
            <a:ext cx="489325" cy="382285"/>
          </a:xfrm>
          <a:custGeom>
            <a:avLst/>
            <a:gdLst/>
            <a:ahLst/>
            <a:cxnLst/>
            <a:rect l="l" t="t" r="r" b="b"/>
            <a:pathLst>
              <a:path w="489325" h="382285">
                <a:moveTo>
                  <a:pt x="0" y="0"/>
                </a:moveTo>
                <a:lnTo>
                  <a:pt x="489326" y="0"/>
                </a:lnTo>
                <a:lnTo>
                  <a:pt x="489326" y="382286"/>
                </a:lnTo>
                <a:lnTo>
                  <a:pt x="0" y="3822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24" name="Freeform 24"/>
          <p:cNvSpPr/>
          <p:nvPr/>
        </p:nvSpPr>
        <p:spPr>
          <a:xfrm>
            <a:off x="7500931" y="6025253"/>
            <a:ext cx="489325" cy="382285"/>
          </a:xfrm>
          <a:custGeom>
            <a:avLst/>
            <a:gdLst/>
            <a:ahLst/>
            <a:cxnLst/>
            <a:rect l="l" t="t" r="r" b="b"/>
            <a:pathLst>
              <a:path w="489325" h="382285">
                <a:moveTo>
                  <a:pt x="0" y="0"/>
                </a:moveTo>
                <a:lnTo>
                  <a:pt x="489326" y="0"/>
                </a:lnTo>
                <a:lnTo>
                  <a:pt x="489326" y="382286"/>
                </a:lnTo>
                <a:lnTo>
                  <a:pt x="0" y="3822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25" name="Freeform 25"/>
          <p:cNvSpPr/>
          <p:nvPr/>
        </p:nvSpPr>
        <p:spPr>
          <a:xfrm>
            <a:off x="7500931" y="6886449"/>
            <a:ext cx="489325" cy="382285"/>
          </a:xfrm>
          <a:custGeom>
            <a:avLst/>
            <a:gdLst/>
            <a:ahLst/>
            <a:cxnLst/>
            <a:rect l="l" t="t" r="r" b="b"/>
            <a:pathLst>
              <a:path w="489325" h="382285">
                <a:moveTo>
                  <a:pt x="0" y="0"/>
                </a:moveTo>
                <a:lnTo>
                  <a:pt x="489326" y="0"/>
                </a:lnTo>
                <a:lnTo>
                  <a:pt x="489326" y="382285"/>
                </a:lnTo>
                <a:lnTo>
                  <a:pt x="0" y="38228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26" name="Freeform 26"/>
          <p:cNvSpPr/>
          <p:nvPr/>
        </p:nvSpPr>
        <p:spPr>
          <a:xfrm>
            <a:off x="7500931" y="7933134"/>
            <a:ext cx="489325" cy="382285"/>
          </a:xfrm>
          <a:custGeom>
            <a:avLst/>
            <a:gdLst/>
            <a:ahLst/>
            <a:cxnLst/>
            <a:rect l="l" t="t" r="r" b="b"/>
            <a:pathLst>
              <a:path w="489325" h="382285">
                <a:moveTo>
                  <a:pt x="0" y="0"/>
                </a:moveTo>
                <a:lnTo>
                  <a:pt x="489326" y="0"/>
                </a:lnTo>
                <a:lnTo>
                  <a:pt x="489326" y="382286"/>
                </a:lnTo>
                <a:lnTo>
                  <a:pt x="0" y="3822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27" name="Freeform 27"/>
          <p:cNvSpPr/>
          <p:nvPr/>
        </p:nvSpPr>
        <p:spPr>
          <a:xfrm>
            <a:off x="7500931" y="9322720"/>
            <a:ext cx="489325" cy="382285"/>
          </a:xfrm>
          <a:custGeom>
            <a:avLst/>
            <a:gdLst/>
            <a:ahLst/>
            <a:cxnLst/>
            <a:rect l="l" t="t" r="r" b="b"/>
            <a:pathLst>
              <a:path w="489325" h="382285">
                <a:moveTo>
                  <a:pt x="0" y="0"/>
                </a:moveTo>
                <a:lnTo>
                  <a:pt x="489326" y="0"/>
                </a:lnTo>
                <a:lnTo>
                  <a:pt x="489326" y="382286"/>
                </a:lnTo>
                <a:lnTo>
                  <a:pt x="0" y="3822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52400" y="2114671"/>
            <a:ext cx="7666252" cy="7629062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785693" flipH="1">
            <a:off x="-2991759" y="-3448829"/>
            <a:ext cx="8534093" cy="8555482"/>
          </a:xfrm>
          <a:custGeom>
            <a:avLst/>
            <a:gdLst/>
            <a:ahLst/>
            <a:cxnLst/>
            <a:rect l="l" t="t" r="r" b="b"/>
            <a:pathLst>
              <a:path w="8534093" h="8555482">
                <a:moveTo>
                  <a:pt x="8534093" y="0"/>
                </a:moveTo>
                <a:lnTo>
                  <a:pt x="0" y="0"/>
                </a:lnTo>
                <a:lnTo>
                  <a:pt x="0" y="8555481"/>
                </a:lnTo>
                <a:lnTo>
                  <a:pt x="8534093" y="8555481"/>
                </a:lnTo>
                <a:lnTo>
                  <a:pt x="8534093" y="0"/>
                </a:lnTo>
                <a:close/>
              </a:path>
            </a:pathLst>
          </a:custGeom>
          <a:blipFill>
            <a:blip r:embed="rId2">
              <a:alphaModFix amt="5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3" name="Group 3"/>
          <p:cNvGrpSpPr/>
          <p:nvPr/>
        </p:nvGrpSpPr>
        <p:grpSpPr>
          <a:xfrm>
            <a:off x="731991" y="2105479"/>
            <a:ext cx="7884435" cy="1728429"/>
            <a:chOff x="0" y="0"/>
            <a:chExt cx="2247484" cy="49269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47484" cy="492694"/>
            </a:xfrm>
            <a:custGeom>
              <a:avLst/>
              <a:gdLst/>
              <a:ahLst/>
              <a:cxnLst/>
              <a:rect l="l" t="t" r="r" b="b"/>
              <a:pathLst>
                <a:path w="2247484" h="492694">
                  <a:moveTo>
                    <a:pt x="28476" y="0"/>
                  </a:moveTo>
                  <a:lnTo>
                    <a:pt x="2219008" y="0"/>
                  </a:lnTo>
                  <a:cubicBezTo>
                    <a:pt x="2234735" y="0"/>
                    <a:pt x="2247484" y="12749"/>
                    <a:pt x="2247484" y="28476"/>
                  </a:cubicBezTo>
                  <a:lnTo>
                    <a:pt x="2247484" y="464218"/>
                  </a:lnTo>
                  <a:cubicBezTo>
                    <a:pt x="2247484" y="471771"/>
                    <a:pt x="2244484" y="479014"/>
                    <a:pt x="2239143" y="484354"/>
                  </a:cubicBezTo>
                  <a:cubicBezTo>
                    <a:pt x="2233803" y="489694"/>
                    <a:pt x="2226560" y="492694"/>
                    <a:pt x="2219008" y="492694"/>
                  </a:cubicBezTo>
                  <a:lnTo>
                    <a:pt x="28476" y="492694"/>
                  </a:lnTo>
                  <a:cubicBezTo>
                    <a:pt x="12749" y="492694"/>
                    <a:pt x="0" y="479945"/>
                    <a:pt x="0" y="464218"/>
                  </a:cubicBezTo>
                  <a:lnTo>
                    <a:pt x="0" y="28476"/>
                  </a:lnTo>
                  <a:cubicBezTo>
                    <a:pt x="0" y="12749"/>
                    <a:pt x="12749" y="0"/>
                    <a:pt x="28476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56CCF2">
                    <a:alpha val="100000"/>
                  </a:srgbClr>
                </a:gs>
                <a:gs pos="50000">
                  <a:srgbClr val="56CCF2">
                    <a:alpha val="100000"/>
                  </a:srgbClr>
                </a:gs>
                <a:gs pos="100000">
                  <a:srgbClr val="3183ED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2247484" cy="5403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45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68727" y="3939412"/>
            <a:ext cx="8019142" cy="3107000"/>
            <a:chOff x="0" y="0"/>
            <a:chExt cx="2285882" cy="88566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85883" cy="885660"/>
            </a:xfrm>
            <a:custGeom>
              <a:avLst/>
              <a:gdLst/>
              <a:ahLst/>
              <a:cxnLst/>
              <a:rect l="l" t="t" r="r" b="b"/>
              <a:pathLst>
                <a:path w="2285883" h="885660">
                  <a:moveTo>
                    <a:pt x="27997" y="0"/>
                  </a:moveTo>
                  <a:lnTo>
                    <a:pt x="2257885" y="0"/>
                  </a:lnTo>
                  <a:cubicBezTo>
                    <a:pt x="2273348" y="0"/>
                    <a:pt x="2285883" y="12535"/>
                    <a:pt x="2285883" y="27997"/>
                  </a:cubicBezTo>
                  <a:lnTo>
                    <a:pt x="2285883" y="857663"/>
                  </a:lnTo>
                  <a:cubicBezTo>
                    <a:pt x="2285883" y="873126"/>
                    <a:pt x="2273348" y="885660"/>
                    <a:pt x="2257885" y="885660"/>
                  </a:cubicBezTo>
                  <a:lnTo>
                    <a:pt x="27997" y="885660"/>
                  </a:lnTo>
                  <a:cubicBezTo>
                    <a:pt x="12535" y="885660"/>
                    <a:pt x="0" y="873126"/>
                    <a:pt x="0" y="857663"/>
                  </a:cubicBezTo>
                  <a:lnTo>
                    <a:pt x="0" y="27997"/>
                  </a:lnTo>
                  <a:cubicBezTo>
                    <a:pt x="0" y="12535"/>
                    <a:pt x="12535" y="0"/>
                    <a:pt x="2799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56CCF2">
                    <a:alpha val="100000"/>
                  </a:srgbClr>
                </a:gs>
                <a:gs pos="50000">
                  <a:srgbClr val="56CCF2">
                    <a:alpha val="100000"/>
                  </a:srgbClr>
                </a:gs>
                <a:gs pos="100000">
                  <a:srgbClr val="3183ED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2285882" cy="9332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45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-5008063">
            <a:off x="15685505" y="7167211"/>
            <a:ext cx="3942056" cy="3338166"/>
          </a:xfrm>
          <a:custGeom>
            <a:avLst/>
            <a:gdLst/>
            <a:ahLst/>
            <a:cxnLst/>
            <a:rect l="l" t="t" r="r" b="b"/>
            <a:pathLst>
              <a:path w="3942056" h="3338166">
                <a:moveTo>
                  <a:pt x="0" y="0"/>
                </a:moveTo>
                <a:lnTo>
                  <a:pt x="3942056" y="0"/>
                </a:lnTo>
                <a:lnTo>
                  <a:pt x="3942056" y="3338166"/>
                </a:lnTo>
                <a:lnTo>
                  <a:pt x="0" y="33381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109088"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10" name="Group 10"/>
          <p:cNvGrpSpPr/>
          <p:nvPr/>
        </p:nvGrpSpPr>
        <p:grpSpPr>
          <a:xfrm>
            <a:off x="9491356" y="2238829"/>
            <a:ext cx="6070147" cy="2902770"/>
            <a:chOff x="0" y="0"/>
            <a:chExt cx="1730315" cy="82744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730315" cy="827444"/>
            </a:xfrm>
            <a:custGeom>
              <a:avLst/>
              <a:gdLst/>
              <a:ahLst/>
              <a:cxnLst/>
              <a:rect l="l" t="t" r="r" b="b"/>
              <a:pathLst>
                <a:path w="1730315" h="827444">
                  <a:moveTo>
                    <a:pt x="36987" y="0"/>
                  </a:moveTo>
                  <a:lnTo>
                    <a:pt x="1693328" y="0"/>
                  </a:lnTo>
                  <a:cubicBezTo>
                    <a:pt x="1703138" y="0"/>
                    <a:pt x="1712545" y="3897"/>
                    <a:pt x="1719482" y="10833"/>
                  </a:cubicBezTo>
                  <a:cubicBezTo>
                    <a:pt x="1726418" y="17770"/>
                    <a:pt x="1730315" y="27177"/>
                    <a:pt x="1730315" y="36987"/>
                  </a:cubicBezTo>
                  <a:lnTo>
                    <a:pt x="1730315" y="790457"/>
                  </a:lnTo>
                  <a:cubicBezTo>
                    <a:pt x="1730315" y="800267"/>
                    <a:pt x="1726418" y="809674"/>
                    <a:pt x="1719482" y="816611"/>
                  </a:cubicBezTo>
                  <a:cubicBezTo>
                    <a:pt x="1712545" y="823547"/>
                    <a:pt x="1703138" y="827444"/>
                    <a:pt x="1693328" y="827444"/>
                  </a:cubicBezTo>
                  <a:lnTo>
                    <a:pt x="36987" y="827444"/>
                  </a:lnTo>
                  <a:cubicBezTo>
                    <a:pt x="27177" y="827444"/>
                    <a:pt x="17770" y="823547"/>
                    <a:pt x="10833" y="816611"/>
                  </a:cubicBezTo>
                  <a:cubicBezTo>
                    <a:pt x="3897" y="809674"/>
                    <a:pt x="0" y="800267"/>
                    <a:pt x="0" y="790457"/>
                  </a:cubicBezTo>
                  <a:lnTo>
                    <a:pt x="0" y="36987"/>
                  </a:lnTo>
                  <a:cubicBezTo>
                    <a:pt x="0" y="27177"/>
                    <a:pt x="3897" y="17770"/>
                    <a:pt x="10833" y="10833"/>
                  </a:cubicBezTo>
                  <a:cubicBezTo>
                    <a:pt x="17770" y="3897"/>
                    <a:pt x="27177" y="0"/>
                    <a:pt x="3698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56CCF2">
                    <a:alpha val="100000"/>
                  </a:srgbClr>
                </a:gs>
                <a:gs pos="50000">
                  <a:srgbClr val="56CCF2">
                    <a:alpha val="100000"/>
                  </a:srgbClr>
                </a:gs>
                <a:gs pos="100000">
                  <a:srgbClr val="3183ED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1730315" cy="8750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45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9491356" y="5341623"/>
            <a:ext cx="6064860" cy="2086733"/>
            <a:chOff x="0" y="0"/>
            <a:chExt cx="1728808" cy="59483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728808" cy="594830"/>
            </a:xfrm>
            <a:custGeom>
              <a:avLst/>
              <a:gdLst/>
              <a:ahLst/>
              <a:cxnLst/>
              <a:rect l="l" t="t" r="r" b="b"/>
              <a:pathLst>
                <a:path w="1728808" h="594830">
                  <a:moveTo>
                    <a:pt x="37019" y="0"/>
                  </a:moveTo>
                  <a:lnTo>
                    <a:pt x="1691789" y="0"/>
                  </a:lnTo>
                  <a:cubicBezTo>
                    <a:pt x="1712234" y="0"/>
                    <a:pt x="1728808" y="16574"/>
                    <a:pt x="1728808" y="37019"/>
                  </a:cubicBezTo>
                  <a:lnTo>
                    <a:pt x="1728808" y="557811"/>
                  </a:lnTo>
                  <a:cubicBezTo>
                    <a:pt x="1728808" y="567629"/>
                    <a:pt x="1724908" y="577045"/>
                    <a:pt x="1717965" y="583987"/>
                  </a:cubicBezTo>
                  <a:cubicBezTo>
                    <a:pt x="1711023" y="590930"/>
                    <a:pt x="1701607" y="594830"/>
                    <a:pt x="1691789" y="594830"/>
                  </a:cubicBezTo>
                  <a:lnTo>
                    <a:pt x="37019" y="594830"/>
                  </a:lnTo>
                  <a:cubicBezTo>
                    <a:pt x="27201" y="594830"/>
                    <a:pt x="17785" y="590930"/>
                    <a:pt x="10843" y="583987"/>
                  </a:cubicBezTo>
                  <a:cubicBezTo>
                    <a:pt x="3900" y="577045"/>
                    <a:pt x="0" y="567629"/>
                    <a:pt x="0" y="557811"/>
                  </a:cubicBezTo>
                  <a:lnTo>
                    <a:pt x="0" y="37019"/>
                  </a:lnTo>
                  <a:cubicBezTo>
                    <a:pt x="0" y="27201"/>
                    <a:pt x="3900" y="17785"/>
                    <a:pt x="10843" y="10843"/>
                  </a:cubicBezTo>
                  <a:cubicBezTo>
                    <a:pt x="17785" y="3900"/>
                    <a:pt x="27201" y="0"/>
                    <a:pt x="3701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56CCF2">
                    <a:alpha val="100000"/>
                  </a:srgbClr>
                </a:gs>
                <a:gs pos="50000">
                  <a:srgbClr val="56CCF2">
                    <a:alpha val="100000"/>
                  </a:srgbClr>
                </a:gs>
                <a:gs pos="100000">
                  <a:srgbClr val="3183ED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1728808" cy="6424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45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 rot="2268482" flipH="1">
            <a:off x="11830020" y="1239125"/>
            <a:ext cx="10012584" cy="7222381"/>
          </a:xfrm>
          <a:custGeom>
            <a:avLst/>
            <a:gdLst/>
            <a:ahLst/>
            <a:cxnLst/>
            <a:rect l="l" t="t" r="r" b="b"/>
            <a:pathLst>
              <a:path w="10012584" h="7222381">
                <a:moveTo>
                  <a:pt x="10012584" y="0"/>
                </a:moveTo>
                <a:lnTo>
                  <a:pt x="0" y="0"/>
                </a:lnTo>
                <a:lnTo>
                  <a:pt x="0" y="7222381"/>
                </a:lnTo>
                <a:lnTo>
                  <a:pt x="10012584" y="7222381"/>
                </a:lnTo>
                <a:lnTo>
                  <a:pt x="10012584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b="-105002"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7" name="Freeform 17"/>
          <p:cNvSpPr/>
          <p:nvPr/>
        </p:nvSpPr>
        <p:spPr>
          <a:xfrm>
            <a:off x="15024892" y="276474"/>
            <a:ext cx="4056119" cy="752226"/>
          </a:xfrm>
          <a:custGeom>
            <a:avLst/>
            <a:gdLst/>
            <a:ahLst/>
            <a:cxnLst/>
            <a:rect l="l" t="t" r="r" b="b"/>
            <a:pathLst>
              <a:path w="4056119" h="752226">
                <a:moveTo>
                  <a:pt x="0" y="0"/>
                </a:moveTo>
                <a:lnTo>
                  <a:pt x="4056119" y="0"/>
                </a:lnTo>
                <a:lnTo>
                  <a:pt x="4056119" y="752226"/>
                </a:lnTo>
                <a:lnTo>
                  <a:pt x="0" y="75222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18" name="Group 18"/>
          <p:cNvGrpSpPr/>
          <p:nvPr/>
        </p:nvGrpSpPr>
        <p:grpSpPr>
          <a:xfrm>
            <a:off x="9195362" y="-1475847"/>
            <a:ext cx="1752322" cy="1752322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C038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45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731991" y="7211823"/>
            <a:ext cx="8055878" cy="2790686"/>
            <a:chOff x="0" y="0"/>
            <a:chExt cx="2296354" cy="795494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2296354" cy="795494"/>
            </a:xfrm>
            <a:custGeom>
              <a:avLst/>
              <a:gdLst/>
              <a:ahLst/>
              <a:cxnLst/>
              <a:rect l="l" t="t" r="r" b="b"/>
              <a:pathLst>
                <a:path w="2296354" h="795494">
                  <a:moveTo>
                    <a:pt x="27870" y="0"/>
                  </a:moveTo>
                  <a:lnTo>
                    <a:pt x="2268484" y="0"/>
                  </a:lnTo>
                  <a:cubicBezTo>
                    <a:pt x="2275876" y="0"/>
                    <a:pt x="2282965" y="2936"/>
                    <a:pt x="2288191" y="8163"/>
                  </a:cubicBezTo>
                  <a:cubicBezTo>
                    <a:pt x="2293418" y="13389"/>
                    <a:pt x="2296354" y="20478"/>
                    <a:pt x="2296354" y="27870"/>
                  </a:cubicBezTo>
                  <a:lnTo>
                    <a:pt x="2296354" y="767624"/>
                  </a:lnTo>
                  <a:cubicBezTo>
                    <a:pt x="2296354" y="783016"/>
                    <a:pt x="2283876" y="795494"/>
                    <a:pt x="2268484" y="795494"/>
                  </a:cubicBezTo>
                  <a:lnTo>
                    <a:pt x="27870" y="795494"/>
                  </a:lnTo>
                  <a:cubicBezTo>
                    <a:pt x="12478" y="795494"/>
                    <a:pt x="0" y="783016"/>
                    <a:pt x="0" y="767624"/>
                  </a:cubicBezTo>
                  <a:lnTo>
                    <a:pt x="0" y="27870"/>
                  </a:lnTo>
                  <a:cubicBezTo>
                    <a:pt x="0" y="12478"/>
                    <a:pt x="12478" y="0"/>
                    <a:pt x="2787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56CCF2">
                    <a:alpha val="100000"/>
                  </a:srgbClr>
                </a:gs>
                <a:gs pos="50000">
                  <a:srgbClr val="56CCF2">
                    <a:alpha val="100000"/>
                  </a:srgbClr>
                </a:gs>
                <a:gs pos="100000">
                  <a:srgbClr val="3183ED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47625"/>
              <a:ext cx="2296354" cy="8431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45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486069" y="7623893"/>
            <a:ext cx="6070147" cy="2378615"/>
            <a:chOff x="0" y="0"/>
            <a:chExt cx="1730315" cy="678032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730315" cy="678032"/>
            </a:xfrm>
            <a:custGeom>
              <a:avLst/>
              <a:gdLst/>
              <a:ahLst/>
              <a:cxnLst/>
              <a:rect l="l" t="t" r="r" b="b"/>
              <a:pathLst>
                <a:path w="1730315" h="678032">
                  <a:moveTo>
                    <a:pt x="36987" y="0"/>
                  </a:moveTo>
                  <a:lnTo>
                    <a:pt x="1693328" y="0"/>
                  </a:lnTo>
                  <a:cubicBezTo>
                    <a:pt x="1703138" y="0"/>
                    <a:pt x="1712545" y="3897"/>
                    <a:pt x="1719482" y="10833"/>
                  </a:cubicBezTo>
                  <a:cubicBezTo>
                    <a:pt x="1726418" y="17770"/>
                    <a:pt x="1730315" y="27177"/>
                    <a:pt x="1730315" y="36987"/>
                  </a:cubicBezTo>
                  <a:lnTo>
                    <a:pt x="1730315" y="641045"/>
                  </a:lnTo>
                  <a:cubicBezTo>
                    <a:pt x="1730315" y="650855"/>
                    <a:pt x="1726418" y="660262"/>
                    <a:pt x="1719482" y="667199"/>
                  </a:cubicBezTo>
                  <a:cubicBezTo>
                    <a:pt x="1712545" y="674135"/>
                    <a:pt x="1703138" y="678032"/>
                    <a:pt x="1693328" y="678032"/>
                  </a:cubicBezTo>
                  <a:lnTo>
                    <a:pt x="36987" y="678032"/>
                  </a:lnTo>
                  <a:cubicBezTo>
                    <a:pt x="27177" y="678032"/>
                    <a:pt x="17770" y="674135"/>
                    <a:pt x="10833" y="667199"/>
                  </a:cubicBezTo>
                  <a:cubicBezTo>
                    <a:pt x="3897" y="660262"/>
                    <a:pt x="0" y="650855"/>
                    <a:pt x="0" y="641045"/>
                  </a:cubicBezTo>
                  <a:lnTo>
                    <a:pt x="0" y="36987"/>
                  </a:lnTo>
                  <a:cubicBezTo>
                    <a:pt x="0" y="27177"/>
                    <a:pt x="3897" y="17770"/>
                    <a:pt x="10833" y="10833"/>
                  </a:cubicBezTo>
                  <a:cubicBezTo>
                    <a:pt x="17770" y="3897"/>
                    <a:pt x="27177" y="0"/>
                    <a:pt x="3698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56CCF2">
                    <a:alpha val="100000"/>
                  </a:srgbClr>
                </a:gs>
                <a:gs pos="50000">
                  <a:srgbClr val="56CCF2">
                    <a:alpha val="100000"/>
                  </a:srgbClr>
                </a:gs>
                <a:gs pos="100000">
                  <a:srgbClr val="3183ED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47625"/>
              <a:ext cx="1730315" cy="7256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45"/>
                </a:lnSpc>
              </a:pPr>
              <a:endParaRPr/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611474" y="290966"/>
            <a:ext cx="16009904" cy="2562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20"/>
              </a:lnSpc>
            </a:pPr>
            <a:r>
              <a:rPr lang="en-US" sz="5515" b="1">
                <a:solidFill>
                  <a:srgbClr val="0C3E80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ВИХОВНИЙ ПРОЦЕС ЗАКЛАДУ ОСВІТИ СПРЯМОВАНИЙ НА ФОРМУВАННЯ:</a:t>
            </a:r>
          </a:p>
          <a:p>
            <a:pPr algn="l">
              <a:lnSpc>
                <a:spcPts val="6980"/>
              </a:lnSpc>
            </a:pPr>
            <a:endParaRPr lang="en-US" sz="5515" b="1">
              <a:solidFill>
                <a:srgbClr val="0C3E80"/>
              </a:solidFill>
              <a:latin typeface="Lora Bold" panose="00000800000000000000"/>
              <a:ea typeface="Lora Bold" panose="00000800000000000000"/>
              <a:cs typeface="Lora Bold" panose="00000800000000000000"/>
              <a:sym typeface="Lora Bold" panose="00000800000000000000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1028700" y="2220340"/>
            <a:ext cx="6819084" cy="13761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10"/>
              </a:lnSpc>
            </a:pPr>
            <a:r>
              <a:rPr lang="en-US" sz="2100">
                <a:solidFill>
                  <a:srgbClr val="0C3E80"/>
                </a:solidFill>
                <a:latin typeface="Lora"/>
                <a:ea typeface="Lora"/>
                <a:cs typeface="Lora"/>
                <a:sym typeface="Lora"/>
              </a:rPr>
              <a:t>формування в молодого покоління високої патріотичної свідомості, виховання любові до рідної землі, українського народу, шанобливе ставлення до його культури;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945759" y="4085911"/>
            <a:ext cx="7629724" cy="2966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C3E80"/>
                </a:solidFill>
                <a:latin typeface="Lora"/>
                <a:ea typeface="Lora"/>
                <a:cs typeface="Lora"/>
                <a:sym typeface="Lora"/>
              </a:rPr>
              <a:t>формування моральної активності особистості, чесності, правдивості, працелюбності, справедливості, гідності, милосердя, толерантності, терпимості до іншого, миролюбності, готовності допомогти іншим, обов’язковості, ввічливості, делікатності, тактовності; вміння працювати з іншими; здатності пробачати і просити вибачення; протистояти виявам несправедливості, жорстокості;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963436" y="7340728"/>
            <a:ext cx="7629724" cy="2223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C3E80"/>
                </a:solidFill>
                <a:latin typeface="Lora"/>
                <a:ea typeface="Lora"/>
                <a:cs typeface="Lora"/>
                <a:sym typeface="Lora"/>
              </a:rPr>
              <a:t>формування усвідомлення природи в житті людини, почуття особистої причетності до збереження природних багатств, відповідальності за них, здатності гармонійно співіснувати з природою; екологічної безпеки, критичної оцінки споживчо-утилітарного ставлення до природи, вміння протистояти негативним проявам;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9670750" y="2346948"/>
            <a:ext cx="5700786" cy="2223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C3E80"/>
                </a:solidFill>
                <a:latin typeface="Lora"/>
                <a:ea typeface="Lora"/>
                <a:cs typeface="Lora"/>
                <a:sym typeface="Lora"/>
              </a:rPr>
              <a:t>виховання особистості, яка має систему елементарних мистецьких знань, адекватно сприймає художні твори, здатна збагнути та виразити власне ставлення до мистецтва, прагне та вміє здійснювати творчу діяльність у мистецькій сфері;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9670750" y="5435347"/>
            <a:ext cx="5700786" cy="1851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C3E80"/>
                </a:solidFill>
                <a:latin typeface="Lora"/>
                <a:ea typeface="Lora"/>
                <a:cs typeface="Lora"/>
                <a:sym typeface="Lora"/>
              </a:rPr>
              <a:t>виховання усвідомлення дітьми та учнівською молоддю соціальної значущості праці, розвиненої потреби в трудовій активності, формування навичок здорового способу життя;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9732152" y="7886651"/>
            <a:ext cx="5588555" cy="1851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C3E80"/>
                </a:solidFill>
                <a:latin typeface="Lora"/>
                <a:ea typeface="Lora"/>
                <a:cs typeface="Lora"/>
                <a:sym typeface="Lora"/>
              </a:rPr>
              <a:t>формування вміння цінувати себе як носія фізичних, духовних та соціальних сил, вміння протистояти негативним проявам у суспільстві, бути компетентним у питаннях захисту власного здоров’я.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12369299" y="6698540"/>
            <a:ext cx="7433059" cy="5119519"/>
          </a:xfrm>
          <a:custGeom>
            <a:avLst/>
            <a:gdLst/>
            <a:ahLst/>
            <a:cxnLst/>
            <a:rect l="l" t="t" r="r" b="b"/>
            <a:pathLst>
              <a:path w="7433059" h="5119519">
                <a:moveTo>
                  <a:pt x="7433059" y="5119520"/>
                </a:moveTo>
                <a:lnTo>
                  <a:pt x="0" y="5119520"/>
                </a:lnTo>
                <a:lnTo>
                  <a:pt x="0" y="0"/>
                </a:lnTo>
                <a:lnTo>
                  <a:pt x="7433059" y="0"/>
                </a:lnTo>
                <a:lnTo>
                  <a:pt x="7433059" y="511952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" name="Freeform 3"/>
          <p:cNvSpPr/>
          <p:nvPr/>
        </p:nvSpPr>
        <p:spPr>
          <a:xfrm flipV="1">
            <a:off x="-3716530" y="-3216398"/>
            <a:ext cx="7433059" cy="6079623"/>
          </a:xfrm>
          <a:custGeom>
            <a:avLst/>
            <a:gdLst/>
            <a:ahLst/>
            <a:cxnLst/>
            <a:rect l="l" t="t" r="r" b="b"/>
            <a:pathLst>
              <a:path w="7433059" h="6079623">
                <a:moveTo>
                  <a:pt x="0" y="6079623"/>
                </a:moveTo>
                <a:lnTo>
                  <a:pt x="7433060" y="6079623"/>
                </a:lnTo>
                <a:lnTo>
                  <a:pt x="7433060" y="0"/>
                </a:lnTo>
                <a:lnTo>
                  <a:pt x="0" y="0"/>
                </a:lnTo>
                <a:lnTo>
                  <a:pt x="0" y="6079623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4" name="Freeform 4"/>
          <p:cNvSpPr/>
          <p:nvPr/>
        </p:nvSpPr>
        <p:spPr>
          <a:xfrm flipH="1" flipV="1">
            <a:off x="-2210141" y="6698540"/>
            <a:ext cx="4420282" cy="3666992"/>
          </a:xfrm>
          <a:custGeom>
            <a:avLst/>
            <a:gdLst/>
            <a:ahLst/>
            <a:cxnLst/>
            <a:rect l="l" t="t" r="r" b="b"/>
            <a:pathLst>
              <a:path w="4420282" h="3666992">
                <a:moveTo>
                  <a:pt x="4420282" y="3666993"/>
                </a:moveTo>
                <a:lnTo>
                  <a:pt x="0" y="3666993"/>
                </a:lnTo>
                <a:lnTo>
                  <a:pt x="0" y="0"/>
                </a:lnTo>
                <a:lnTo>
                  <a:pt x="4420282" y="0"/>
                </a:lnTo>
                <a:lnTo>
                  <a:pt x="4420282" y="3666993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5" name="Group 5"/>
          <p:cNvGrpSpPr/>
          <p:nvPr/>
        </p:nvGrpSpPr>
        <p:grpSpPr>
          <a:xfrm>
            <a:off x="1681508" y="4687429"/>
            <a:ext cx="6414383" cy="5554567"/>
            <a:chOff x="0" y="0"/>
            <a:chExt cx="4282440" cy="37084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82440" cy="3708400"/>
            </a:xfrm>
            <a:custGeom>
              <a:avLst/>
              <a:gdLst/>
              <a:ahLst/>
              <a:cxnLst/>
              <a:rect l="l" t="t" r="r" b="b"/>
              <a:pathLst>
                <a:path w="4282440" h="370840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8"/>
              <a:stretch>
                <a:fillRect l="-14987" r="-14987"/>
              </a:stretch>
            </a:blipFill>
            <a:ln w="76200" cap="sq">
              <a:solidFill>
                <a:srgbClr val="2177D6"/>
              </a:solidFill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196374" y="5390132"/>
            <a:ext cx="5654876" cy="4896868"/>
            <a:chOff x="0" y="0"/>
            <a:chExt cx="4282440" cy="3708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282440" cy="3708400"/>
            </a:xfrm>
            <a:custGeom>
              <a:avLst/>
              <a:gdLst/>
              <a:ahLst/>
              <a:cxnLst/>
              <a:rect l="l" t="t" r="r" b="b"/>
              <a:pathLst>
                <a:path w="4282440" h="370840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9"/>
              <a:stretch>
                <a:fillRect l="-31437" r="-31437"/>
              </a:stretch>
            </a:blipFill>
            <a:ln w="76200" cap="sq">
              <a:solidFill>
                <a:srgbClr val="DFDCE3"/>
              </a:solidFill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4189873" y="3456048"/>
            <a:ext cx="4466939" cy="3868168"/>
            <a:chOff x="0" y="0"/>
            <a:chExt cx="4282440" cy="37084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282440" cy="3708400"/>
            </a:xfrm>
            <a:custGeom>
              <a:avLst/>
              <a:gdLst/>
              <a:ahLst/>
              <a:cxnLst/>
              <a:rect l="l" t="t" r="r" b="b"/>
              <a:pathLst>
                <a:path w="4282440" h="370840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10"/>
              <a:stretch>
                <a:fillRect l="-14987" r="-14987"/>
              </a:stretch>
            </a:blipFill>
            <a:ln w="76200" cap="sq">
              <a:solidFill>
                <a:srgbClr val="2177D6"/>
              </a:solidFill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909601" y="1848023"/>
            <a:ext cx="5354856" cy="4637064"/>
            <a:chOff x="0" y="0"/>
            <a:chExt cx="4282440" cy="37084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282440" cy="3708400"/>
            </a:xfrm>
            <a:custGeom>
              <a:avLst/>
              <a:gdLst/>
              <a:ahLst/>
              <a:cxnLst/>
              <a:rect l="l" t="t" r="r" b="b"/>
              <a:pathLst>
                <a:path w="4282440" h="370840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11"/>
              <a:stretch>
                <a:fillRect l="-18292" r="-18292"/>
              </a:stretch>
            </a:blipFill>
            <a:ln w="76200" cap="sq">
              <a:solidFill>
                <a:srgbClr val="DFDCE3"/>
              </a:solidFill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3215513" y="0"/>
            <a:ext cx="4466939" cy="3868168"/>
            <a:chOff x="0" y="0"/>
            <a:chExt cx="4282440" cy="3708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282440" cy="3708400"/>
            </a:xfrm>
            <a:custGeom>
              <a:avLst/>
              <a:gdLst/>
              <a:ahLst/>
              <a:cxnLst/>
              <a:rect l="l" t="t" r="r" b="b"/>
              <a:pathLst>
                <a:path w="4282440" h="370840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12"/>
              <a:stretch>
                <a:fillRect l="-14946" r="-14946"/>
              </a:stretch>
            </a:blipFill>
            <a:ln w="76200" cap="sq">
              <a:solidFill>
                <a:srgbClr val="DFDCE3"/>
              </a:solidFill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0438234" y="-9361"/>
            <a:ext cx="5413017" cy="4687429"/>
            <a:chOff x="0" y="0"/>
            <a:chExt cx="4282440" cy="37084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282440" cy="3708400"/>
            </a:xfrm>
            <a:custGeom>
              <a:avLst/>
              <a:gdLst/>
              <a:ahLst/>
              <a:cxnLst/>
              <a:rect l="l" t="t" r="r" b="b"/>
              <a:pathLst>
                <a:path w="4282440" h="370840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13"/>
              <a:stretch>
                <a:fillRect l="-26973" r="-26973"/>
              </a:stretch>
            </a:blipFill>
            <a:ln w="76200" cap="sq">
              <a:solidFill>
                <a:srgbClr val="F7B733"/>
              </a:solidFill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</p:grpSp>
      <p:pic>
        <p:nvPicPr>
          <p:cNvPr id="19" name="Picture 18" descr="зображення_viber_2026-06-11_08-09-59-781"/>
          <p:cNvPicPr>
            <a:picLocks noChangeAspect="1"/>
          </p:cNvPicPr>
          <p:nvPr/>
        </p:nvPicPr>
        <p:blipFill>
          <a:blip r:embed="rId14"/>
          <a:srcRect r="11250" b="18333"/>
          <a:stretch>
            <a:fillRect/>
          </a:stretch>
        </p:blipFill>
        <p:spPr>
          <a:xfrm>
            <a:off x="-1720850" y="1714500"/>
            <a:ext cx="6165850" cy="4871085"/>
          </a:xfrm>
          <a:prstGeom prst="hexagon">
            <a:avLst/>
          </a:prstGeom>
        </p:spPr>
      </p:pic>
      <p:pic>
        <p:nvPicPr>
          <p:cNvPr id="20" name="Picture 19" descr="зображення_viber_2026-06-11_08-10-00-487"/>
          <p:cNvPicPr>
            <a:picLocks noChangeAspect="1"/>
          </p:cNvPicPr>
          <p:nvPr/>
        </p:nvPicPr>
        <p:blipFill>
          <a:blip r:embed="rId15"/>
          <a:srcRect l="3750" r="1250"/>
          <a:stretch>
            <a:fillRect/>
          </a:stretch>
        </p:blipFill>
        <p:spPr>
          <a:xfrm>
            <a:off x="1336675" y="4687570"/>
            <a:ext cx="7104380" cy="5608955"/>
          </a:xfrm>
          <a:prstGeom prst="hexagon">
            <a:avLst/>
          </a:prstGeom>
        </p:spPr>
      </p:pic>
      <p:pic>
        <p:nvPicPr>
          <p:cNvPr id="21" name="Picture 20" descr="зображення_viber_2026-06-11_08-10-01-92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895600" y="-239395"/>
            <a:ext cx="5476875" cy="4107815"/>
          </a:xfrm>
          <a:prstGeom prst="hexagon">
            <a:avLst/>
          </a:prstGeom>
        </p:spPr>
      </p:pic>
      <p:pic>
        <p:nvPicPr>
          <p:cNvPr id="22" name="Picture 21" descr="зображення_viber_2026-06-11_08-10-01-99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77000" y="2247900"/>
            <a:ext cx="5410200" cy="4724400"/>
          </a:xfrm>
          <a:prstGeom prst="hexagon">
            <a:avLst/>
          </a:prstGeom>
        </p:spPr>
      </p:pic>
      <p:pic>
        <p:nvPicPr>
          <p:cNvPr id="23" name="Picture 22" descr="зображення_viber_2026-06-11_08-10-02-017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515600" y="-266700"/>
            <a:ext cx="5574030" cy="5031740"/>
          </a:xfrm>
          <a:prstGeom prst="hexagon">
            <a:avLst/>
          </a:prstGeom>
        </p:spPr>
      </p:pic>
      <p:pic>
        <p:nvPicPr>
          <p:cNvPr id="24" name="Picture 23" descr="зображення_viber_2026-06-11_08-44-45-063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196195" y="5389245"/>
            <a:ext cx="5799455" cy="4556760"/>
          </a:xfrm>
          <a:prstGeom prst="hexagon">
            <a:avLst/>
          </a:prstGeom>
        </p:spPr>
      </p:pic>
      <p:pic>
        <p:nvPicPr>
          <p:cNvPr id="25" name="Picture 24" descr="зображення_viber_2026-06-11_08-44-44-246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4097000" y="3009900"/>
            <a:ext cx="6121400" cy="4591050"/>
          </a:xfrm>
          <a:prstGeom prst="hexagon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375066"/>
            <a:ext cx="12295761" cy="1246496"/>
            <a:chOff x="0" y="0"/>
            <a:chExt cx="16394348" cy="166199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394381" cy="1662049"/>
            </a:xfrm>
            <a:custGeom>
              <a:avLst/>
              <a:gdLst/>
              <a:ahLst/>
              <a:cxnLst/>
              <a:rect l="l" t="t" r="r" b="b"/>
              <a:pathLst>
                <a:path w="16394381" h="1662049">
                  <a:moveTo>
                    <a:pt x="0" y="0"/>
                  </a:moveTo>
                  <a:lnTo>
                    <a:pt x="16394381" y="0"/>
                  </a:lnTo>
                  <a:lnTo>
                    <a:pt x="16394381" y="1662049"/>
                  </a:lnTo>
                  <a:lnTo>
                    <a:pt x="0" y="1662049"/>
                  </a:lnTo>
                  <a:close/>
                </a:path>
              </a:pathLst>
            </a:custGeom>
            <a:gradFill rotWithShape="1">
              <a:gsLst>
                <a:gs pos="0">
                  <a:srgbClr val="FFE42F">
                    <a:alpha val="100000"/>
                  </a:srgbClr>
                </a:gs>
                <a:gs pos="100000">
                  <a:srgbClr val="FFB613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4" name="Freeform 4"/>
          <p:cNvSpPr/>
          <p:nvPr/>
        </p:nvSpPr>
        <p:spPr>
          <a:xfrm>
            <a:off x="6356361" y="2202295"/>
            <a:ext cx="5249094" cy="2394748"/>
          </a:xfrm>
          <a:custGeom>
            <a:avLst/>
            <a:gdLst/>
            <a:ahLst/>
            <a:cxnLst/>
            <a:rect l="l" t="t" r="r" b="b"/>
            <a:pathLst>
              <a:path w="5249094" h="2394748">
                <a:moveTo>
                  <a:pt x="0" y="0"/>
                </a:moveTo>
                <a:lnTo>
                  <a:pt x="5249094" y="0"/>
                </a:lnTo>
                <a:lnTo>
                  <a:pt x="5249094" y="2394748"/>
                </a:lnTo>
                <a:lnTo>
                  <a:pt x="0" y="23947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5" name="Freeform 5"/>
          <p:cNvSpPr/>
          <p:nvPr/>
        </p:nvSpPr>
        <p:spPr>
          <a:xfrm>
            <a:off x="3810508" y="4146279"/>
            <a:ext cx="2809074" cy="997221"/>
          </a:xfrm>
          <a:custGeom>
            <a:avLst/>
            <a:gdLst/>
            <a:ahLst/>
            <a:cxnLst/>
            <a:rect l="l" t="t" r="r" b="b"/>
            <a:pathLst>
              <a:path w="2809074" h="997221">
                <a:moveTo>
                  <a:pt x="0" y="0"/>
                </a:moveTo>
                <a:lnTo>
                  <a:pt x="2809074" y="0"/>
                </a:lnTo>
                <a:lnTo>
                  <a:pt x="2809074" y="997221"/>
                </a:lnTo>
                <a:lnTo>
                  <a:pt x="0" y="9972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6" name="Freeform 6"/>
          <p:cNvSpPr/>
          <p:nvPr/>
        </p:nvSpPr>
        <p:spPr>
          <a:xfrm>
            <a:off x="11853105" y="2126096"/>
            <a:ext cx="5249094" cy="2394748"/>
          </a:xfrm>
          <a:custGeom>
            <a:avLst/>
            <a:gdLst/>
            <a:ahLst/>
            <a:cxnLst/>
            <a:rect l="l" t="t" r="r" b="b"/>
            <a:pathLst>
              <a:path w="5249094" h="2394748">
                <a:moveTo>
                  <a:pt x="0" y="0"/>
                </a:moveTo>
                <a:lnTo>
                  <a:pt x="5249094" y="0"/>
                </a:lnTo>
                <a:lnTo>
                  <a:pt x="5249094" y="2394747"/>
                </a:lnTo>
                <a:lnTo>
                  <a:pt x="0" y="23947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7" name="Freeform 7"/>
          <p:cNvSpPr/>
          <p:nvPr/>
        </p:nvSpPr>
        <p:spPr>
          <a:xfrm>
            <a:off x="9759965" y="4146279"/>
            <a:ext cx="2809074" cy="997221"/>
          </a:xfrm>
          <a:custGeom>
            <a:avLst/>
            <a:gdLst/>
            <a:ahLst/>
            <a:cxnLst/>
            <a:rect l="l" t="t" r="r" b="b"/>
            <a:pathLst>
              <a:path w="2809074" h="997221">
                <a:moveTo>
                  <a:pt x="0" y="0"/>
                </a:moveTo>
                <a:lnTo>
                  <a:pt x="2809074" y="0"/>
                </a:lnTo>
                <a:lnTo>
                  <a:pt x="2809074" y="997221"/>
                </a:lnTo>
                <a:lnTo>
                  <a:pt x="0" y="9972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8" name="Freeform 8"/>
          <p:cNvSpPr/>
          <p:nvPr/>
        </p:nvSpPr>
        <p:spPr>
          <a:xfrm>
            <a:off x="557499" y="5251051"/>
            <a:ext cx="5249094" cy="2394748"/>
          </a:xfrm>
          <a:custGeom>
            <a:avLst/>
            <a:gdLst/>
            <a:ahLst/>
            <a:cxnLst/>
            <a:rect l="l" t="t" r="r" b="b"/>
            <a:pathLst>
              <a:path w="5249094" h="2394748">
                <a:moveTo>
                  <a:pt x="0" y="0"/>
                </a:moveTo>
                <a:lnTo>
                  <a:pt x="5249094" y="0"/>
                </a:lnTo>
                <a:lnTo>
                  <a:pt x="5249094" y="2394748"/>
                </a:lnTo>
                <a:lnTo>
                  <a:pt x="0" y="23947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9" name="Freeform 9"/>
          <p:cNvSpPr/>
          <p:nvPr/>
        </p:nvSpPr>
        <p:spPr>
          <a:xfrm>
            <a:off x="6436595" y="5251051"/>
            <a:ext cx="5249094" cy="2394748"/>
          </a:xfrm>
          <a:custGeom>
            <a:avLst/>
            <a:gdLst/>
            <a:ahLst/>
            <a:cxnLst/>
            <a:rect l="l" t="t" r="r" b="b"/>
            <a:pathLst>
              <a:path w="5249094" h="2394748">
                <a:moveTo>
                  <a:pt x="0" y="0"/>
                </a:moveTo>
                <a:lnTo>
                  <a:pt x="5249094" y="0"/>
                </a:lnTo>
                <a:lnTo>
                  <a:pt x="5249094" y="2394748"/>
                </a:lnTo>
                <a:lnTo>
                  <a:pt x="0" y="23947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0" name="Freeform 10"/>
          <p:cNvSpPr/>
          <p:nvPr/>
        </p:nvSpPr>
        <p:spPr>
          <a:xfrm>
            <a:off x="12072572" y="5333669"/>
            <a:ext cx="5249094" cy="2394748"/>
          </a:xfrm>
          <a:custGeom>
            <a:avLst/>
            <a:gdLst/>
            <a:ahLst/>
            <a:cxnLst/>
            <a:rect l="l" t="t" r="r" b="b"/>
            <a:pathLst>
              <a:path w="5249094" h="2394748">
                <a:moveTo>
                  <a:pt x="0" y="0"/>
                </a:moveTo>
                <a:lnTo>
                  <a:pt x="5249093" y="0"/>
                </a:lnTo>
                <a:lnTo>
                  <a:pt x="5249093" y="2394748"/>
                </a:lnTo>
                <a:lnTo>
                  <a:pt x="0" y="23947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>
          <a:xfrm>
            <a:off x="1295170" y="7977977"/>
            <a:ext cx="5061192" cy="2309023"/>
          </a:xfrm>
          <a:custGeom>
            <a:avLst/>
            <a:gdLst/>
            <a:ahLst/>
            <a:cxnLst/>
            <a:rect l="l" t="t" r="r" b="b"/>
            <a:pathLst>
              <a:path w="5061192" h="2309023">
                <a:moveTo>
                  <a:pt x="0" y="0"/>
                </a:moveTo>
                <a:lnTo>
                  <a:pt x="5061191" y="0"/>
                </a:lnTo>
                <a:lnTo>
                  <a:pt x="5061191" y="2309023"/>
                </a:lnTo>
                <a:lnTo>
                  <a:pt x="0" y="23090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2" name="Freeform 12"/>
          <p:cNvSpPr/>
          <p:nvPr/>
        </p:nvSpPr>
        <p:spPr>
          <a:xfrm>
            <a:off x="8570125" y="7918917"/>
            <a:ext cx="5061192" cy="2309023"/>
          </a:xfrm>
          <a:custGeom>
            <a:avLst/>
            <a:gdLst/>
            <a:ahLst/>
            <a:cxnLst/>
            <a:rect l="l" t="t" r="r" b="b"/>
            <a:pathLst>
              <a:path w="5061192" h="2309023">
                <a:moveTo>
                  <a:pt x="0" y="0"/>
                </a:moveTo>
                <a:lnTo>
                  <a:pt x="5061191" y="0"/>
                </a:lnTo>
                <a:lnTo>
                  <a:pt x="5061191" y="2309023"/>
                </a:lnTo>
                <a:lnTo>
                  <a:pt x="0" y="23090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3" name="Freeform 13"/>
          <p:cNvSpPr/>
          <p:nvPr/>
        </p:nvSpPr>
        <p:spPr>
          <a:xfrm>
            <a:off x="-5731737" y="4644889"/>
            <a:ext cx="25198974" cy="5788506"/>
          </a:xfrm>
          <a:custGeom>
            <a:avLst/>
            <a:gdLst/>
            <a:ahLst/>
            <a:cxnLst/>
            <a:rect l="l" t="t" r="r" b="b"/>
            <a:pathLst>
              <a:path w="25198974" h="5788506">
                <a:moveTo>
                  <a:pt x="0" y="0"/>
                </a:moveTo>
                <a:lnTo>
                  <a:pt x="25198974" y="0"/>
                </a:lnTo>
                <a:lnTo>
                  <a:pt x="25198974" y="5788506"/>
                </a:lnTo>
                <a:lnTo>
                  <a:pt x="0" y="578850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5999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19757" r="-23329" b="-40045"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4" name="Freeform 14"/>
          <p:cNvSpPr/>
          <p:nvPr/>
        </p:nvSpPr>
        <p:spPr>
          <a:xfrm rot="-5658075" flipH="1">
            <a:off x="15877238" y="4300936"/>
            <a:ext cx="2809074" cy="997221"/>
          </a:xfrm>
          <a:custGeom>
            <a:avLst/>
            <a:gdLst/>
            <a:ahLst/>
            <a:cxnLst/>
            <a:rect l="l" t="t" r="r" b="b"/>
            <a:pathLst>
              <a:path w="2809074" h="997221">
                <a:moveTo>
                  <a:pt x="2809074" y="0"/>
                </a:moveTo>
                <a:lnTo>
                  <a:pt x="0" y="0"/>
                </a:lnTo>
                <a:lnTo>
                  <a:pt x="0" y="997221"/>
                </a:lnTo>
                <a:lnTo>
                  <a:pt x="2809074" y="997221"/>
                </a:lnTo>
                <a:lnTo>
                  <a:pt x="2809074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5" name="Freeform 15"/>
          <p:cNvSpPr/>
          <p:nvPr/>
        </p:nvSpPr>
        <p:spPr>
          <a:xfrm flipH="1">
            <a:off x="10160424" y="7229476"/>
            <a:ext cx="2809074" cy="997221"/>
          </a:xfrm>
          <a:custGeom>
            <a:avLst/>
            <a:gdLst/>
            <a:ahLst/>
            <a:cxnLst/>
            <a:rect l="l" t="t" r="r" b="b"/>
            <a:pathLst>
              <a:path w="2809074" h="997221">
                <a:moveTo>
                  <a:pt x="2809074" y="0"/>
                </a:moveTo>
                <a:lnTo>
                  <a:pt x="0" y="0"/>
                </a:lnTo>
                <a:lnTo>
                  <a:pt x="0" y="997221"/>
                </a:lnTo>
                <a:lnTo>
                  <a:pt x="2809074" y="997221"/>
                </a:lnTo>
                <a:lnTo>
                  <a:pt x="2809074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6" name="TextBox 16"/>
          <p:cNvSpPr txBox="1"/>
          <p:nvPr/>
        </p:nvSpPr>
        <p:spPr>
          <a:xfrm>
            <a:off x="6741777" y="5667375"/>
            <a:ext cx="3804062" cy="10287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C3E80"/>
                </a:solidFill>
                <a:latin typeface="Lora"/>
                <a:ea typeface="Lora"/>
                <a:cs typeface="Lora"/>
                <a:sym typeface="Lora"/>
              </a:rPr>
              <a:t>5. Культурно-масові заходи та дозвілля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853273" y="5747184"/>
            <a:ext cx="4657546" cy="10287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C3E80"/>
                </a:solidFill>
                <a:latin typeface="Lora"/>
                <a:ea typeface="Lora"/>
                <a:cs typeface="Lora"/>
                <a:sym typeface="Lora"/>
              </a:rPr>
              <a:t>6.  Здоровий спосіб життя та спорт</a:t>
            </a:r>
          </a:p>
        </p:txBody>
      </p:sp>
      <p:sp>
        <p:nvSpPr>
          <p:cNvPr id="18" name="Freeform 18"/>
          <p:cNvSpPr/>
          <p:nvPr/>
        </p:nvSpPr>
        <p:spPr>
          <a:xfrm flipH="1">
            <a:off x="4257044" y="7229476"/>
            <a:ext cx="2809074" cy="997221"/>
          </a:xfrm>
          <a:custGeom>
            <a:avLst/>
            <a:gdLst/>
            <a:ahLst/>
            <a:cxnLst/>
            <a:rect l="l" t="t" r="r" b="b"/>
            <a:pathLst>
              <a:path w="2809074" h="997221">
                <a:moveTo>
                  <a:pt x="2809073" y="0"/>
                </a:moveTo>
                <a:lnTo>
                  <a:pt x="0" y="0"/>
                </a:lnTo>
                <a:lnTo>
                  <a:pt x="0" y="997221"/>
                </a:lnTo>
                <a:lnTo>
                  <a:pt x="2809073" y="997221"/>
                </a:lnTo>
                <a:lnTo>
                  <a:pt x="2809073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9" name="TextBox 19"/>
          <p:cNvSpPr txBox="1"/>
          <p:nvPr/>
        </p:nvSpPr>
        <p:spPr>
          <a:xfrm>
            <a:off x="1702899" y="8360047"/>
            <a:ext cx="4387120" cy="500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60"/>
              </a:lnSpc>
              <a:spcBef>
                <a:spcPct val="0"/>
              </a:spcBef>
            </a:pPr>
            <a:r>
              <a:rPr lang="en-US" sz="2970">
                <a:solidFill>
                  <a:srgbClr val="0C3E80"/>
                </a:solidFill>
                <a:latin typeface="Lora"/>
                <a:ea typeface="Lora"/>
                <a:cs typeface="Lora"/>
                <a:sym typeface="Lora"/>
              </a:rPr>
              <a:t>7. Екологічна свідомість</a:t>
            </a:r>
          </a:p>
        </p:txBody>
      </p:sp>
      <p:sp>
        <p:nvSpPr>
          <p:cNvPr id="20" name="Freeform 20"/>
          <p:cNvSpPr/>
          <p:nvPr/>
        </p:nvSpPr>
        <p:spPr>
          <a:xfrm rot="-5658075" flipH="1" flipV="1">
            <a:off x="-847038" y="7229476"/>
            <a:ext cx="2809074" cy="997221"/>
          </a:xfrm>
          <a:custGeom>
            <a:avLst/>
            <a:gdLst/>
            <a:ahLst/>
            <a:cxnLst/>
            <a:rect l="l" t="t" r="r" b="b"/>
            <a:pathLst>
              <a:path w="2809074" h="997221">
                <a:moveTo>
                  <a:pt x="2809074" y="997221"/>
                </a:moveTo>
                <a:lnTo>
                  <a:pt x="0" y="997221"/>
                </a:lnTo>
                <a:lnTo>
                  <a:pt x="0" y="0"/>
                </a:lnTo>
                <a:lnTo>
                  <a:pt x="2809074" y="0"/>
                </a:lnTo>
                <a:lnTo>
                  <a:pt x="2809074" y="997221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21" name="Freeform 21"/>
          <p:cNvSpPr/>
          <p:nvPr/>
        </p:nvSpPr>
        <p:spPr>
          <a:xfrm>
            <a:off x="6090020" y="9312547"/>
            <a:ext cx="2809074" cy="997221"/>
          </a:xfrm>
          <a:custGeom>
            <a:avLst/>
            <a:gdLst/>
            <a:ahLst/>
            <a:cxnLst/>
            <a:rect l="l" t="t" r="r" b="b"/>
            <a:pathLst>
              <a:path w="2809074" h="997221">
                <a:moveTo>
                  <a:pt x="0" y="0"/>
                </a:moveTo>
                <a:lnTo>
                  <a:pt x="2809073" y="0"/>
                </a:lnTo>
                <a:lnTo>
                  <a:pt x="2809073" y="997221"/>
                </a:lnTo>
                <a:lnTo>
                  <a:pt x="0" y="9972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22" name="Freeform 22"/>
          <p:cNvSpPr/>
          <p:nvPr/>
        </p:nvSpPr>
        <p:spPr>
          <a:xfrm>
            <a:off x="412487" y="2126096"/>
            <a:ext cx="5249094" cy="2394748"/>
          </a:xfrm>
          <a:custGeom>
            <a:avLst/>
            <a:gdLst/>
            <a:ahLst/>
            <a:cxnLst/>
            <a:rect l="l" t="t" r="r" b="b"/>
            <a:pathLst>
              <a:path w="5249094" h="2394748">
                <a:moveTo>
                  <a:pt x="0" y="0"/>
                </a:moveTo>
                <a:lnTo>
                  <a:pt x="5249093" y="0"/>
                </a:lnTo>
                <a:lnTo>
                  <a:pt x="5249093" y="2394747"/>
                </a:lnTo>
                <a:lnTo>
                  <a:pt x="0" y="23947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23" name="TextBox 23"/>
          <p:cNvSpPr txBox="1"/>
          <p:nvPr/>
        </p:nvSpPr>
        <p:spPr>
          <a:xfrm>
            <a:off x="810563" y="2294769"/>
            <a:ext cx="4404481" cy="1552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C3E80"/>
                </a:solidFill>
                <a:latin typeface="Lora"/>
                <a:ea typeface="Lora"/>
                <a:cs typeface="Lora"/>
                <a:sym typeface="Lora"/>
              </a:rPr>
              <a:t>1. Учнівське самоврядування та лідерство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6867750" y="2294769"/>
            <a:ext cx="3653716" cy="1552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C3E80"/>
                </a:solidFill>
                <a:latin typeface="Lora"/>
                <a:ea typeface="Lora"/>
                <a:cs typeface="Lora"/>
                <a:sym typeface="Lora"/>
              </a:rPr>
              <a:t>2. Права учнів та демократичне врядування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1685689" y="2294769"/>
            <a:ext cx="4993538" cy="10287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C3E80"/>
                </a:solidFill>
                <a:latin typeface="Lora"/>
                <a:ea typeface="Lora"/>
                <a:cs typeface="Lora"/>
                <a:sym typeface="Lora"/>
              </a:rPr>
              <a:t>3. Волонтерство та соціальні ініціативи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2445024" y="5747184"/>
            <a:ext cx="4182962" cy="10287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C3E80"/>
                </a:solidFill>
                <a:latin typeface="Lora"/>
                <a:ea typeface="Lora"/>
                <a:cs typeface="Lora"/>
                <a:sym typeface="Lora"/>
              </a:rPr>
              <a:t>6. Освітні ініціативи та розвиток навичок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8899093" y="8191500"/>
            <a:ext cx="5411143" cy="504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C3E80"/>
                </a:solidFill>
                <a:latin typeface="Lora"/>
                <a:ea typeface="Lora"/>
                <a:cs typeface="Lora"/>
                <a:sym typeface="Lora"/>
              </a:rPr>
              <a:t>8. Медійна активність</a:t>
            </a:r>
          </a:p>
        </p:txBody>
      </p:sp>
      <p:sp>
        <p:nvSpPr>
          <p:cNvPr id="28" name="Freeform 28"/>
          <p:cNvSpPr/>
          <p:nvPr/>
        </p:nvSpPr>
        <p:spPr>
          <a:xfrm>
            <a:off x="13631316" y="5693127"/>
            <a:ext cx="6095822" cy="5448140"/>
          </a:xfrm>
          <a:custGeom>
            <a:avLst/>
            <a:gdLst/>
            <a:ahLst/>
            <a:cxnLst/>
            <a:rect l="l" t="t" r="r" b="b"/>
            <a:pathLst>
              <a:path w="6095822" h="5448140">
                <a:moveTo>
                  <a:pt x="0" y="0"/>
                </a:moveTo>
                <a:lnTo>
                  <a:pt x="6095822" y="0"/>
                </a:lnTo>
                <a:lnTo>
                  <a:pt x="6095822" y="5448140"/>
                </a:lnTo>
                <a:lnTo>
                  <a:pt x="0" y="544814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29" name="Freeform 29"/>
          <p:cNvSpPr/>
          <p:nvPr/>
        </p:nvSpPr>
        <p:spPr>
          <a:xfrm rot="-5400000" flipH="1">
            <a:off x="14736233" y="231740"/>
            <a:ext cx="3783507" cy="3320028"/>
          </a:xfrm>
          <a:custGeom>
            <a:avLst/>
            <a:gdLst/>
            <a:ahLst/>
            <a:cxnLst/>
            <a:rect l="l" t="t" r="r" b="b"/>
            <a:pathLst>
              <a:path w="3783507" h="3320028">
                <a:moveTo>
                  <a:pt x="3783507" y="0"/>
                </a:moveTo>
                <a:lnTo>
                  <a:pt x="0" y="0"/>
                </a:lnTo>
                <a:lnTo>
                  <a:pt x="0" y="3320027"/>
                </a:lnTo>
                <a:lnTo>
                  <a:pt x="3783507" y="3320027"/>
                </a:lnTo>
                <a:lnTo>
                  <a:pt x="3783507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0" name="TextBox 30"/>
          <p:cNvSpPr txBox="1"/>
          <p:nvPr/>
        </p:nvSpPr>
        <p:spPr>
          <a:xfrm>
            <a:off x="-303073" y="317916"/>
            <a:ext cx="12969498" cy="10413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1250A1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ПРІОРИТЕТНІ НАПРЯМКИ ДІЯЛЬНОСТІ УЧНІВСЬКОГО ПАРЛАМЕНТУ У 2025-2026 Н. Р.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368901" y="-661442"/>
            <a:ext cx="11627237" cy="11197896"/>
            <a:chOff x="0" y="0"/>
            <a:chExt cx="924493" cy="890355"/>
          </a:xfrm>
        </p:grpSpPr>
        <p:sp>
          <p:nvSpPr>
            <p:cNvPr id="3" name="Freeform 3"/>
            <p:cNvSpPr/>
            <p:nvPr/>
          </p:nvSpPr>
          <p:spPr>
            <a:xfrm>
              <a:off x="5952" y="0"/>
              <a:ext cx="912589" cy="890355"/>
            </a:xfrm>
            <a:custGeom>
              <a:avLst/>
              <a:gdLst/>
              <a:ahLst/>
              <a:cxnLst/>
              <a:rect l="l" t="t" r="r" b="b"/>
              <a:pathLst>
                <a:path w="912589" h="890355">
                  <a:moveTo>
                    <a:pt x="902228" y="480916"/>
                  </a:moveTo>
                  <a:lnTo>
                    <a:pt x="731653" y="854617"/>
                  </a:lnTo>
                  <a:cubicBezTo>
                    <a:pt x="721716" y="876388"/>
                    <a:pt x="699987" y="890355"/>
                    <a:pt x="676056" y="890355"/>
                  </a:cubicBezTo>
                  <a:lnTo>
                    <a:pt x="236533" y="890355"/>
                  </a:lnTo>
                  <a:cubicBezTo>
                    <a:pt x="212602" y="890355"/>
                    <a:pt x="190873" y="876388"/>
                    <a:pt x="180936" y="854617"/>
                  </a:cubicBezTo>
                  <a:lnTo>
                    <a:pt x="10360" y="480916"/>
                  </a:lnTo>
                  <a:cubicBezTo>
                    <a:pt x="0" y="458217"/>
                    <a:pt x="0" y="432139"/>
                    <a:pt x="10360" y="409440"/>
                  </a:cubicBezTo>
                  <a:lnTo>
                    <a:pt x="180936" y="35738"/>
                  </a:lnTo>
                  <a:cubicBezTo>
                    <a:pt x="190873" y="13968"/>
                    <a:pt x="212602" y="0"/>
                    <a:pt x="236533" y="0"/>
                  </a:cubicBezTo>
                  <a:lnTo>
                    <a:pt x="676056" y="0"/>
                  </a:lnTo>
                  <a:cubicBezTo>
                    <a:pt x="699987" y="0"/>
                    <a:pt x="721716" y="13968"/>
                    <a:pt x="731653" y="35738"/>
                  </a:cubicBezTo>
                  <a:lnTo>
                    <a:pt x="902228" y="409440"/>
                  </a:lnTo>
                  <a:cubicBezTo>
                    <a:pt x="912589" y="432139"/>
                    <a:pt x="912589" y="458217"/>
                    <a:pt x="902228" y="480916"/>
                  </a:cubicBezTo>
                  <a:close/>
                </a:path>
              </a:pathLst>
            </a:custGeom>
            <a:gradFill rotWithShape="1">
              <a:gsLst>
                <a:gs pos="0">
                  <a:srgbClr val="FFB613">
                    <a:alpha val="100000"/>
                  </a:srgbClr>
                </a:gs>
                <a:gs pos="100000">
                  <a:srgbClr val="FFE42F">
                    <a:alpha val="100000"/>
                  </a:srgbClr>
                </a:gs>
              </a:gsLst>
              <a:lin ang="5400000"/>
            </a:gra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14300" y="-38100"/>
              <a:ext cx="695893" cy="9284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 flipV="1">
            <a:off x="9455628" y="1604265"/>
            <a:ext cx="12805" cy="8053360"/>
          </a:xfrm>
          <a:prstGeom prst="line">
            <a:avLst/>
          </a:prstGeom>
          <a:ln w="19050" cap="flat">
            <a:solidFill>
              <a:srgbClr val="44A9E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uk-UA"/>
          </a:p>
        </p:txBody>
      </p:sp>
      <p:grpSp>
        <p:nvGrpSpPr>
          <p:cNvPr id="6" name="Group 6"/>
          <p:cNvGrpSpPr/>
          <p:nvPr/>
        </p:nvGrpSpPr>
        <p:grpSpPr>
          <a:xfrm>
            <a:off x="8896350" y="684700"/>
            <a:ext cx="1188826" cy="1021647"/>
            <a:chOff x="0" y="0"/>
            <a:chExt cx="812800" cy="698500"/>
          </a:xfrm>
        </p:grpSpPr>
        <p:sp>
          <p:nvSpPr>
            <p:cNvPr id="7" name="Freeform 7"/>
            <p:cNvSpPr/>
            <p:nvPr/>
          </p:nvSpPr>
          <p:spPr>
            <a:xfrm>
              <a:off x="8754" y="0"/>
              <a:ext cx="795293" cy="698500"/>
            </a:xfrm>
            <a:custGeom>
              <a:avLst/>
              <a:gdLst/>
              <a:ahLst/>
              <a:cxnLst/>
              <a:rect l="l" t="t" r="r" b="b"/>
              <a:pathLst>
                <a:path w="795293" h="698500">
                  <a:moveTo>
                    <a:pt x="781121" y="388652"/>
                  </a:moveTo>
                  <a:lnTo>
                    <a:pt x="623771" y="659098"/>
                  </a:lnTo>
                  <a:cubicBezTo>
                    <a:pt x="609578" y="683493"/>
                    <a:pt x="583483" y="698500"/>
                    <a:pt x="555260" y="698500"/>
                  </a:cubicBezTo>
                  <a:lnTo>
                    <a:pt x="240032" y="698500"/>
                  </a:lnTo>
                  <a:cubicBezTo>
                    <a:pt x="211809" y="698500"/>
                    <a:pt x="185714" y="683493"/>
                    <a:pt x="171521" y="659098"/>
                  </a:cubicBezTo>
                  <a:lnTo>
                    <a:pt x="14171" y="388652"/>
                  </a:lnTo>
                  <a:cubicBezTo>
                    <a:pt x="0" y="364295"/>
                    <a:pt x="0" y="334205"/>
                    <a:pt x="14171" y="309848"/>
                  </a:cubicBezTo>
                  <a:lnTo>
                    <a:pt x="171521" y="39402"/>
                  </a:lnTo>
                  <a:cubicBezTo>
                    <a:pt x="185714" y="15007"/>
                    <a:pt x="211809" y="0"/>
                    <a:pt x="240032" y="0"/>
                  </a:cubicBezTo>
                  <a:lnTo>
                    <a:pt x="555260" y="0"/>
                  </a:lnTo>
                  <a:cubicBezTo>
                    <a:pt x="583483" y="0"/>
                    <a:pt x="609578" y="15007"/>
                    <a:pt x="623771" y="39402"/>
                  </a:cubicBezTo>
                  <a:lnTo>
                    <a:pt x="781121" y="309848"/>
                  </a:lnTo>
                  <a:cubicBezTo>
                    <a:pt x="795292" y="334205"/>
                    <a:pt x="795292" y="364295"/>
                    <a:pt x="781121" y="388652"/>
                  </a:cubicBezTo>
                  <a:close/>
                </a:path>
              </a:pathLst>
            </a:custGeom>
            <a:gradFill rotWithShape="1">
              <a:gsLst>
                <a:gs pos="0">
                  <a:srgbClr val="51AFFF">
                    <a:alpha val="100000"/>
                  </a:srgbClr>
                </a:gs>
                <a:gs pos="100000">
                  <a:srgbClr val="3183ED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896350" y="2461351"/>
            <a:ext cx="1188826" cy="1021647"/>
            <a:chOff x="0" y="0"/>
            <a:chExt cx="812800" cy="698500"/>
          </a:xfrm>
        </p:grpSpPr>
        <p:sp>
          <p:nvSpPr>
            <p:cNvPr id="10" name="Freeform 10"/>
            <p:cNvSpPr/>
            <p:nvPr/>
          </p:nvSpPr>
          <p:spPr>
            <a:xfrm>
              <a:off x="8754" y="0"/>
              <a:ext cx="795293" cy="698500"/>
            </a:xfrm>
            <a:custGeom>
              <a:avLst/>
              <a:gdLst/>
              <a:ahLst/>
              <a:cxnLst/>
              <a:rect l="l" t="t" r="r" b="b"/>
              <a:pathLst>
                <a:path w="795293" h="698500">
                  <a:moveTo>
                    <a:pt x="781121" y="388652"/>
                  </a:moveTo>
                  <a:lnTo>
                    <a:pt x="623771" y="659098"/>
                  </a:lnTo>
                  <a:cubicBezTo>
                    <a:pt x="609578" y="683493"/>
                    <a:pt x="583483" y="698500"/>
                    <a:pt x="555260" y="698500"/>
                  </a:cubicBezTo>
                  <a:lnTo>
                    <a:pt x="240032" y="698500"/>
                  </a:lnTo>
                  <a:cubicBezTo>
                    <a:pt x="211809" y="698500"/>
                    <a:pt x="185714" y="683493"/>
                    <a:pt x="171521" y="659098"/>
                  </a:cubicBezTo>
                  <a:lnTo>
                    <a:pt x="14171" y="388652"/>
                  </a:lnTo>
                  <a:cubicBezTo>
                    <a:pt x="0" y="364295"/>
                    <a:pt x="0" y="334205"/>
                    <a:pt x="14171" y="309848"/>
                  </a:cubicBezTo>
                  <a:lnTo>
                    <a:pt x="171521" y="39402"/>
                  </a:lnTo>
                  <a:cubicBezTo>
                    <a:pt x="185714" y="15007"/>
                    <a:pt x="211809" y="0"/>
                    <a:pt x="240032" y="0"/>
                  </a:cubicBezTo>
                  <a:lnTo>
                    <a:pt x="555260" y="0"/>
                  </a:lnTo>
                  <a:cubicBezTo>
                    <a:pt x="583483" y="0"/>
                    <a:pt x="609578" y="15007"/>
                    <a:pt x="623771" y="39402"/>
                  </a:cubicBezTo>
                  <a:lnTo>
                    <a:pt x="781121" y="309848"/>
                  </a:lnTo>
                  <a:cubicBezTo>
                    <a:pt x="795292" y="334205"/>
                    <a:pt x="795292" y="364295"/>
                    <a:pt x="781121" y="388652"/>
                  </a:cubicBezTo>
                  <a:close/>
                </a:path>
              </a:pathLst>
            </a:custGeom>
            <a:gradFill rotWithShape="1">
              <a:gsLst>
                <a:gs pos="0">
                  <a:srgbClr val="51AFFF">
                    <a:alpha val="100000"/>
                  </a:srgbClr>
                </a:gs>
                <a:gs pos="100000">
                  <a:srgbClr val="3183ED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8896350" y="4604430"/>
            <a:ext cx="1188826" cy="1021647"/>
            <a:chOff x="0" y="0"/>
            <a:chExt cx="812800" cy="698500"/>
          </a:xfrm>
        </p:grpSpPr>
        <p:sp>
          <p:nvSpPr>
            <p:cNvPr id="13" name="Freeform 13"/>
            <p:cNvSpPr/>
            <p:nvPr/>
          </p:nvSpPr>
          <p:spPr>
            <a:xfrm>
              <a:off x="8754" y="0"/>
              <a:ext cx="795293" cy="698500"/>
            </a:xfrm>
            <a:custGeom>
              <a:avLst/>
              <a:gdLst/>
              <a:ahLst/>
              <a:cxnLst/>
              <a:rect l="l" t="t" r="r" b="b"/>
              <a:pathLst>
                <a:path w="795293" h="698500">
                  <a:moveTo>
                    <a:pt x="781121" y="388652"/>
                  </a:moveTo>
                  <a:lnTo>
                    <a:pt x="623771" y="659098"/>
                  </a:lnTo>
                  <a:cubicBezTo>
                    <a:pt x="609578" y="683493"/>
                    <a:pt x="583483" y="698500"/>
                    <a:pt x="555260" y="698500"/>
                  </a:cubicBezTo>
                  <a:lnTo>
                    <a:pt x="240032" y="698500"/>
                  </a:lnTo>
                  <a:cubicBezTo>
                    <a:pt x="211809" y="698500"/>
                    <a:pt x="185714" y="683493"/>
                    <a:pt x="171521" y="659098"/>
                  </a:cubicBezTo>
                  <a:lnTo>
                    <a:pt x="14171" y="388652"/>
                  </a:lnTo>
                  <a:cubicBezTo>
                    <a:pt x="0" y="364295"/>
                    <a:pt x="0" y="334205"/>
                    <a:pt x="14171" y="309848"/>
                  </a:cubicBezTo>
                  <a:lnTo>
                    <a:pt x="171521" y="39402"/>
                  </a:lnTo>
                  <a:cubicBezTo>
                    <a:pt x="185714" y="15007"/>
                    <a:pt x="211809" y="0"/>
                    <a:pt x="240032" y="0"/>
                  </a:cubicBezTo>
                  <a:lnTo>
                    <a:pt x="555260" y="0"/>
                  </a:lnTo>
                  <a:cubicBezTo>
                    <a:pt x="583483" y="0"/>
                    <a:pt x="609578" y="15007"/>
                    <a:pt x="623771" y="39402"/>
                  </a:cubicBezTo>
                  <a:lnTo>
                    <a:pt x="781121" y="309848"/>
                  </a:lnTo>
                  <a:cubicBezTo>
                    <a:pt x="795292" y="334205"/>
                    <a:pt x="795292" y="364295"/>
                    <a:pt x="781121" y="388652"/>
                  </a:cubicBezTo>
                  <a:close/>
                </a:path>
              </a:pathLst>
            </a:custGeom>
            <a:gradFill rotWithShape="1">
              <a:gsLst>
                <a:gs pos="0">
                  <a:srgbClr val="51AFFF">
                    <a:alpha val="100000"/>
                  </a:srgbClr>
                </a:gs>
                <a:gs pos="100000">
                  <a:srgbClr val="3183ED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8861215" y="8635978"/>
            <a:ext cx="1188826" cy="1021647"/>
            <a:chOff x="0" y="0"/>
            <a:chExt cx="812800" cy="698500"/>
          </a:xfrm>
        </p:grpSpPr>
        <p:sp>
          <p:nvSpPr>
            <p:cNvPr id="16" name="Freeform 16"/>
            <p:cNvSpPr/>
            <p:nvPr/>
          </p:nvSpPr>
          <p:spPr>
            <a:xfrm>
              <a:off x="8754" y="0"/>
              <a:ext cx="795293" cy="698500"/>
            </a:xfrm>
            <a:custGeom>
              <a:avLst/>
              <a:gdLst/>
              <a:ahLst/>
              <a:cxnLst/>
              <a:rect l="l" t="t" r="r" b="b"/>
              <a:pathLst>
                <a:path w="795293" h="698500">
                  <a:moveTo>
                    <a:pt x="781121" y="388652"/>
                  </a:moveTo>
                  <a:lnTo>
                    <a:pt x="623771" y="659098"/>
                  </a:lnTo>
                  <a:cubicBezTo>
                    <a:pt x="609578" y="683493"/>
                    <a:pt x="583483" y="698500"/>
                    <a:pt x="555260" y="698500"/>
                  </a:cubicBezTo>
                  <a:lnTo>
                    <a:pt x="240032" y="698500"/>
                  </a:lnTo>
                  <a:cubicBezTo>
                    <a:pt x="211809" y="698500"/>
                    <a:pt x="185714" y="683493"/>
                    <a:pt x="171521" y="659098"/>
                  </a:cubicBezTo>
                  <a:lnTo>
                    <a:pt x="14171" y="388652"/>
                  </a:lnTo>
                  <a:cubicBezTo>
                    <a:pt x="0" y="364295"/>
                    <a:pt x="0" y="334205"/>
                    <a:pt x="14171" y="309848"/>
                  </a:cubicBezTo>
                  <a:lnTo>
                    <a:pt x="171521" y="39402"/>
                  </a:lnTo>
                  <a:cubicBezTo>
                    <a:pt x="185714" y="15007"/>
                    <a:pt x="211809" y="0"/>
                    <a:pt x="240032" y="0"/>
                  </a:cubicBezTo>
                  <a:lnTo>
                    <a:pt x="555260" y="0"/>
                  </a:lnTo>
                  <a:cubicBezTo>
                    <a:pt x="583483" y="0"/>
                    <a:pt x="609578" y="15007"/>
                    <a:pt x="623771" y="39402"/>
                  </a:cubicBezTo>
                  <a:lnTo>
                    <a:pt x="781121" y="309848"/>
                  </a:lnTo>
                  <a:cubicBezTo>
                    <a:pt x="795292" y="334205"/>
                    <a:pt x="795292" y="364295"/>
                    <a:pt x="781121" y="388652"/>
                  </a:cubicBezTo>
                  <a:close/>
                </a:path>
              </a:pathLst>
            </a:custGeom>
            <a:gradFill rotWithShape="1">
              <a:gsLst>
                <a:gs pos="0">
                  <a:srgbClr val="51AFFF">
                    <a:alpha val="100000"/>
                  </a:srgbClr>
                </a:gs>
                <a:gs pos="100000">
                  <a:srgbClr val="3183ED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3769592" y="-5272948"/>
            <a:ext cx="7129508" cy="6126921"/>
            <a:chOff x="0" y="0"/>
            <a:chExt cx="812800" cy="698500"/>
          </a:xfrm>
        </p:grpSpPr>
        <p:sp>
          <p:nvSpPr>
            <p:cNvPr id="19" name="Freeform 19"/>
            <p:cNvSpPr/>
            <p:nvPr/>
          </p:nvSpPr>
          <p:spPr>
            <a:xfrm>
              <a:off x="7507" y="0"/>
              <a:ext cx="797787" cy="698500"/>
            </a:xfrm>
            <a:custGeom>
              <a:avLst/>
              <a:gdLst/>
              <a:ahLst/>
              <a:cxnLst/>
              <a:rect l="l" t="t" r="r" b="b"/>
              <a:pathLst>
                <a:path w="797787" h="698500">
                  <a:moveTo>
                    <a:pt x="785634" y="383039"/>
                  </a:moveTo>
                  <a:lnTo>
                    <a:pt x="621752" y="664711"/>
                  </a:lnTo>
                  <a:cubicBezTo>
                    <a:pt x="609581" y="685630"/>
                    <a:pt x="587204" y="698500"/>
                    <a:pt x="563001" y="698500"/>
                  </a:cubicBezTo>
                  <a:lnTo>
                    <a:pt x="234785" y="698500"/>
                  </a:lnTo>
                  <a:cubicBezTo>
                    <a:pt x="210582" y="698500"/>
                    <a:pt x="188205" y="685630"/>
                    <a:pt x="176034" y="664711"/>
                  </a:cubicBezTo>
                  <a:lnTo>
                    <a:pt x="12152" y="383039"/>
                  </a:lnTo>
                  <a:cubicBezTo>
                    <a:pt x="0" y="362152"/>
                    <a:pt x="0" y="336348"/>
                    <a:pt x="12152" y="315461"/>
                  </a:cubicBezTo>
                  <a:lnTo>
                    <a:pt x="176034" y="33789"/>
                  </a:lnTo>
                  <a:cubicBezTo>
                    <a:pt x="188205" y="12870"/>
                    <a:pt x="210582" y="0"/>
                    <a:pt x="234785" y="0"/>
                  </a:cubicBezTo>
                  <a:lnTo>
                    <a:pt x="563001" y="0"/>
                  </a:lnTo>
                  <a:cubicBezTo>
                    <a:pt x="587204" y="0"/>
                    <a:pt x="609581" y="12870"/>
                    <a:pt x="621752" y="33789"/>
                  </a:cubicBezTo>
                  <a:lnTo>
                    <a:pt x="785634" y="315461"/>
                  </a:lnTo>
                  <a:cubicBezTo>
                    <a:pt x="797786" y="336348"/>
                    <a:pt x="797786" y="362152"/>
                    <a:pt x="785634" y="383039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rnd">
              <a:gradFill>
                <a:gsLst>
                  <a:gs pos="0">
                    <a:srgbClr val="112D4E">
                      <a:alpha val="100000"/>
                    </a:srgbClr>
                  </a:gs>
                  <a:gs pos="50000">
                    <a:srgbClr val="255389">
                      <a:alpha val="100000"/>
                    </a:srgbClr>
                  </a:gs>
                  <a:gs pos="100000">
                    <a:srgbClr val="2A96E4">
                      <a:alpha val="100000"/>
                    </a:srgbClr>
                  </a:gs>
                </a:gsLst>
                <a:lin ang="5400000"/>
              </a:gradFill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>
            <a:off x="9124376" y="2658177"/>
            <a:ext cx="662505" cy="623583"/>
          </a:xfrm>
          <a:custGeom>
            <a:avLst/>
            <a:gdLst/>
            <a:ahLst/>
            <a:cxnLst/>
            <a:rect l="l" t="t" r="r" b="b"/>
            <a:pathLst>
              <a:path w="662505" h="623583">
                <a:moveTo>
                  <a:pt x="0" y="0"/>
                </a:moveTo>
                <a:lnTo>
                  <a:pt x="662505" y="0"/>
                </a:lnTo>
                <a:lnTo>
                  <a:pt x="662505" y="623583"/>
                </a:lnTo>
                <a:lnTo>
                  <a:pt x="0" y="6235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22" name="Freeform 22"/>
          <p:cNvSpPr/>
          <p:nvPr/>
        </p:nvSpPr>
        <p:spPr>
          <a:xfrm>
            <a:off x="9268456" y="4790924"/>
            <a:ext cx="598219" cy="605791"/>
          </a:xfrm>
          <a:custGeom>
            <a:avLst/>
            <a:gdLst/>
            <a:ahLst/>
            <a:cxnLst/>
            <a:rect l="l" t="t" r="r" b="b"/>
            <a:pathLst>
              <a:path w="598219" h="605791">
                <a:moveTo>
                  <a:pt x="0" y="0"/>
                </a:moveTo>
                <a:lnTo>
                  <a:pt x="598219" y="0"/>
                </a:lnTo>
                <a:lnTo>
                  <a:pt x="598219" y="605791"/>
                </a:lnTo>
                <a:lnTo>
                  <a:pt x="0" y="60579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23" name="Freeform 23"/>
          <p:cNvSpPr/>
          <p:nvPr/>
        </p:nvSpPr>
        <p:spPr>
          <a:xfrm>
            <a:off x="9124376" y="800819"/>
            <a:ext cx="697640" cy="789409"/>
          </a:xfrm>
          <a:custGeom>
            <a:avLst/>
            <a:gdLst/>
            <a:ahLst/>
            <a:cxnLst/>
            <a:rect l="l" t="t" r="r" b="b"/>
            <a:pathLst>
              <a:path w="697640" h="789409">
                <a:moveTo>
                  <a:pt x="0" y="0"/>
                </a:moveTo>
                <a:lnTo>
                  <a:pt x="697640" y="0"/>
                </a:lnTo>
                <a:lnTo>
                  <a:pt x="697640" y="789409"/>
                </a:lnTo>
                <a:lnTo>
                  <a:pt x="0" y="7894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24" name="Freeform 24"/>
          <p:cNvSpPr/>
          <p:nvPr/>
        </p:nvSpPr>
        <p:spPr>
          <a:xfrm>
            <a:off x="392224" y="6578578"/>
            <a:ext cx="7548472" cy="6859674"/>
          </a:xfrm>
          <a:custGeom>
            <a:avLst/>
            <a:gdLst/>
            <a:ahLst/>
            <a:cxnLst/>
            <a:rect l="l" t="t" r="r" b="b"/>
            <a:pathLst>
              <a:path w="7548472" h="6859674">
                <a:moveTo>
                  <a:pt x="0" y="0"/>
                </a:moveTo>
                <a:lnTo>
                  <a:pt x="7548472" y="0"/>
                </a:lnTo>
                <a:lnTo>
                  <a:pt x="7548472" y="6859674"/>
                </a:lnTo>
                <a:lnTo>
                  <a:pt x="0" y="685967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25" name="Group 25"/>
          <p:cNvGrpSpPr/>
          <p:nvPr/>
        </p:nvGrpSpPr>
        <p:grpSpPr>
          <a:xfrm>
            <a:off x="849820" y="5824886"/>
            <a:ext cx="6769646" cy="5817665"/>
            <a:chOff x="0" y="0"/>
            <a:chExt cx="812800" cy="698500"/>
          </a:xfrm>
        </p:grpSpPr>
        <p:sp>
          <p:nvSpPr>
            <p:cNvPr id="26" name="Freeform 26"/>
            <p:cNvSpPr/>
            <p:nvPr/>
          </p:nvSpPr>
          <p:spPr>
            <a:xfrm>
              <a:off x="8345" y="0"/>
              <a:ext cx="796110" cy="698500"/>
            </a:xfrm>
            <a:custGeom>
              <a:avLst/>
              <a:gdLst/>
              <a:ahLst/>
              <a:cxnLst/>
              <a:rect l="l" t="t" r="r" b="b"/>
              <a:pathLst>
                <a:path w="796110" h="698500">
                  <a:moveTo>
                    <a:pt x="782600" y="386813"/>
                  </a:moveTo>
                  <a:lnTo>
                    <a:pt x="623110" y="660937"/>
                  </a:lnTo>
                  <a:cubicBezTo>
                    <a:pt x="609579" y="684193"/>
                    <a:pt x="584703" y="698500"/>
                    <a:pt x="557797" y="698500"/>
                  </a:cubicBezTo>
                  <a:lnTo>
                    <a:pt x="238313" y="698500"/>
                  </a:lnTo>
                  <a:cubicBezTo>
                    <a:pt x="211407" y="698500"/>
                    <a:pt x="186531" y="684193"/>
                    <a:pt x="173000" y="660937"/>
                  </a:cubicBezTo>
                  <a:lnTo>
                    <a:pt x="13510" y="386813"/>
                  </a:lnTo>
                  <a:cubicBezTo>
                    <a:pt x="0" y="363593"/>
                    <a:pt x="0" y="334907"/>
                    <a:pt x="13510" y="311687"/>
                  </a:cubicBezTo>
                  <a:lnTo>
                    <a:pt x="173000" y="37563"/>
                  </a:lnTo>
                  <a:cubicBezTo>
                    <a:pt x="186531" y="14307"/>
                    <a:pt x="211407" y="0"/>
                    <a:pt x="238313" y="0"/>
                  </a:cubicBezTo>
                  <a:lnTo>
                    <a:pt x="557797" y="0"/>
                  </a:lnTo>
                  <a:cubicBezTo>
                    <a:pt x="584703" y="0"/>
                    <a:pt x="609579" y="14307"/>
                    <a:pt x="623110" y="37563"/>
                  </a:cubicBezTo>
                  <a:lnTo>
                    <a:pt x="782600" y="311687"/>
                  </a:lnTo>
                  <a:cubicBezTo>
                    <a:pt x="796110" y="334907"/>
                    <a:pt x="796110" y="363593"/>
                    <a:pt x="782600" y="386813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86E2FF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314870" y="6177765"/>
            <a:ext cx="5839545" cy="5181832"/>
            <a:chOff x="0" y="0"/>
            <a:chExt cx="4346359" cy="3856825"/>
          </a:xfrm>
        </p:grpSpPr>
        <p:sp>
          <p:nvSpPr>
            <p:cNvPr id="29" name="Freeform 29"/>
            <p:cNvSpPr/>
            <p:nvPr/>
          </p:nvSpPr>
          <p:spPr>
            <a:xfrm>
              <a:off x="-15494" y="0"/>
              <a:ext cx="4361815" cy="3856863"/>
            </a:xfrm>
            <a:custGeom>
              <a:avLst/>
              <a:gdLst/>
              <a:ahLst/>
              <a:cxnLst/>
              <a:rect l="l" t="t" r="r" b="b"/>
              <a:pathLst>
                <a:path w="4361815" h="3856863">
                  <a:moveTo>
                    <a:pt x="1275207" y="0"/>
                  </a:moveTo>
                  <a:cubicBezTo>
                    <a:pt x="1151509" y="0"/>
                    <a:pt x="1037336" y="65913"/>
                    <a:pt x="975487" y="173101"/>
                  </a:cubicBezTo>
                  <a:lnTo>
                    <a:pt x="61849" y="1755394"/>
                  </a:lnTo>
                  <a:cubicBezTo>
                    <a:pt x="0" y="1862455"/>
                    <a:pt x="0" y="1994408"/>
                    <a:pt x="61849" y="2101469"/>
                  </a:cubicBezTo>
                  <a:lnTo>
                    <a:pt x="975360" y="3683762"/>
                  </a:lnTo>
                  <a:cubicBezTo>
                    <a:pt x="1036701" y="3789934"/>
                    <a:pt x="1149477" y="3855720"/>
                    <a:pt x="1271905" y="3856863"/>
                  </a:cubicBezTo>
                  <a:lnTo>
                    <a:pt x="3105404" y="3856863"/>
                  </a:lnTo>
                  <a:cubicBezTo>
                    <a:pt x="3227832" y="3855720"/>
                    <a:pt x="3340608" y="3789934"/>
                    <a:pt x="3401949" y="3683762"/>
                  </a:cubicBezTo>
                  <a:lnTo>
                    <a:pt x="4315460" y="2101469"/>
                  </a:lnTo>
                  <a:cubicBezTo>
                    <a:pt x="4345940" y="2048764"/>
                    <a:pt x="4361307" y="1990090"/>
                    <a:pt x="4361815" y="1931162"/>
                  </a:cubicBezTo>
                  <a:lnTo>
                    <a:pt x="4361815" y="1925574"/>
                  </a:lnTo>
                  <a:cubicBezTo>
                    <a:pt x="4361307" y="1866773"/>
                    <a:pt x="4345940" y="1807972"/>
                    <a:pt x="4315460" y="1755267"/>
                  </a:cubicBezTo>
                  <a:lnTo>
                    <a:pt x="3401949" y="173101"/>
                  </a:lnTo>
                  <a:cubicBezTo>
                    <a:pt x="3340100" y="65913"/>
                    <a:pt x="3225927" y="0"/>
                    <a:pt x="3102229" y="0"/>
                  </a:cubicBezTo>
                  <a:close/>
                </a:path>
              </a:pathLst>
            </a:custGeom>
            <a:blipFill>
              <a:blip r:embed="rId9"/>
              <a:stretch>
                <a:fillRect l="-2041" r="-31149"/>
              </a:stretch>
            </a:blipFill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-4075405" y="6426507"/>
            <a:ext cx="7129508" cy="6126921"/>
            <a:chOff x="0" y="0"/>
            <a:chExt cx="812800" cy="698500"/>
          </a:xfrm>
        </p:grpSpPr>
        <p:sp>
          <p:nvSpPr>
            <p:cNvPr id="31" name="Freeform 31"/>
            <p:cNvSpPr/>
            <p:nvPr/>
          </p:nvSpPr>
          <p:spPr>
            <a:xfrm>
              <a:off x="7507" y="0"/>
              <a:ext cx="797787" cy="698500"/>
            </a:xfrm>
            <a:custGeom>
              <a:avLst/>
              <a:gdLst/>
              <a:ahLst/>
              <a:cxnLst/>
              <a:rect l="l" t="t" r="r" b="b"/>
              <a:pathLst>
                <a:path w="797787" h="698500">
                  <a:moveTo>
                    <a:pt x="785634" y="383039"/>
                  </a:moveTo>
                  <a:lnTo>
                    <a:pt x="621752" y="664711"/>
                  </a:lnTo>
                  <a:cubicBezTo>
                    <a:pt x="609581" y="685630"/>
                    <a:pt x="587204" y="698500"/>
                    <a:pt x="563001" y="698500"/>
                  </a:cubicBezTo>
                  <a:lnTo>
                    <a:pt x="234785" y="698500"/>
                  </a:lnTo>
                  <a:cubicBezTo>
                    <a:pt x="210582" y="698500"/>
                    <a:pt x="188205" y="685630"/>
                    <a:pt x="176034" y="664711"/>
                  </a:cubicBezTo>
                  <a:lnTo>
                    <a:pt x="12152" y="383039"/>
                  </a:lnTo>
                  <a:cubicBezTo>
                    <a:pt x="0" y="362152"/>
                    <a:pt x="0" y="336348"/>
                    <a:pt x="12152" y="315461"/>
                  </a:cubicBezTo>
                  <a:lnTo>
                    <a:pt x="176034" y="33789"/>
                  </a:lnTo>
                  <a:cubicBezTo>
                    <a:pt x="188205" y="12870"/>
                    <a:pt x="210582" y="0"/>
                    <a:pt x="234785" y="0"/>
                  </a:cubicBezTo>
                  <a:lnTo>
                    <a:pt x="563001" y="0"/>
                  </a:lnTo>
                  <a:cubicBezTo>
                    <a:pt x="587204" y="0"/>
                    <a:pt x="609581" y="12870"/>
                    <a:pt x="621752" y="33789"/>
                  </a:cubicBezTo>
                  <a:lnTo>
                    <a:pt x="785634" y="315461"/>
                  </a:lnTo>
                  <a:cubicBezTo>
                    <a:pt x="797786" y="336348"/>
                    <a:pt x="797786" y="362152"/>
                    <a:pt x="785634" y="383039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rnd">
              <a:solidFill>
                <a:srgbClr val="F2F2F2"/>
              </a:solidFill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8896350" y="6578578"/>
            <a:ext cx="1188826" cy="1021647"/>
            <a:chOff x="0" y="0"/>
            <a:chExt cx="812800" cy="698500"/>
          </a:xfrm>
        </p:grpSpPr>
        <p:sp>
          <p:nvSpPr>
            <p:cNvPr id="34" name="Freeform 34"/>
            <p:cNvSpPr/>
            <p:nvPr/>
          </p:nvSpPr>
          <p:spPr>
            <a:xfrm>
              <a:off x="8754" y="0"/>
              <a:ext cx="795293" cy="698500"/>
            </a:xfrm>
            <a:custGeom>
              <a:avLst/>
              <a:gdLst/>
              <a:ahLst/>
              <a:cxnLst/>
              <a:rect l="l" t="t" r="r" b="b"/>
              <a:pathLst>
                <a:path w="795293" h="698500">
                  <a:moveTo>
                    <a:pt x="781121" y="388652"/>
                  </a:moveTo>
                  <a:lnTo>
                    <a:pt x="623771" y="659098"/>
                  </a:lnTo>
                  <a:cubicBezTo>
                    <a:pt x="609578" y="683493"/>
                    <a:pt x="583483" y="698500"/>
                    <a:pt x="555260" y="698500"/>
                  </a:cubicBezTo>
                  <a:lnTo>
                    <a:pt x="240032" y="698500"/>
                  </a:lnTo>
                  <a:cubicBezTo>
                    <a:pt x="211809" y="698500"/>
                    <a:pt x="185714" y="683493"/>
                    <a:pt x="171521" y="659098"/>
                  </a:cubicBezTo>
                  <a:lnTo>
                    <a:pt x="14171" y="388652"/>
                  </a:lnTo>
                  <a:cubicBezTo>
                    <a:pt x="0" y="364295"/>
                    <a:pt x="0" y="334205"/>
                    <a:pt x="14171" y="309848"/>
                  </a:cubicBezTo>
                  <a:lnTo>
                    <a:pt x="171521" y="39402"/>
                  </a:lnTo>
                  <a:cubicBezTo>
                    <a:pt x="185714" y="15007"/>
                    <a:pt x="211809" y="0"/>
                    <a:pt x="240032" y="0"/>
                  </a:cubicBezTo>
                  <a:lnTo>
                    <a:pt x="555260" y="0"/>
                  </a:lnTo>
                  <a:cubicBezTo>
                    <a:pt x="583483" y="0"/>
                    <a:pt x="609578" y="15007"/>
                    <a:pt x="623771" y="39402"/>
                  </a:cubicBezTo>
                  <a:lnTo>
                    <a:pt x="781121" y="309848"/>
                  </a:lnTo>
                  <a:cubicBezTo>
                    <a:pt x="795292" y="334205"/>
                    <a:pt x="795292" y="364295"/>
                    <a:pt x="781121" y="388652"/>
                  </a:cubicBezTo>
                  <a:close/>
                </a:path>
              </a:pathLst>
            </a:custGeom>
            <a:gradFill rotWithShape="1">
              <a:gsLst>
                <a:gs pos="0">
                  <a:srgbClr val="51AFFF">
                    <a:alpha val="100000"/>
                  </a:srgbClr>
                </a:gs>
                <a:gs pos="100000">
                  <a:srgbClr val="3183ED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36" name="Freeform 36"/>
          <p:cNvSpPr/>
          <p:nvPr/>
        </p:nvSpPr>
        <p:spPr>
          <a:xfrm>
            <a:off x="9117416" y="9007953"/>
            <a:ext cx="669465" cy="482014"/>
          </a:xfrm>
          <a:custGeom>
            <a:avLst/>
            <a:gdLst/>
            <a:ahLst/>
            <a:cxnLst/>
            <a:rect l="l" t="t" r="r" b="b"/>
            <a:pathLst>
              <a:path w="669465" h="482014">
                <a:moveTo>
                  <a:pt x="0" y="0"/>
                </a:moveTo>
                <a:lnTo>
                  <a:pt x="669465" y="0"/>
                </a:lnTo>
                <a:lnTo>
                  <a:pt x="669465" y="482015"/>
                </a:lnTo>
                <a:lnTo>
                  <a:pt x="0" y="48201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7" name="Freeform 37"/>
          <p:cNvSpPr/>
          <p:nvPr/>
        </p:nvSpPr>
        <p:spPr>
          <a:xfrm>
            <a:off x="9068246" y="6692878"/>
            <a:ext cx="809900" cy="814994"/>
          </a:xfrm>
          <a:custGeom>
            <a:avLst/>
            <a:gdLst/>
            <a:ahLst/>
            <a:cxnLst/>
            <a:rect l="l" t="t" r="r" b="b"/>
            <a:pathLst>
              <a:path w="809900" h="814994">
                <a:moveTo>
                  <a:pt x="0" y="0"/>
                </a:moveTo>
                <a:lnTo>
                  <a:pt x="809900" y="0"/>
                </a:lnTo>
                <a:lnTo>
                  <a:pt x="809900" y="814994"/>
                </a:lnTo>
                <a:lnTo>
                  <a:pt x="0" y="81499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8" name="TextBox 38"/>
          <p:cNvSpPr txBox="1"/>
          <p:nvPr/>
        </p:nvSpPr>
        <p:spPr>
          <a:xfrm>
            <a:off x="535678" y="1713327"/>
            <a:ext cx="6999007" cy="36833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25"/>
              </a:lnSpc>
            </a:pPr>
            <a:r>
              <a:rPr lang="en-US" sz="6690" b="1" spc="-167">
                <a:solidFill>
                  <a:srgbClr val="348AE7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Цінності, на яких базується</a:t>
            </a:r>
          </a:p>
          <a:p>
            <a:pPr marL="0" lvl="0" indent="0" algn="l">
              <a:lnSpc>
                <a:spcPts val="7225"/>
              </a:lnSpc>
            </a:pPr>
            <a:r>
              <a:rPr lang="en-US" sz="6690" b="1" spc="-167">
                <a:solidFill>
                  <a:srgbClr val="348AE7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діяльність закладу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0345219" y="6610517"/>
            <a:ext cx="7695519" cy="897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515"/>
              </a:lnSpc>
            </a:pPr>
            <a:r>
              <a:rPr lang="en-US" sz="3255" b="1" spc="-81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Здоров'я та безпека учасників освітнього процесу.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0345219" y="829394"/>
            <a:ext cx="6969576" cy="897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515"/>
              </a:lnSpc>
            </a:pPr>
            <a:r>
              <a:rPr lang="en-US" sz="3255" b="1" spc="-81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Педагогіка партнерства. Взаємодія учнів, учителів, батьків.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0345219" y="2409220"/>
            <a:ext cx="7270577" cy="1773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515"/>
              </a:lnSpc>
            </a:pPr>
            <a:r>
              <a:rPr lang="en-US" sz="3255" b="1" spc="-81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Дитиноцентризм. Розкриття потенціалу розвитку дитини, сприяння її творчій та пізнавальній активності.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0345219" y="4489382"/>
            <a:ext cx="7270577" cy="1335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15"/>
              </a:lnSpc>
            </a:pPr>
            <a:r>
              <a:rPr lang="en-US" sz="3255" b="1" spc="-81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Дотримання академічної доброчесності усіма</a:t>
            </a:r>
          </a:p>
          <a:p>
            <a:pPr marL="0" lvl="0" indent="0" algn="l">
              <a:lnSpc>
                <a:spcPts val="3515"/>
              </a:lnSpc>
            </a:pPr>
            <a:r>
              <a:rPr lang="en-US" sz="3255" b="1" spc="-81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учасниками освітнього процесу.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0345219" y="8288922"/>
            <a:ext cx="7695519" cy="1795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515"/>
              </a:lnSpc>
            </a:pPr>
            <a:r>
              <a:rPr lang="en-US" sz="3255" b="1" spc="-81" dirty="0" err="1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Патріотизм</a:t>
            </a:r>
            <a:r>
              <a:rPr lang="en-US" sz="3255" b="1" spc="-81" dirty="0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, </a:t>
            </a:r>
            <a:r>
              <a:rPr lang="en-US" sz="3255" b="1" spc="-81" dirty="0" err="1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прихильність</a:t>
            </a:r>
            <a:r>
              <a:rPr lang="en-US" sz="3255" b="1" spc="-81" dirty="0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3255" b="1" spc="-81" dirty="0" err="1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до</a:t>
            </a:r>
            <a:r>
              <a:rPr lang="en-US" sz="3255" b="1" spc="-81" dirty="0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3255" b="1" spc="-81" dirty="0" err="1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духовних</a:t>
            </a:r>
            <a:r>
              <a:rPr lang="en-US" sz="3255" b="1" spc="-81" dirty="0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і </a:t>
            </a:r>
            <a:r>
              <a:rPr lang="en-US" sz="3255" b="1" spc="-81" dirty="0" err="1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культурних</a:t>
            </a:r>
            <a:r>
              <a:rPr lang="en-US" sz="3255" b="1" spc="-81" dirty="0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3255" b="1" spc="-81" dirty="0" err="1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цінностей</a:t>
            </a:r>
            <a:r>
              <a:rPr lang="en-US" sz="3255" b="1" spc="-81" dirty="0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3255" b="1" spc="-81" dirty="0" err="1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своєї</a:t>
            </a:r>
            <a:r>
              <a:rPr lang="uk-UA" sz="3255" b="1" spc="-81" dirty="0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3255" b="1" spc="-81" dirty="0" err="1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країни</a:t>
            </a:r>
            <a:r>
              <a:rPr lang="en-US" sz="3255" b="1" spc="-81" dirty="0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3255" b="1" spc="-81" dirty="0" err="1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та</a:t>
            </a:r>
            <a:r>
              <a:rPr lang="en-US" sz="3255" b="1" spc="-81" dirty="0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3255" b="1" spc="-81" dirty="0" err="1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толерантне</a:t>
            </a:r>
            <a:r>
              <a:rPr lang="en-US" sz="3255" b="1" spc="-81" dirty="0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3255" b="1" spc="-81" dirty="0" err="1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ставлення</a:t>
            </a:r>
            <a:r>
              <a:rPr lang="en-US" sz="3255" b="1" spc="-81" dirty="0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3255" b="1" spc="-81" dirty="0" err="1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до</a:t>
            </a:r>
            <a:r>
              <a:rPr lang="en-US" sz="3255" b="1" spc="-81" dirty="0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3255" b="1" spc="-81" dirty="0" err="1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міжкультурного</a:t>
            </a:r>
            <a:r>
              <a:rPr lang="en-US" sz="3255" b="1" spc="-81" dirty="0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3255" b="1" spc="-81" dirty="0" err="1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середовища</a:t>
            </a:r>
            <a:r>
              <a:rPr lang="en-US" sz="3255" b="1" spc="-81" dirty="0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13578226" y="4532629"/>
            <a:ext cx="6936459" cy="5754371"/>
          </a:xfrm>
          <a:custGeom>
            <a:avLst/>
            <a:gdLst/>
            <a:ahLst/>
            <a:cxnLst/>
            <a:rect l="l" t="t" r="r" b="b"/>
            <a:pathLst>
              <a:path w="6936459" h="5754371">
                <a:moveTo>
                  <a:pt x="6936459" y="5754371"/>
                </a:moveTo>
                <a:lnTo>
                  <a:pt x="0" y="5754371"/>
                </a:lnTo>
                <a:lnTo>
                  <a:pt x="0" y="0"/>
                </a:lnTo>
                <a:lnTo>
                  <a:pt x="6936459" y="0"/>
                </a:lnTo>
                <a:lnTo>
                  <a:pt x="6936459" y="5754371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" name="Freeform 3"/>
          <p:cNvSpPr/>
          <p:nvPr/>
        </p:nvSpPr>
        <p:spPr>
          <a:xfrm flipH="1">
            <a:off x="12850479" y="-640524"/>
            <a:ext cx="8042425" cy="5991607"/>
          </a:xfrm>
          <a:custGeom>
            <a:avLst/>
            <a:gdLst/>
            <a:ahLst/>
            <a:cxnLst/>
            <a:rect l="l" t="t" r="r" b="b"/>
            <a:pathLst>
              <a:path w="8042425" h="5991607">
                <a:moveTo>
                  <a:pt x="8042425" y="0"/>
                </a:moveTo>
                <a:lnTo>
                  <a:pt x="0" y="0"/>
                </a:lnTo>
                <a:lnTo>
                  <a:pt x="0" y="5991606"/>
                </a:lnTo>
                <a:lnTo>
                  <a:pt x="8042425" y="5991606"/>
                </a:lnTo>
                <a:lnTo>
                  <a:pt x="8042425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4" name="Group 4"/>
          <p:cNvGrpSpPr/>
          <p:nvPr/>
        </p:nvGrpSpPr>
        <p:grpSpPr>
          <a:xfrm>
            <a:off x="9144000" y="22515"/>
            <a:ext cx="5506811" cy="4768650"/>
            <a:chOff x="0" y="0"/>
            <a:chExt cx="4282440" cy="37084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282440" cy="3708400"/>
            </a:xfrm>
            <a:custGeom>
              <a:avLst/>
              <a:gdLst/>
              <a:ahLst/>
              <a:cxnLst/>
              <a:rect l="l" t="t" r="r" b="b"/>
              <a:pathLst>
                <a:path w="4282440" h="370840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6"/>
              <a:stretch>
                <a:fillRect l="-26859" r="-26859"/>
              </a:stretch>
            </a:blipFill>
            <a:ln w="76200" cap="sq">
              <a:solidFill>
                <a:srgbClr val="F7B733"/>
              </a:solidFill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3010354" y="3600099"/>
            <a:ext cx="4692369" cy="4063380"/>
            <a:chOff x="0" y="0"/>
            <a:chExt cx="4282440" cy="3708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82440" cy="3708400"/>
            </a:xfrm>
            <a:custGeom>
              <a:avLst/>
              <a:gdLst/>
              <a:ahLst/>
              <a:cxnLst/>
              <a:rect l="l" t="t" r="r" b="b"/>
              <a:pathLst>
                <a:path w="4282440" h="370840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7"/>
              <a:stretch>
                <a:fillRect l="-14946" r="-14946"/>
              </a:stretch>
            </a:blipFill>
            <a:ln w="76200" cap="sq">
              <a:solidFill>
                <a:srgbClr val="5755FE"/>
              </a:solidFill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829846" y="5776872"/>
            <a:ext cx="5164371" cy="4472113"/>
            <a:chOff x="0" y="0"/>
            <a:chExt cx="4282440" cy="3708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282440" cy="3708400"/>
            </a:xfrm>
            <a:custGeom>
              <a:avLst/>
              <a:gdLst/>
              <a:ahLst/>
              <a:cxnLst/>
              <a:rect l="l" t="t" r="r" b="b"/>
              <a:pathLst>
                <a:path w="4282440" h="370840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8"/>
              <a:stretch>
                <a:fillRect l="-402" t="-58268" r="-36650"/>
              </a:stretch>
            </a:blipFill>
            <a:ln w="76200" cap="sq">
              <a:solidFill>
                <a:srgbClr val="DFDCE3"/>
              </a:solidFill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4026340" y="2259101"/>
            <a:ext cx="6644489" cy="5753828"/>
            <a:chOff x="0" y="0"/>
            <a:chExt cx="4282440" cy="37084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282440" cy="3708400"/>
            </a:xfrm>
            <a:custGeom>
              <a:avLst/>
              <a:gdLst/>
              <a:ahLst/>
              <a:cxnLst/>
              <a:rect l="l" t="t" r="r" b="b"/>
              <a:pathLst>
                <a:path w="4282440" h="370840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9"/>
              <a:stretch>
                <a:fillRect l="-7730" r="-7730"/>
              </a:stretch>
            </a:blipFill>
            <a:ln w="76200" cap="sq">
              <a:solidFill>
                <a:srgbClr val="F7B733"/>
              </a:solidFill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400388" y="-124797"/>
            <a:ext cx="4692369" cy="4063380"/>
            <a:chOff x="0" y="0"/>
            <a:chExt cx="4282440" cy="3708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282440" cy="3708400"/>
            </a:xfrm>
            <a:custGeom>
              <a:avLst/>
              <a:gdLst/>
              <a:ahLst/>
              <a:cxnLst/>
              <a:rect l="l" t="t" r="r" b="b"/>
              <a:pathLst>
                <a:path w="4282440" h="370840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10"/>
              <a:stretch>
                <a:fillRect l="-25643" r="-25643"/>
              </a:stretch>
            </a:blipFill>
            <a:ln w="76200" cap="sq">
              <a:solidFill>
                <a:srgbClr val="5755FE"/>
              </a:solidFill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799905" y="6493232"/>
            <a:ext cx="5020139" cy="4347214"/>
            <a:chOff x="0" y="0"/>
            <a:chExt cx="4282440" cy="37084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282440" cy="3708400"/>
            </a:xfrm>
            <a:custGeom>
              <a:avLst/>
              <a:gdLst/>
              <a:ahLst/>
              <a:cxnLst/>
              <a:rect l="l" t="t" r="r" b="b"/>
              <a:pathLst>
                <a:path w="4282440" h="370840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11"/>
              <a:stretch>
                <a:fillRect l="-25643" r="-25643"/>
              </a:stretch>
            </a:blipFill>
            <a:ln w="76200" cap="sq">
              <a:solidFill>
                <a:srgbClr val="F7B733"/>
              </a:solidFill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</p:grpSp>
      <p:pic>
        <p:nvPicPr>
          <p:cNvPr id="16" name="Picture 15" descr="зображення_viber_2026-06-11_08-44-45-00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26535" y="2084070"/>
            <a:ext cx="6635115" cy="5928995"/>
          </a:xfrm>
          <a:prstGeom prst="hexagon">
            <a:avLst/>
          </a:prstGeom>
        </p:spPr>
      </p:pic>
      <p:pic>
        <p:nvPicPr>
          <p:cNvPr id="17" name="Picture 16" descr="зображення_viber_2026-06-11_08-44-44-19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420600" y="3390900"/>
            <a:ext cx="6447155" cy="4835525"/>
          </a:xfrm>
          <a:prstGeom prst="hexagon">
            <a:avLst/>
          </a:prstGeom>
        </p:spPr>
      </p:pic>
      <p:pic>
        <p:nvPicPr>
          <p:cNvPr id="18" name="Picture 17" descr="зображення_viber_2026-06-11_08-44-44-524"/>
          <p:cNvPicPr>
            <a:picLocks noChangeAspect="1"/>
          </p:cNvPicPr>
          <p:nvPr/>
        </p:nvPicPr>
        <p:blipFill>
          <a:blip r:embed="rId14"/>
          <a:srcRect l="21978"/>
          <a:stretch>
            <a:fillRect/>
          </a:stretch>
        </p:blipFill>
        <p:spPr>
          <a:xfrm>
            <a:off x="9220200" y="-193675"/>
            <a:ext cx="5410200" cy="5200650"/>
          </a:xfrm>
          <a:prstGeom prst="hexagon">
            <a:avLst/>
          </a:prstGeom>
        </p:spPr>
      </p:pic>
      <p:pic>
        <p:nvPicPr>
          <p:cNvPr id="19" name="Picture 18" descr="зображення_viber_2026-06-11_08-44-45-31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7200" y="-342900"/>
            <a:ext cx="6266815" cy="4700270"/>
          </a:xfrm>
          <a:prstGeom prst="hexagon">
            <a:avLst/>
          </a:prstGeom>
        </p:spPr>
      </p:pic>
      <p:pic>
        <p:nvPicPr>
          <p:cNvPr id="20" name="Picture 19" descr="зображення_viber_2026-06-11_08-44-45-44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2400" y="6269355"/>
            <a:ext cx="6094730" cy="4571365"/>
          </a:xfrm>
          <a:prstGeom prst="hexagon">
            <a:avLst/>
          </a:prstGeom>
        </p:spPr>
      </p:pic>
      <p:pic>
        <p:nvPicPr>
          <p:cNvPr id="21" name="Picture 20" descr="зображення_viber_2026-06-11_08-10-02-037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921115" y="5777230"/>
            <a:ext cx="5147945" cy="4565015"/>
          </a:xfrm>
          <a:prstGeom prst="hexagon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53755" y="5548800"/>
            <a:ext cx="7186112" cy="4738200"/>
            <a:chOff x="0" y="0"/>
            <a:chExt cx="4979032" cy="328295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79032" cy="3282950"/>
            </a:xfrm>
            <a:custGeom>
              <a:avLst/>
              <a:gdLst/>
              <a:ahLst/>
              <a:cxnLst/>
              <a:rect l="l" t="t" r="r" b="b"/>
              <a:pathLst>
                <a:path w="4979032" h="3282950">
                  <a:moveTo>
                    <a:pt x="0" y="0"/>
                  </a:moveTo>
                  <a:lnTo>
                    <a:pt x="3840692" y="0"/>
                  </a:lnTo>
                  <a:cubicBezTo>
                    <a:pt x="4468609" y="0"/>
                    <a:pt x="4979032" y="336550"/>
                    <a:pt x="4979032" y="750570"/>
                  </a:cubicBezTo>
                  <a:lnTo>
                    <a:pt x="4979032" y="3282950"/>
                  </a:lnTo>
                  <a:lnTo>
                    <a:pt x="0" y="32829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CE5E8"/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1099058" y="7015610"/>
            <a:ext cx="6160242" cy="331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80"/>
              </a:lnSpc>
            </a:pPr>
            <a:endParaRPr/>
          </a:p>
        </p:txBody>
      </p:sp>
      <p:grpSp>
        <p:nvGrpSpPr>
          <p:cNvPr id="5" name="Group 5"/>
          <p:cNvGrpSpPr/>
          <p:nvPr/>
        </p:nvGrpSpPr>
        <p:grpSpPr>
          <a:xfrm>
            <a:off x="8775195" y="-72815"/>
            <a:ext cx="7664474" cy="5418965"/>
            <a:chOff x="0" y="0"/>
            <a:chExt cx="4643337" cy="328295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643338" cy="3282950"/>
            </a:xfrm>
            <a:custGeom>
              <a:avLst/>
              <a:gdLst/>
              <a:ahLst/>
              <a:cxnLst/>
              <a:rect l="l" t="t" r="r" b="b"/>
              <a:pathLst>
                <a:path w="4643338" h="3282950">
                  <a:moveTo>
                    <a:pt x="0" y="0"/>
                  </a:moveTo>
                  <a:lnTo>
                    <a:pt x="3581746" y="0"/>
                  </a:lnTo>
                  <a:cubicBezTo>
                    <a:pt x="4167328" y="0"/>
                    <a:pt x="4643338" y="336550"/>
                    <a:pt x="4643338" y="750570"/>
                  </a:cubicBezTo>
                  <a:lnTo>
                    <a:pt x="4643338" y="3282950"/>
                  </a:lnTo>
                  <a:lnTo>
                    <a:pt x="0" y="32829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CE5E8"/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0" y="-202650"/>
            <a:ext cx="8426323" cy="5548800"/>
            <a:chOff x="0" y="0"/>
            <a:chExt cx="4985437" cy="328295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985437" cy="3282950"/>
            </a:xfrm>
            <a:custGeom>
              <a:avLst/>
              <a:gdLst/>
              <a:ahLst/>
              <a:cxnLst/>
              <a:rect l="l" t="t" r="r" b="b"/>
              <a:pathLst>
                <a:path w="4985437" h="3282950">
                  <a:moveTo>
                    <a:pt x="0" y="0"/>
                  </a:moveTo>
                  <a:lnTo>
                    <a:pt x="3845633" y="0"/>
                  </a:lnTo>
                  <a:cubicBezTo>
                    <a:pt x="4474358" y="0"/>
                    <a:pt x="4985437" y="336550"/>
                    <a:pt x="4985437" y="750570"/>
                  </a:cubicBezTo>
                  <a:lnTo>
                    <a:pt x="4985437" y="3282950"/>
                  </a:lnTo>
                  <a:lnTo>
                    <a:pt x="0" y="32829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CE5E8"/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9" name="Freeform 9"/>
          <p:cNvSpPr/>
          <p:nvPr/>
        </p:nvSpPr>
        <p:spPr>
          <a:xfrm rot="2268482" flipH="1">
            <a:off x="10447402" y="1176726"/>
            <a:ext cx="10012584" cy="7222381"/>
          </a:xfrm>
          <a:custGeom>
            <a:avLst/>
            <a:gdLst/>
            <a:ahLst/>
            <a:cxnLst/>
            <a:rect l="l" t="t" r="r" b="b"/>
            <a:pathLst>
              <a:path w="10012584" h="7222381">
                <a:moveTo>
                  <a:pt x="10012584" y="0"/>
                </a:moveTo>
                <a:lnTo>
                  <a:pt x="0" y="0"/>
                </a:lnTo>
                <a:lnTo>
                  <a:pt x="0" y="7222381"/>
                </a:lnTo>
                <a:lnTo>
                  <a:pt x="10012584" y="7222381"/>
                </a:lnTo>
                <a:lnTo>
                  <a:pt x="10012584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105002"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0" name="Freeform 10"/>
          <p:cNvSpPr/>
          <p:nvPr/>
        </p:nvSpPr>
        <p:spPr>
          <a:xfrm rot="2268482" flipH="1">
            <a:off x="11315240" y="4306710"/>
            <a:ext cx="10012584" cy="7222381"/>
          </a:xfrm>
          <a:custGeom>
            <a:avLst/>
            <a:gdLst/>
            <a:ahLst/>
            <a:cxnLst/>
            <a:rect l="l" t="t" r="r" b="b"/>
            <a:pathLst>
              <a:path w="10012584" h="7222381">
                <a:moveTo>
                  <a:pt x="10012584" y="0"/>
                </a:moveTo>
                <a:lnTo>
                  <a:pt x="0" y="0"/>
                </a:lnTo>
                <a:lnTo>
                  <a:pt x="0" y="7222381"/>
                </a:lnTo>
                <a:lnTo>
                  <a:pt x="10012584" y="7222381"/>
                </a:lnTo>
                <a:lnTo>
                  <a:pt x="10012584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b="-105002"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11" name="Group 11"/>
          <p:cNvGrpSpPr/>
          <p:nvPr/>
        </p:nvGrpSpPr>
        <p:grpSpPr>
          <a:xfrm>
            <a:off x="9144000" y="5548800"/>
            <a:ext cx="7664474" cy="5862127"/>
            <a:chOff x="0" y="0"/>
            <a:chExt cx="4292313" cy="328295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292313" cy="3282950"/>
            </a:xfrm>
            <a:custGeom>
              <a:avLst/>
              <a:gdLst/>
              <a:ahLst/>
              <a:cxnLst/>
              <a:rect l="l" t="t" r="r" b="b"/>
              <a:pathLst>
                <a:path w="4292313" h="3282950">
                  <a:moveTo>
                    <a:pt x="0" y="0"/>
                  </a:moveTo>
                  <a:lnTo>
                    <a:pt x="3310975" y="0"/>
                  </a:lnTo>
                  <a:cubicBezTo>
                    <a:pt x="3852289" y="0"/>
                    <a:pt x="4292313" y="336550"/>
                    <a:pt x="4292313" y="750570"/>
                  </a:cubicBezTo>
                  <a:lnTo>
                    <a:pt x="4292313" y="3282950"/>
                  </a:lnTo>
                  <a:lnTo>
                    <a:pt x="0" y="32829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CE5E8"/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4807631" y="4742264"/>
            <a:ext cx="7664474" cy="3159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320"/>
              </a:lnSpc>
              <a:spcBef>
                <a:spcPct val="0"/>
              </a:spcBef>
            </a:pPr>
            <a:endParaRPr lang="en-US" sz="8800"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  <a:p>
            <a:pPr algn="ctr">
              <a:lnSpc>
                <a:spcPts val="12320"/>
              </a:lnSpc>
              <a:spcBef>
                <a:spcPct val="0"/>
              </a:spcBef>
            </a:pPr>
            <a:endParaRPr lang="en-US" sz="8800"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</p:txBody>
      </p:sp>
      <p:pic>
        <p:nvPicPr>
          <p:cNvPr id="14" name="Picture 13" descr="зображення_viber_2026-06-11_08-44-45-03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" y="571500"/>
            <a:ext cx="7360920" cy="4305300"/>
          </a:xfrm>
          <a:prstGeom prst="rect">
            <a:avLst/>
          </a:prstGeom>
        </p:spPr>
      </p:pic>
      <p:pic>
        <p:nvPicPr>
          <p:cNvPr id="15" name="Picture 14" descr="зображення_viber_2026-06-11_08-10-01-978"/>
          <p:cNvPicPr>
            <a:picLocks noChangeAspect="1"/>
          </p:cNvPicPr>
          <p:nvPr/>
        </p:nvPicPr>
        <p:blipFill>
          <a:blip r:embed="rId7"/>
          <a:srcRect b="16605"/>
          <a:stretch>
            <a:fillRect/>
          </a:stretch>
        </p:blipFill>
        <p:spPr>
          <a:xfrm>
            <a:off x="9220200" y="571500"/>
            <a:ext cx="6822440" cy="4267200"/>
          </a:xfrm>
          <a:prstGeom prst="rect">
            <a:avLst/>
          </a:prstGeom>
        </p:spPr>
      </p:pic>
      <p:pic>
        <p:nvPicPr>
          <p:cNvPr id="16" name="Picture 15" descr="зображення_viber_2026-06-11_08-44-43-687"/>
          <p:cNvPicPr>
            <a:picLocks noChangeAspect="1"/>
          </p:cNvPicPr>
          <p:nvPr/>
        </p:nvPicPr>
        <p:blipFill>
          <a:blip r:embed="rId8"/>
          <a:srcRect t="10910"/>
          <a:stretch>
            <a:fillRect/>
          </a:stretch>
        </p:blipFill>
        <p:spPr>
          <a:xfrm>
            <a:off x="1600200" y="5905500"/>
            <a:ext cx="6208395" cy="4148455"/>
          </a:xfrm>
          <a:prstGeom prst="rect">
            <a:avLst/>
          </a:prstGeom>
        </p:spPr>
      </p:pic>
      <p:pic>
        <p:nvPicPr>
          <p:cNvPr id="17" name="Picture 16" descr="зображення_viber_2026-06-11_09-25-18-452"/>
          <p:cNvPicPr>
            <a:picLocks noChangeAspect="1"/>
          </p:cNvPicPr>
          <p:nvPr/>
        </p:nvPicPr>
        <p:blipFill>
          <a:blip r:embed="rId9"/>
          <a:srcRect t="19008" r="4012"/>
          <a:stretch>
            <a:fillRect/>
          </a:stretch>
        </p:blipFill>
        <p:spPr>
          <a:xfrm>
            <a:off x="9372600" y="5833110"/>
            <a:ext cx="6670040" cy="4220845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099058" y="7015610"/>
            <a:ext cx="6160242" cy="331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80"/>
              </a:lnSpc>
            </a:pPr>
            <a:endParaRPr/>
          </a:p>
        </p:txBody>
      </p:sp>
      <p:sp>
        <p:nvSpPr>
          <p:cNvPr id="3" name="Freeform 3"/>
          <p:cNvSpPr/>
          <p:nvPr/>
        </p:nvSpPr>
        <p:spPr>
          <a:xfrm rot="2268482" flipH="1">
            <a:off x="10816051" y="1072728"/>
            <a:ext cx="10012584" cy="7222381"/>
          </a:xfrm>
          <a:custGeom>
            <a:avLst/>
            <a:gdLst/>
            <a:ahLst/>
            <a:cxnLst/>
            <a:rect l="l" t="t" r="r" b="b"/>
            <a:pathLst>
              <a:path w="10012584" h="7222381">
                <a:moveTo>
                  <a:pt x="10012584" y="0"/>
                </a:moveTo>
                <a:lnTo>
                  <a:pt x="0" y="0"/>
                </a:lnTo>
                <a:lnTo>
                  <a:pt x="0" y="7222382"/>
                </a:lnTo>
                <a:lnTo>
                  <a:pt x="10012584" y="7222382"/>
                </a:lnTo>
                <a:lnTo>
                  <a:pt x="10012584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105002"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4" name="Freeform 4"/>
          <p:cNvSpPr/>
          <p:nvPr/>
        </p:nvSpPr>
        <p:spPr>
          <a:xfrm rot="2268482" flipH="1">
            <a:off x="10816051" y="2310846"/>
            <a:ext cx="10012584" cy="7222381"/>
          </a:xfrm>
          <a:custGeom>
            <a:avLst/>
            <a:gdLst/>
            <a:ahLst/>
            <a:cxnLst/>
            <a:rect l="l" t="t" r="r" b="b"/>
            <a:pathLst>
              <a:path w="10012584" h="7222381">
                <a:moveTo>
                  <a:pt x="10012584" y="0"/>
                </a:moveTo>
                <a:lnTo>
                  <a:pt x="0" y="0"/>
                </a:lnTo>
                <a:lnTo>
                  <a:pt x="0" y="7222381"/>
                </a:lnTo>
                <a:lnTo>
                  <a:pt x="10012584" y="7222381"/>
                </a:lnTo>
                <a:lnTo>
                  <a:pt x="10012584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b="-105002"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237731" y="0"/>
            <a:ext cx="5246370" cy="5246370"/>
            <a:chOff x="0" y="0"/>
            <a:chExt cx="8909050" cy="8909050"/>
          </a:xfrm>
        </p:grpSpPr>
        <p:sp>
          <p:nvSpPr>
            <p:cNvPr id="6" name="Freeform 6"/>
            <p:cNvSpPr/>
            <p:nvPr/>
          </p:nvSpPr>
          <p:spPr>
            <a:xfrm>
              <a:off x="-210012" y="2402"/>
              <a:ext cx="9329074" cy="8904246"/>
            </a:xfrm>
            <a:custGeom>
              <a:avLst/>
              <a:gdLst/>
              <a:ahLst/>
              <a:cxnLst/>
              <a:rect l="l" t="t" r="r" b="b"/>
              <a:pathLst>
                <a:path w="9329074" h="8904246">
                  <a:moveTo>
                    <a:pt x="4664537" y="7123"/>
                  </a:moveTo>
                  <a:cubicBezTo>
                    <a:pt x="3071756" y="0"/>
                    <a:pt x="1596908" y="845651"/>
                    <a:pt x="798454" y="2223865"/>
                  </a:cubicBezTo>
                  <a:cubicBezTo>
                    <a:pt x="0" y="3602079"/>
                    <a:pt x="0" y="5302167"/>
                    <a:pt x="798454" y="6680382"/>
                  </a:cubicBezTo>
                  <a:cubicBezTo>
                    <a:pt x="1596908" y="8058595"/>
                    <a:pt x="3071756" y="8904246"/>
                    <a:pt x="4664537" y="8897123"/>
                  </a:cubicBezTo>
                  <a:cubicBezTo>
                    <a:pt x="6257318" y="8904246"/>
                    <a:pt x="7732166" y="8058595"/>
                    <a:pt x="8530620" y="6680382"/>
                  </a:cubicBezTo>
                  <a:cubicBezTo>
                    <a:pt x="9329074" y="5302167"/>
                    <a:pt x="9329074" y="3602079"/>
                    <a:pt x="8530620" y="2223865"/>
                  </a:cubicBezTo>
                  <a:cubicBezTo>
                    <a:pt x="7732166" y="845651"/>
                    <a:pt x="6257318" y="0"/>
                    <a:pt x="4664537" y="7123"/>
                  </a:cubicBezTo>
                  <a:close/>
                </a:path>
              </a:pathLst>
            </a:custGeom>
            <a:solidFill>
              <a:srgbClr val="4D6FCF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7" name="Freeform 7"/>
            <p:cNvSpPr/>
            <p:nvPr/>
          </p:nvSpPr>
          <p:spPr>
            <a:xfrm>
              <a:off x="63863" y="263805"/>
              <a:ext cx="8781323" cy="8381440"/>
            </a:xfrm>
            <a:custGeom>
              <a:avLst/>
              <a:gdLst/>
              <a:ahLst/>
              <a:cxnLst/>
              <a:rect l="l" t="t" r="r" b="b"/>
              <a:pathLst>
                <a:path w="8781323" h="8381440">
                  <a:moveTo>
                    <a:pt x="4390662" y="6705"/>
                  </a:moveTo>
                  <a:cubicBezTo>
                    <a:pt x="2891400" y="0"/>
                    <a:pt x="1503147" y="795999"/>
                    <a:pt x="751573" y="2093292"/>
                  </a:cubicBezTo>
                  <a:cubicBezTo>
                    <a:pt x="0" y="3390586"/>
                    <a:pt x="0" y="4990854"/>
                    <a:pt x="751573" y="6288148"/>
                  </a:cubicBezTo>
                  <a:cubicBezTo>
                    <a:pt x="1503147" y="7585441"/>
                    <a:pt x="2891400" y="8381440"/>
                    <a:pt x="4390662" y="8374735"/>
                  </a:cubicBezTo>
                  <a:cubicBezTo>
                    <a:pt x="5889924" y="8381440"/>
                    <a:pt x="7278177" y="7585441"/>
                    <a:pt x="8029751" y="6288148"/>
                  </a:cubicBezTo>
                  <a:cubicBezTo>
                    <a:pt x="8781323" y="4990854"/>
                    <a:pt x="8781323" y="3390586"/>
                    <a:pt x="8029751" y="2093292"/>
                  </a:cubicBezTo>
                  <a:cubicBezTo>
                    <a:pt x="7278177" y="795999"/>
                    <a:pt x="5889924" y="0"/>
                    <a:pt x="4390662" y="6705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0"/>
              <a:ext cx="8909050" cy="8909050"/>
            </a:xfrm>
            <a:custGeom>
              <a:avLst/>
              <a:gdLst/>
              <a:ahLst/>
              <a:cxnLst/>
              <a:rect l="l" t="t" r="r" b="b"/>
              <a:pathLst>
                <a:path w="8909050" h="8909050">
                  <a:moveTo>
                    <a:pt x="4454525" y="8909050"/>
                  </a:moveTo>
                  <a:cubicBezTo>
                    <a:pt x="3264662" y="8909050"/>
                    <a:pt x="2146046" y="8445500"/>
                    <a:pt x="1304544" y="7603744"/>
                  </a:cubicBezTo>
                  <a:cubicBezTo>
                    <a:pt x="895477" y="7194550"/>
                    <a:pt x="574294" y="6718173"/>
                    <a:pt x="350012" y="6187694"/>
                  </a:cubicBezTo>
                  <a:cubicBezTo>
                    <a:pt x="117729" y="5638673"/>
                    <a:pt x="0" y="5055489"/>
                    <a:pt x="0" y="4454525"/>
                  </a:cubicBezTo>
                  <a:cubicBezTo>
                    <a:pt x="0" y="3854704"/>
                    <a:pt x="117475" y="3272282"/>
                    <a:pt x="349377" y="2723642"/>
                  </a:cubicBezTo>
                  <a:cubicBezTo>
                    <a:pt x="573405" y="2193163"/>
                    <a:pt x="894207" y="1716786"/>
                    <a:pt x="1302766" y="1307338"/>
                  </a:cubicBezTo>
                  <a:cubicBezTo>
                    <a:pt x="2144141" y="464312"/>
                    <a:pt x="3263519" y="0"/>
                    <a:pt x="4454525" y="0"/>
                  </a:cubicBezTo>
                  <a:cubicBezTo>
                    <a:pt x="5055362" y="0"/>
                    <a:pt x="5638419" y="117729"/>
                    <a:pt x="6187440" y="350012"/>
                  </a:cubicBezTo>
                  <a:cubicBezTo>
                    <a:pt x="6717792" y="574294"/>
                    <a:pt x="7194296" y="895477"/>
                    <a:pt x="7603490" y="1304544"/>
                  </a:cubicBezTo>
                  <a:cubicBezTo>
                    <a:pt x="8445373" y="2146046"/>
                    <a:pt x="8909050" y="3264789"/>
                    <a:pt x="8909050" y="4454652"/>
                  </a:cubicBezTo>
                  <a:cubicBezTo>
                    <a:pt x="8909050" y="5644769"/>
                    <a:pt x="8445246" y="6763766"/>
                    <a:pt x="7602982" y="7605268"/>
                  </a:cubicBezTo>
                  <a:cubicBezTo>
                    <a:pt x="7193789" y="8014208"/>
                    <a:pt x="6717285" y="8335138"/>
                    <a:pt x="6186932" y="8559419"/>
                  </a:cubicBezTo>
                  <a:cubicBezTo>
                    <a:pt x="5637911" y="8791321"/>
                    <a:pt x="5055108" y="8909050"/>
                    <a:pt x="4454525" y="8909050"/>
                  </a:cubicBezTo>
                  <a:close/>
                  <a:moveTo>
                    <a:pt x="4454525" y="19050"/>
                  </a:moveTo>
                  <a:cubicBezTo>
                    <a:pt x="3268599" y="19050"/>
                    <a:pt x="2154047" y="481330"/>
                    <a:pt x="1316228" y="1320800"/>
                  </a:cubicBezTo>
                  <a:cubicBezTo>
                    <a:pt x="909447" y="1728343"/>
                    <a:pt x="590042" y="2202815"/>
                    <a:pt x="366903" y="2731008"/>
                  </a:cubicBezTo>
                  <a:cubicBezTo>
                    <a:pt x="136017" y="3277362"/>
                    <a:pt x="19050" y="3857244"/>
                    <a:pt x="19050" y="4454525"/>
                  </a:cubicBezTo>
                  <a:cubicBezTo>
                    <a:pt x="19050" y="5052949"/>
                    <a:pt x="136271" y="5633593"/>
                    <a:pt x="367538" y="6180328"/>
                  </a:cubicBezTo>
                  <a:cubicBezTo>
                    <a:pt x="590931" y="6708522"/>
                    <a:pt x="910717" y="7182866"/>
                    <a:pt x="1318006" y="7590282"/>
                  </a:cubicBezTo>
                  <a:cubicBezTo>
                    <a:pt x="2155825" y="8428355"/>
                    <a:pt x="3269742" y="8890000"/>
                    <a:pt x="4454525" y="8890000"/>
                  </a:cubicBezTo>
                  <a:cubicBezTo>
                    <a:pt x="5052568" y="8890000"/>
                    <a:pt x="5632958" y="8772779"/>
                    <a:pt x="6179439" y="8541766"/>
                  </a:cubicBezTo>
                  <a:cubicBezTo>
                    <a:pt x="6707632" y="8318500"/>
                    <a:pt x="7181977" y="7998841"/>
                    <a:pt x="7589520" y="7591679"/>
                  </a:cubicBezTo>
                  <a:cubicBezTo>
                    <a:pt x="8428101" y="6753733"/>
                    <a:pt x="8890000" y="5639562"/>
                    <a:pt x="8890000" y="4454525"/>
                  </a:cubicBezTo>
                  <a:cubicBezTo>
                    <a:pt x="8890000" y="3269742"/>
                    <a:pt x="8428355" y="2155825"/>
                    <a:pt x="7590028" y="1317879"/>
                  </a:cubicBezTo>
                  <a:cubicBezTo>
                    <a:pt x="7182612" y="910590"/>
                    <a:pt x="6708140" y="590931"/>
                    <a:pt x="6180074" y="367538"/>
                  </a:cubicBezTo>
                  <a:cubicBezTo>
                    <a:pt x="5633339" y="136271"/>
                    <a:pt x="5052822" y="19050"/>
                    <a:pt x="4454525" y="19050"/>
                  </a:cubicBezTo>
                  <a:close/>
                  <a:moveTo>
                    <a:pt x="4454525" y="8648065"/>
                  </a:moveTo>
                  <a:cubicBezTo>
                    <a:pt x="3334385" y="8648065"/>
                    <a:pt x="2281301" y="8211693"/>
                    <a:pt x="1489075" y="7419213"/>
                  </a:cubicBezTo>
                  <a:cubicBezTo>
                    <a:pt x="697103" y="6626987"/>
                    <a:pt x="260985" y="5574157"/>
                    <a:pt x="260985" y="4454525"/>
                  </a:cubicBezTo>
                  <a:cubicBezTo>
                    <a:pt x="260985" y="3889756"/>
                    <a:pt x="371602" y="3341497"/>
                    <a:pt x="589788" y="2824988"/>
                  </a:cubicBezTo>
                  <a:cubicBezTo>
                    <a:pt x="800735" y="2325624"/>
                    <a:pt x="1102741" y="1877060"/>
                    <a:pt x="1487297" y="1491742"/>
                  </a:cubicBezTo>
                  <a:cubicBezTo>
                    <a:pt x="2279396" y="698119"/>
                    <a:pt x="3333242" y="260985"/>
                    <a:pt x="4454398" y="260985"/>
                  </a:cubicBezTo>
                  <a:cubicBezTo>
                    <a:pt x="5573776" y="260985"/>
                    <a:pt x="6626606" y="697103"/>
                    <a:pt x="7418832" y="1488948"/>
                  </a:cubicBezTo>
                  <a:cubicBezTo>
                    <a:pt x="8211438" y="2281174"/>
                    <a:pt x="8647937" y="3334385"/>
                    <a:pt x="8647937" y="4454398"/>
                  </a:cubicBezTo>
                  <a:cubicBezTo>
                    <a:pt x="8647937" y="5574792"/>
                    <a:pt x="8211311" y="6628130"/>
                    <a:pt x="7418450" y="7420356"/>
                  </a:cubicBezTo>
                  <a:cubicBezTo>
                    <a:pt x="6626225" y="8212074"/>
                    <a:pt x="5573522" y="8648065"/>
                    <a:pt x="4454525" y="8648065"/>
                  </a:cubicBezTo>
                  <a:close/>
                  <a:moveTo>
                    <a:pt x="4454525" y="280035"/>
                  </a:moveTo>
                  <a:cubicBezTo>
                    <a:pt x="3338449" y="280035"/>
                    <a:pt x="2289429" y="715137"/>
                    <a:pt x="1500886" y="1505204"/>
                  </a:cubicBezTo>
                  <a:cubicBezTo>
                    <a:pt x="713613" y="2294001"/>
                    <a:pt x="280035" y="3341370"/>
                    <a:pt x="280035" y="4454525"/>
                  </a:cubicBezTo>
                  <a:cubicBezTo>
                    <a:pt x="280035" y="5569077"/>
                    <a:pt x="714248" y="6617081"/>
                    <a:pt x="1502537" y="7405751"/>
                  </a:cubicBezTo>
                  <a:cubicBezTo>
                    <a:pt x="2291080" y="8194548"/>
                    <a:pt x="3339465" y="8629015"/>
                    <a:pt x="4454525" y="8629015"/>
                  </a:cubicBezTo>
                  <a:cubicBezTo>
                    <a:pt x="5568442" y="8629015"/>
                    <a:pt x="6616319" y="8195056"/>
                    <a:pt x="7405116" y="7407021"/>
                  </a:cubicBezTo>
                  <a:cubicBezTo>
                    <a:pt x="8194422" y="6618477"/>
                    <a:pt x="8629015" y="5569839"/>
                    <a:pt x="8629015" y="4454525"/>
                  </a:cubicBezTo>
                  <a:cubicBezTo>
                    <a:pt x="8629015" y="3339465"/>
                    <a:pt x="8194548" y="2291080"/>
                    <a:pt x="7405497" y="1502537"/>
                  </a:cubicBezTo>
                  <a:cubicBezTo>
                    <a:pt x="6616827" y="714121"/>
                    <a:pt x="5568823" y="280035"/>
                    <a:pt x="4454525" y="280035"/>
                  </a:cubicBezTo>
                  <a:close/>
                </a:path>
              </a:pathLst>
            </a:custGeom>
            <a:solidFill>
              <a:srgbClr val="000D80"/>
            </a:solidFill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1487325" y="5359585"/>
            <a:ext cx="5246370" cy="5246370"/>
            <a:chOff x="0" y="0"/>
            <a:chExt cx="8909050" cy="8909050"/>
          </a:xfrm>
        </p:grpSpPr>
        <p:sp>
          <p:nvSpPr>
            <p:cNvPr id="10" name="Freeform 10"/>
            <p:cNvSpPr/>
            <p:nvPr/>
          </p:nvSpPr>
          <p:spPr>
            <a:xfrm>
              <a:off x="-210012" y="2402"/>
              <a:ext cx="9329074" cy="8904246"/>
            </a:xfrm>
            <a:custGeom>
              <a:avLst/>
              <a:gdLst/>
              <a:ahLst/>
              <a:cxnLst/>
              <a:rect l="l" t="t" r="r" b="b"/>
              <a:pathLst>
                <a:path w="9329074" h="8904246">
                  <a:moveTo>
                    <a:pt x="4664537" y="7123"/>
                  </a:moveTo>
                  <a:cubicBezTo>
                    <a:pt x="3071756" y="0"/>
                    <a:pt x="1596908" y="845651"/>
                    <a:pt x="798454" y="2223865"/>
                  </a:cubicBezTo>
                  <a:cubicBezTo>
                    <a:pt x="0" y="3602079"/>
                    <a:pt x="0" y="5302167"/>
                    <a:pt x="798454" y="6680382"/>
                  </a:cubicBezTo>
                  <a:cubicBezTo>
                    <a:pt x="1596908" y="8058595"/>
                    <a:pt x="3071756" y="8904246"/>
                    <a:pt x="4664537" y="8897123"/>
                  </a:cubicBezTo>
                  <a:cubicBezTo>
                    <a:pt x="6257318" y="8904246"/>
                    <a:pt x="7732166" y="8058595"/>
                    <a:pt x="8530620" y="6680382"/>
                  </a:cubicBezTo>
                  <a:cubicBezTo>
                    <a:pt x="9329074" y="5302167"/>
                    <a:pt x="9329074" y="3602079"/>
                    <a:pt x="8530620" y="2223865"/>
                  </a:cubicBezTo>
                  <a:cubicBezTo>
                    <a:pt x="7732166" y="845651"/>
                    <a:pt x="6257318" y="0"/>
                    <a:pt x="4664537" y="7123"/>
                  </a:cubicBezTo>
                  <a:close/>
                </a:path>
              </a:pathLst>
            </a:custGeom>
            <a:solidFill>
              <a:srgbClr val="4D6FCF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63863" y="263805"/>
              <a:ext cx="8781323" cy="8381440"/>
            </a:xfrm>
            <a:custGeom>
              <a:avLst/>
              <a:gdLst/>
              <a:ahLst/>
              <a:cxnLst/>
              <a:rect l="l" t="t" r="r" b="b"/>
              <a:pathLst>
                <a:path w="8781323" h="8381440">
                  <a:moveTo>
                    <a:pt x="4390662" y="6705"/>
                  </a:moveTo>
                  <a:cubicBezTo>
                    <a:pt x="2891400" y="0"/>
                    <a:pt x="1503147" y="795999"/>
                    <a:pt x="751573" y="2093292"/>
                  </a:cubicBezTo>
                  <a:cubicBezTo>
                    <a:pt x="0" y="3390586"/>
                    <a:pt x="0" y="4990854"/>
                    <a:pt x="751573" y="6288148"/>
                  </a:cubicBezTo>
                  <a:cubicBezTo>
                    <a:pt x="1503147" y="7585441"/>
                    <a:pt x="2891400" y="8381440"/>
                    <a:pt x="4390662" y="8374735"/>
                  </a:cubicBezTo>
                  <a:cubicBezTo>
                    <a:pt x="5889924" y="8381440"/>
                    <a:pt x="7278177" y="7585441"/>
                    <a:pt x="8029751" y="6288148"/>
                  </a:cubicBezTo>
                  <a:cubicBezTo>
                    <a:pt x="8781323" y="4990854"/>
                    <a:pt x="8781323" y="3390586"/>
                    <a:pt x="8029751" y="2093292"/>
                  </a:cubicBezTo>
                  <a:cubicBezTo>
                    <a:pt x="7278177" y="795999"/>
                    <a:pt x="5889924" y="0"/>
                    <a:pt x="4390662" y="6705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0" y="0"/>
              <a:ext cx="8909050" cy="8909050"/>
            </a:xfrm>
            <a:custGeom>
              <a:avLst/>
              <a:gdLst/>
              <a:ahLst/>
              <a:cxnLst/>
              <a:rect l="l" t="t" r="r" b="b"/>
              <a:pathLst>
                <a:path w="8909050" h="8909050">
                  <a:moveTo>
                    <a:pt x="4454525" y="8909050"/>
                  </a:moveTo>
                  <a:cubicBezTo>
                    <a:pt x="3264662" y="8909050"/>
                    <a:pt x="2146046" y="8445500"/>
                    <a:pt x="1304544" y="7603744"/>
                  </a:cubicBezTo>
                  <a:cubicBezTo>
                    <a:pt x="895477" y="7194550"/>
                    <a:pt x="574294" y="6718173"/>
                    <a:pt x="350012" y="6187694"/>
                  </a:cubicBezTo>
                  <a:cubicBezTo>
                    <a:pt x="117729" y="5638673"/>
                    <a:pt x="0" y="5055489"/>
                    <a:pt x="0" y="4454525"/>
                  </a:cubicBezTo>
                  <a:cubicBezTo>
                    <a:pt x="0" y="3854704"/>
                    <a:pt x="117475" y="3272282"/>
                    <a:pt x="349377" y="2723642"/>
                  </a:cubicBezTo>
                  <a:cubicBezTo>
                    <a:pt x="573405" y="2193163"/>
                    <a:pt x="894207" y="1716786"/>
                    <a:pt x="1302766" y="1307338"/>
                  </a:cubicBezTo>
                  <a:cubicBezTo>
                    <a:pt x="2144141" y="464312"/>
                    <a:pt x="3263519" y="0"/>
                    <a:pt x="4454525" y="0"/>
                  </a:cubicBezTo>
                  <a:cubicBezTo>
                    <a:pt x="5055362" y="0"/>
                    <a:pt x="5638419" y="117729"/>
                    <a:pt x="6187440" y="350012"/>
                  </a:cubicBezTo>
                  <a:cubicBezTo>
                    <a:pt x="6717792" y="574294"/>
                    <a:pt x="7194296" y="895477"/>
                    <a:pt x="7603490" y="1304544"/>
                  </a:cubicBezTo>
                  <a:cubicBezTo>
                    <a:pt x="8445373" y="2146046"/>
                    <a:pt x="8909050" y="3264789"/>
                    <a:pt x="8909050" y="4454652"/>
                  </a:cubicBezTo>
                  <a:cubicBezTo>
                    <a:pt x="8909050" y="5644769"/>
                    <a:pt x="8445246" y="6763766"/>
                    <a:pt x="7602982" y="7605268"/>
                  </a:cubicBezTo>
                  <a:cubicBezTo>
                    <a:pt x="7193789" y="8014208"/>
                    <a:pt x="6717285" y="8335138"/>
                    <a:pt x="6186932" y="8559419"/>
                  </a:cubicBezTo>
                  <a:cubicBezTo>
                    <a:pt x="5637911" y="8791321"/>
                    <a:pt x="5055108" y="8909050"/>
                    <a:pt x="4454525" y="8909050"/>
                  </a:cubicBezTo>
                  <a:close/>
                  <a:moveTo>
                    <a:pt x="4454525" y="19050"/>
                  </a:moveTo>
                  <a:cubicBezTo>
                    <a:pt x="3268599" y="19050"/>
                    <a:pt x="2154047" y="481330"/>
                    <a:pt x="1316228" y="1320800"/>
                  </a:cubicBezTo>
                  <a:cubicBezTo>
                    <a:pt x="909447" y="1728343"/>
                    <a:pt x="590042" y="2202815"/>
                    <a:pt x="366903" y="2731008"/>
                  </a:cubicBezTo>
                  <a:cubicBezTo>
                    <a:pt x="136017" y="3277362"/>
                    <a:pt x="19050" y="3857244"/>
                    <a:pt x="19050" y="4454525"/>
                  </a:cubicBezTo>
                  <a:cubicBezTo>
                    <a:pt x="19050" y="5052949"/>
                    <a:pt x="136271" y="5633593"/>
                    <a:pt x="367538" y="6180328"/>
                  </a:cubicBezTo>
                  <a:cubicBezTo>
                    <a:pt x="590931" y="6708522"/>
                    <a:pt x="910717" y="7182866"/>
                    <a:pt x="1318006" y="7590282"/>
                  </a:cubicBezTo>
                  <a:cubicBezTo>
                    <a:pt x="2155825" y="8428355"/>
                    <a:pt x="3269742" y="8890000"/>
                    <a:pt x="4454525" y="8890000"/>
                  </a:cubicBezTo>
                  <a:cubicBezTo>
                    <a:pt x="5052568" y="8890000"/>
                    <a:pt x="5632958" y="8772779"/>
                    <a:pt x="6179439" y="8541766"/>
                  </a:cubicBezTo>
                  <a:cubicBezTo>
                    <a:pt x="6707632" y="8318500"/>
                    <a:pt x="7181977" y="7998841"/>
                    <a:pt x="7589520" y="7591679"/>
                  </a:cubicBezTo>
                  <a:cubicBezTo>
                    <a:pt x="8428101" y="6753733"/>
                    <a:pt x="8890000" y="5639562"/>
                    <a:pt x="8890000" y="4454525"/>
                  </a:cubicBezTo>
                  <a:cubicBezTo>
                    <a:pt x="8890000" y="3269742"/>
                    <a:pt x="8428355" y="2155825"/>
                    <a:pt x="7590028" y="1317879"/>
                  </a:cubicBezTo>
                  <a:cubicBezTo>
                    <a:pt x="7182612" y="910590"/>
                    <a:pt x="6708140" y="590931"/>
                    <a:pt x="6180074" y="367538"/>
                  </a:cubicBezTo>
                  <a:cubicBezTo>
                    <a:pt x="5633339" y="136271"/>
                    <a:pt x="5052822" y="19050"/>
                    <a:pt x="4454525" y="19050"/>
                  </a:cubicBezTo>
                  <a:close/>
                  <a:moveTo>
                    <a:pt x="4454525" y="8648065"/>
                  </a:moveTo>
                  <a:cubicBezTo>
                    <a:pt x="3334385" y="8648065"/>
                    <a:pt x="2281301" y="8211693"/>
                    <a:pt x="1489075" y="7419213"/>
                  </a:cubicBezTo>
                  <a:cubicBezTo>
                    <a:pt x="697103" y="6626987"/>
                    <a:pt x="260985" y="5574157"/>
                    <a:pt x="260985" y="4454525"/>
                  </a:cubicBezTo>
                  <a:cubicBezTo>
                    <a:pt x="260985" y="3889756"/>
                    <a:pt x="371602" y="3341497"/>
                    <a:pt x="589788" y="2824988"/>
                  </a:cubicBezTo>
                  <a:cubicBezTo>
                    <a:pt x="800735" y="2325624"/>
                    <a:pt x="1102741" y="1877060"/>
                    <a:pt x="1487297" y="1491742"/>
                  </a:cubicBezTo>
                  <a:cubicBezTo>
                    <a:pt x="2279396" y="698119"/>
                    <a:pt x="3333242" y="260985"/>
                    <a:pt x="4454398" y="260985"/>
                  </a:cubicBezTo>
                  <a:cubicBezTo>
                    <a:pt x="5573776" y="260985"/>
                    <a:pt x="6626606" y="697103"/>
                    <a:pt x="7418832" y="1488948"/>
                  </a:cubicBezTo>
                  <a:cubicBezTo>
                    <a:pt x="8211438" y="2281174"/>
                    <a:pt x="8647937" y="3334385"/>
                    <a:pt x="8647937" y="4454398"/>
                  </a:cubicBezTo>
                  <a:cubicBezTo>
                    <a:pt x="8647937" y="5574792"/>
                    <a:pt x="8211311" y="6628130"/>
                    <a:pt x="7418450" y="7420356"/>
                  </a:cubicBezTo>
                  <a:cubicBezTo>
                    <a:pt x="6626225" y="8212074"/>
                    <a:pt x="5573522" y="8648065"/>
                    <a:pt x="4454525" y="8648065"/>
                  </a:cubicBezTo>
                  <a:close/>
                  <a:moveTo>
                    <a:pt x="4454525" y="280035"/>
                  </a:moveTo>
                  <a:cubicBezTo>
                    <a:pt x="3338449" y="280035"/>
                    <a:pt x="2289429" y="715137"/>
                    <a:pt x="1500886" y="1505204"/>
                  </a:cubicBezTo>
                  <a:cubicBezTo>
                    <a:pt x="713613" y="2294001"/>
                    <a:pt x="280035" y="3341370"/>
                    <a:pt x="280035" y="4454525"/>
                  </a:cubicBezTo>
                  <a:cubicBezTo>
                    <a:pt x="280035" y="5569077"/>
                    <a:pt x="714248" y="6617081"/>
                    <a:pt x="1502537" y="7405751"/>
                  </a:cubicBezTo>
                  <a:cubicBezTo>
                    <a:pt x="2291080" y="8194548"/>
                    <a:pt x="3339465" y="8629015"/>
                    <a:pt x="4454525" y="8629015"/>
                  </a:cubicBezTo>
                  <a:cubicBezTo>
                    <a:pt x="5568442" y="8629015"/>
                    <a:pt x="6616319" y="8195056"/>
                    <a:pt x="7405116" y="7407021"/>
                  </a:cubicBezTo>
                  <a:cubicBezTo>
                    <a:pt x="8194422" y="6618477"/>
                    <a:pt x="8629015" y="5569839"/>
                    <a:pt x="8629015" y="4454525"/>
                  </a:cubicBezTo>
                  <a:cubicBezTo>
                    <a:pt x="8629015" y="3339465"/>
                    <a:pt x="8194548" y="2291080"/>
                    <a:pt x="7405497" y="1502537"/>
                  </a:cubicBezTo>
                  <a:cubicBezTo>
                    <a:pt x="6616827" y="714121"/>
                    <a:pt x="5568823" y="280035"/>
                    <a:pt x="4454525" y="280035"/>
                  </a:cubicBezTo>
                  <a:close/>
                </a:path>
              </a:pathLst>
            </a:custGeom>
            <a:solidFill>
              <a:srgbClr val="003A72"/>
            </a:solidFill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13" name="Group 13"/>
          <p:cNvGrpSpPr>
            <a:grpSpLocks noChangeAspect="1"/>
          </p:cNvGrpSpPr>
          <p:nvPr/>
        </p:nvGrpSpPr>
        <p:grpSpPr>
          <a:xfrm>
            <a:off x="7188868" y="0"/>
            <a:ext cx="6990310" cy="5246370"/>
            <a:chOff x="0" y="0"/>
            <a:chExt cx="8909050" cy="6686423"/>
          </a:xfrm>
        </p:grpSpPr>
        <p:sp>
          <p:nvSpPr>
            <p:cNvPr id="14" name="Freeform 14"/>
            <p:cNvSpPr/>
            <p:nvPr/>
          </p:nvSpPr>
          <p:spPr>
            <a:xfrm>
              <a:off x="9525" y="9525"/>
              <a:ext cx="8890000" cy="6667373"/>
            </a:xfrm>
            <a:custGeom>
              <a:avLst/>
              <a:gdLst/>
              <a:ahLst/>
              <a:cxnLst/>
              <a:rect l="l" t="t" r="r" b="b"/>
              <a:pathLst>
                <a:path w="8890000" h="6667373">
                  <a:moveTo>
                    <a:pt x="0" y="0"/>
                  </a:moveTo>
                  <a:lnTo>
                    <a:pt x="8890000" y="0"/>
                  </a:lnTo>
                  <a:lnTo>
                    <a:pt x="8890000" y="6667373"/>
                  </a:lnTo>
                  <a:lnTo>
                    <a:pt x="0" y="6667373"/>
                  </a:lnTo>
                  <a:close/>
                </a:path>
              </a:pathLst>
            </a:custGeom>
            <a:solidFill>
              <a:srgbClr val="4D6FCF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82372" y="372872"/>
              <a:ext cx="8544306" cy="5940679"/>
            </a:xfrm>
            <a:custGeom>
              <a:avLst/>
              <a:gdLst/>
              <a:ahLst/>
              <a:cxnLst/>
              <a:rect l="l" t="t" r="r" b="b"/>
              <a:pathLst>
                <a:path w="8544306" h="5940679">
                  <a:moveTo>
                    <a:pt x="0" y="0"/>
                  </a:moveTo>
                  <a:lnTo>
                    <a:pt x="8544306" y="0"/>
                  </a:lnTo>
                  <a:lnTo>
                    <a:pt x="8544306" y="5940679"/>
                  </a:lnTo>
                  <a:lnTo>
                    <a:pt x="0" y="594067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0" y="0"/>
              <a:ext cx="8909050" cy="6686423"/>
            </a:xfrm>
            <a:custGeom>
              <a:avLst/>
              <a:gdLst/>
              <a:ahLst/>
              <a:cxnLst/>
              <a:rect l="l" t="t" r="r" b="b"/>
              <a:pathLst>
                <a:path w="8909050" h="6686423">
                  <a:moveTo>
                    <a:pt x="8909050" y="6686423"/>
                  </a:moveTo>
                  <a:lnTo>
                    <a:pt x="0" y="6686423"/>
                  </a:lnTo>
                  <a:lnTo>
                    <a:pt x="0" y="0"/>
                  </a:lnTo>
                  <a:lnTo>
                    <a:pt x="8909050" y="0"/>
                  </a:lnTo>
                  <a:lnTo>
                    <a:pt x="8909050" y="6686423"/>
                  </a:lnTo>
                  <a:close/>
                  <a:moveTo>
                    <a:pt x="19050" y="6667373"/>
                  </a:moveTo>
                  <a:lnTo>
                    <a:pt x="8890000" y="6667373"/>
                  </a:lnTo>
                  <a:lnTo>
                    <a:pt x="8890000" y="19050"/>
                  </a:lnTo>
                  <a:lnTo>
                    <a:pt x="19050" y="19050"/>
                  </a:lnTo>
                  <a:lnTo>
                    <a:pt x="19050" y="6667373"/>
                  </a:lnTo>
                  <a:close/>
                  <a:moveTo>
                    <a:pt x="8736203" y="6323076"/>
                  </a:moveTo>
                  <a:lnTo>
                    <a:pt x="172847" y="6323076"/>
                  </a:lnTo>
                  <a:lnTo>
                    <a:pt x="172847" y="363347"/>
                  </a:lnTo>
                  <a:lnTo>
                    <a:pt x="8736203" y="363347"/>
                  </a:lnTo>
                  <a:lnTo>
                    <a:pt x="8736203" y="6323076"/>
                  </a:lnTo>
                  <a:close/>
                  <a:moveTo>
                    <a:pt x="191897" y="6304026"/>
                  </a:moveTo>
                  <a:lnTo>
                    <a:pt x="8717153" y="6304026"/>
                  </a:lnTo>
                  <a:lnTo>
                    <a:pt x="8717153" y="382397"/>
                  </a:lnTo>
                  <a:lnTo>
                    <a:pt x="191897" y="382397"/>
                  </a:lnTo>
                  <a:lnTo>
                    <a:pt x="191897" y="6304026"/>
                  </a:lnTo>
                  <a:close/>
                </a:path>
              </a:pathLst>
            </a:custGeom>
            <a:solidFill>
              <a:srgbClr val="003A72"/>
            </a:solidFill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17" name="Group 17"/>
          <p:cNvGrpSpPr>
            <a:grpSpLocks noChangeAspect="1"/>
          </p:cNvGrpSpPr>
          <p:nvPr/>
        </p:nvGrpSpPr>
        <p:grpSpPr>
          <a:xfrm>
            <a:off x="7188868" y="5359585"/>
            <a:ext cx="6990310" cy="5246370"/>
            <a:chOff x="0" y="0"/>
            <a:chExt cx="8909050" cy="6686423"/>
          </a:xfrm>
        </p:grpSpPr>
        <p:sp>
          <p:nvSpPr>
            <p:cNvPr id="18" name="Freeform 18"/>
            <p:cNvSpPr/>
            <p:nvPr/>
          </p:nvSpPr>
          <p:spPr>
            <a:xfrm>
              <a:off x="9525" y="9525"/>
              <a:ext cx="8890000" cy="6667373"/>
            </a:xfrm>
            <a:custGeom>
              <a:avLst/>
              <a:gdLst/>
              <a:ahLst/>
              <a:cxnLst/>
              <a:rect l="l" t="t" r="r" b="b"/>
              <a:pathLst>
                <a:path w="8890000" h="6667373">
                  <a:moveTo>
                    <a:pt x="0" y="0"/>
                  </a:moveTo>
                  <a:lnTo>
                    <a:pt x="8890000" y="0"/>
                  </a:lnTo>
                  <a:lnTo>
                    <a:pt x="8890000" y="6667373"/>
                  </a:lnTo>
                  <a:lnTo>
                    <a:pt x="0" y="6667373"/>
                  </a:lnTo>
                  <a:close/>
                </a:path>
              </a:pathLst>
            </a:custGeom>
            <a:solidFill>
              <a:srgbClr val="4D6FCF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182372" y="372872"/>
              <a:ext cx="8544306" cy="5940679"/>
            </a:xfrm>
            <a:custGeom>
              <a:avLst/>
              <a:gdLst/>
              <a:ahLst/>
              <a:cxnLst/>
              <a:rect l="l" t="t" r="r" b="b"/>
              <a:pathLst>
                <a:path w="8544306" h="5940679">
                  <a:moveTo>
                    <a:pt x="0" y="0"/>
                  </a:moveTo>
                  <a:lnTo>
                    <a:pt x="8544306" y="0"/>
                  </a:lnTo>
                  <a:lnTo>
                    <a:pt x="8544306" y="5940679"/>
                  </a:lnTo>
                  <a:lnTo>
                    <a:pt x="0" y="594067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0" y="0"/>
              <a:ext cx="8909050" cy="6686423"/>
            </a:xfrm>
            <a:custGeom>
              <a:avLst/>
              <a:gdLst/>
              <a:ahLst/>
              <a:cxnLst/>
              <a:rect l="l" t="t" r="r" b="b"/>
              <a:pathLst>
                <a:path w="8909050" h="6686423">
                  <a:moveTo>
                    <a:pt x="8909050" y="6686423"/>
                  </a:moveTo>
                  <a:lnTo>
                    <a:pt x="0" y="6686423"/>
                  </a:lnTo>
                  <a:lnTo>
                    <a:pt x="0" y="0"/>
                  </a:lnTo>
                  <a:lnTo>
                    <a:pt x="8909050" y="0"/>
                  </a:lnTo>
                  <a:lnTo>
                    <a:pt x="8909050" y="6686423"/>
                  </a:lnTo>
                  <a:close/>
                  <a:moveTo>
                    <a:pt x="19050" y="6667373"/>
                  </a:moveTo>
                  <a:lnTo>
                    <a:pt x="8890000" y="6667373"/>
                  </a:lnTo>
                  <a:lnTo>
                    <a:pt x="8890000" y="19050"/>
                  </a:lnTo>
                  <a:lnTo>
                    <a:pt x="19050" y="19050"/>
                  </a:lnTo>
                  <a:lnTo>
                    <a:pt x="19050" y="6667373"/>
                  </a:lnTo>
                  <a:close/>
                  <a:moveTo>
                    <a:pt x="8736203" y="6323076"/>
                  </a:moveTo>
                  <a:lnTo>
                    <a:pt x="172847" y="6323076"/>
                  </a:lnTo>
                  <a:lnTo>
                    <a:pt x="172847" y="363347"/>
                  </a:lnTo>
                  <a:lnTo>
                    <a:pt x="8736203" y="363347"/>
                  </a:lnTo>
                  <a:lnTo>
                    <a:pt x="8736203" y="6323076"/>
                  </a:lnTo>
                  <a:close/>
                  <a:moveTo>
                    <a:pt x="191897" y="6304026"/>
                  </a:moveTo>
                  <a:lnTo>
                    <a:pt x="8717153" y="6304026"/>
                  </a:lnTo>
                  <a:lnTo>
                    <a:pt x="8717153" y="382397"/>
                  </a:lnTo>
                  <a:lnTo>
                    <a:pt x="191897" y="382397"/>
                  </a:lnTo>
                  <a:lnTo>
                    <a:pt x="191897" y="6304026"/>
                  </a:lnTo>
                  <a:close/>
                </a:path>
              </a:pathLst>
            </a:custGeom>
            <a:solidFill>
              <a:srgbClr val="003A72"/>
            </a:solidFill>
          </p:spPr>
          <p:txBody>
            <a:bodyPr/>
            <a:lstStyle/>
            <a:p>
              <a:endParaRPr lang="uk-UA"/>
            </a:p>
          </p:txBody>
        </p:sp>
      </p:grpSp>
      <p:pic>
        <p:nvPicPr>
          <p:cNvPr id="23" name="Picture 22" descr="зображення_viber_2026-06-11_09-25-19-09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32040" y="155575"/>
            <a:ext cx="6604000" cy="4953000"/>
          </a:xfrm>
          <a:prstGeom prst="rect">
            <a:avLst/>
          </a:prstGeom>
        </p:spPr>
      </p:pic>
      <p:pic>
        <p:nvPicPr>
          <p:cNvPr id="24" name="Picture 23" descr="зображення_viber_2026-06-11_09-25-19-02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91400" y="5514975"/>
            <a:ext cx="6417945" cy="4813300"/>
          </a:xfrm>
          <a:prstGeom prst="rect">
            <a:avLst/>
          </a:prstGeom>
        </p:spPr>
      </p:pic>
      <p:pic>
        <p:nvPicPr>
          <p:cNvPr id="25" name="Picture 24" descr="зображення_viber_2026-06-11_09-25-18-1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0600" y="7620"/>
            <a:ext cx="5680710" cy="5241290"/>
          </a:xfrm>
          <a:prstGeom prst="ellipse">
            <a:avLst/>
          </a:prstGeom>
        </p:spPr>
      </p:pic>
      <p:pic>
        <p:nvPicPr>
          <p:cNvPr id="26" name="Picture 25" descr="зображення_viber_2026-06-11_09-25-17-95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00200" y="5546090"/>
            <a:ext cx="5032375" cy="4824095"/>
          </a:xfrm>
          <a:prstGeom prst="ellipse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3" name="Group 3"/>
          <p:cNvGrpSpPr/>
          <p:nvPr/>
        </p:nvGrpSpPr>
        <p:grpSpPr>
          <a:xfrm>
            <a:off x="-3443720" y="3273975"/>
            <a:ext cx="10502929" cy="9025955"/>
            <a:chOff x="0" y="0"/>
            <a:chExt cx="812800" cy="698500"/>
          </a:xfrm>
        </p:grpSpPr>
        <p:sp>
          <p:nvSpPr>
            <p:cNvPr id="4" name="Freeform 4"/>
            <p:cNvSpPr/>
            <p:nvPr/>
          </p:nvSpPr>
          <p:spPr>
            <a:xfrm>
              <a:off x="4813" y="0"/>
              <a:ext cx="803175" cy="698500"/>
            </a:xfrm>
            <a:custGeom>
              <a:avLst/>
              <a:gdLst/>
              <a:ahLst/>
              <a:cxnLst/>
              <a:rect l="l" t="t" r="r" b="b"/>
              <a:pathLst>
                <a:path w="803175" h="698500">
                  <a:moveTo>
                    <a:pt x="795383" y="370912"/>
                  </a:moveTo>
                  <a:lnTo>
                    <a:pt x="617391" y="676838"/>
                  </a:lnTo>
                  <a:cubicBezTo>
                    <a:pt x="609587" y="690249"/>
                    <a:pt x="595241" y="698500"/>
                    <a:pt x="579725" y="698500"/>
                  </a:cubicBezTo>
                  <a:lnTo>
                    <a:pt x="223449" y="698500"/>
                  </a:lnTo>
                  <a:cubicBezTo>
                    <a:pt x="207933" y="698500"/>
                    <a:pt x="193587" y="690249"/>
                    <a:pt x="185783" y="676838"/>
                  </a:cubicBezTo>
                  <a:lnTo>
                    <a:pt x="7791" y="370912"/>
                  </a:lnTo>
                  <a:cubicBezTo>
                    <a:pt x="0" y="357522"/>
                    <a:pt x="0" y="340978"/>
                    <a:pt x="7791" y="327588"/>
                  </a:cubicBezTo>
                  <a:lnTo>
                    <a:pt x="185783" y="21662"/>
                  </a:lnTo>
                  <a:cubicBezTo>
                    <a:pt x="193587" y="8251"/>
                    <a:pt x="207933" y="0"/>
                    <a:pt x="223449" y="0"/>
                  </a:cubicBezTo>
                  <a:lnTo>
                    <a:pt x="579725" y="0"/>
                  </a:lnTo>
                  <a:cubicBezTo>
                    <a:pt x="595241" y="0"/>
                    <a:pt x="609587" y="8251"/>
                    <a:pt x="617391" y="21662"/>
                  </a:cubicBezTo>
                  <a:lnTo>
                    <a:pt x="795383" y="327588"/>
                  </a:lnTo>
                  <a:cubicBezTo>
                    <a:pt x="803174" y="340978"/>
                    <a:pt x="803174" y="357522"/>
                    <a:pt x="795383" y="370912"/>
                  </a:cubicBezTo>
                  <a:close/>
                </a:path>
              </a:pathLst>
            </a:custGeom>
            <a:solidFill>
              <a:srgbClr val="F48924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flipV="1">
            <a:off x="9562753" y="9348534"/>
            <a:ext cx="3759752" cy="3332081"/>
          </a:xfrm>
          <a:custGeom>
            <a:avLst/>
            <a:gdLst/>
            <a:ahLst/>
            <a:cxnLst/>
            <a:rect l="l" t="t" r="r" b="b"/>
            <a:pathLst>
              <a:path w="3759752" h="3332081">
                <a:moveTo>
                  <a:pt x="0" y="3332081"/>
                </a:moveTo>
                <a:lnTo>
                  <a:pt x="3759752" y="3332081"/>
                </a:lnTo>
                <a:lnTo>
                  <a:pt x="3759752" y="0"/>
                </a:lnTo>
                <a:lnTo>
                  <a:pt x="0" y="0"/>
                </a:lnTo>
                <a:lnTo>
                  <a:pt x="0" y="3332081"/>
                </a:lnTo>
                <a:close/>
              </a:path>
            </a:pathLst>
          </a:custGeom>
          <a:blipFill>
            <a:blip r:embed="rId3">
              <a:alphaModFix amt="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7" name="Group 7"/>
          <p:cNvGrpSpPr/>
          <p:nvPr/>
        </p:nvGrpSpPr>
        <p:grpSpPr>
          <a:xfrm>
            <a:off x="17038415" y="3810817"/>
            <a:ext cx="3389686" cy="2665365"/>
            <a:chOff x="0" y="0"/>
            <a:chExt cx="696717" cy="547840"/>
          </a:xfrm>
        </p:grpSpPr>
        <p:sp>
          <p:nvSpPr>
            <p:cNvPr id="8" name="Freeform 8"/>
            <p:cNvSpPr/>
            <p:nvPr/>
          </p:nvSpPr>
          <p:spPr>
            <a:xfrm>
              <a:off x="8289" y="0"/>
              <a:ext cx="680138" cy="547840"/>
            </a:xfrm>
            <a:custGeom>
              <a:avLst/>
              <a:gdLst/>
              <a:ahLst/>
              <a:cxnLst/>
              <a:rect l="l" t="t" r="r" b="b"/>
              <a:pathLst>
                <a:path w="680138" h="547840">
                  <a:moveTo>
                    <a:pt x="668016" y="301435"/>
                  </a:moveTo>
                  <a:lnTo>
                    <a:pt x="505639" y="520325"/>
                  </a:lnTo>
                  <a:cubicBezTo>
                    <a:pt x="492799" y="537634"/>
                    <a:pt x="472520" y="547840"/>
                    <a:pt x="450968" y="547840"/>
                  </a:cubicBezTo>
                  <a:lnTo>
                    <a:pt x="229170" y="547840"/>
                  </a:lnTo>
                  <a:cubicBezTo>
                    <a:pt x="207619" y="547840"/>
                    <a:pt x="187340" y="537634"/>
                    <a:pt x="174500" y="520325"/>
                  </a:cubicBezTo>
                  <a:lnTo>
                    <a:pt x="12122" y="301435"/>
                  </a:lnTo>
                  <a:cubicBezTo>
                    <a:pt x="0" y="285094"/>
                    <a:pt x="0" y="262745"/>
                    <a:pt x="12122" y="246405"/>
                  </a:cubicBezTo>
                  <a:lnTo>
                    <a:pt x="174500" y="27515"/>
                  </a:lnTo>
                  <a:cubicBezTo>
                    <a:pt x="187340" y="10206"/>
                    <a:pt x="207619" y="0"/>
                    <a:pt x="229170" y="0"/>
                  </a:cubicBezTo>
                  <a:lnTo>
                    <a:pt x="450968" y="0"/>
                  </a:lnTo>
                  <a:cubicBezTo>
                    <a:pt x="472520" y="0"/>
                    <a:pt x="492799" y="10206"/>
                    <a:pt x="505639" y="27515"/>
                  </a:cubicBezTo>
                  <a:lnTo>
                    <a:pt x="668016" y="246405"/>
                  </a:lnTo>
                  <a:cubicBezTo>
                    <a:pt x="680138" y="262745"/>
                    <a:pt x="680138" y="285094"/>
                    <a:pt x="668016" y="301435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 rot="7353578">
            <a:off x="1207125" y="8414815"/>
            <a:ext cx="6279545" cy="1610757"/>
          </a:xfrm>
          <a:custGeom>
            <a:avLst/>
            <a:gdLst/>
            <a:ahLst/>
            <a:cxnLst/>
            <a:rect l="l" t="t" r="r" b="b"/>
            <a:pathLst>
              <a:path w="6279545" h="1610757">
                <a:moveTo>
                  <a:pt x="0" y="0"/>
                </a:moveTo>
                <a:lnTo>
                  <a:pt x="6279545" y="0"/>
                </a:lnTo>
                <a:lnTo>
                  <a:pt x="6279545" y="1610757"/>
                </a:lnTo>
                <a:lnTo>
                  <a:pt x="0" y="161075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35000"/>
            </a:blip>
            <a:stretch>
              <a:fillRect t="-1167" b="-1167"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11" name="Group 11"/>
          <p:cNvGrpSpPr/>
          <p:nvPr/>
        </p:nvGrpSpPr>
        <p:grpSpPr>
          <a:xfrm>
            <a:off x="1978345" y="6920033"/>
            <a:ext cx="3730241" cy="3205676"/>
            <a:chOff x="0" y="0"/>
            <a:chExt cx="812800" cy="698500"/>
          </a:xfrm>
        </p:grpSpPr>
        <p:sp>
          <p:nvSpPr>
            <p:cNvPr id="12" name="Freeform 12"/>
            <p:cNvSpPr/>
            <p:nvPr/>
          </p:nvSpPr>
          <p:spPr>
            <a:xfrm>
              <a:off x="3587" y="0"/>
              <a:ext cx="805626" cy="698500"/>
            </a:xfrm>
            <a:custGeom>
              <a:avLst/>
              <a:gdLst/>
              <a:ahLst/>
              <a:cxnLst/>
              <a:rect l="l" t="t" r="r" b="b"/>
              <a:pathLst>
                <a:path w="805626" h="698500">
                  <a:moveTo>
                    <a:pt x="799819" y="365395"/>
                  </a:moveTo>
                  <a:lnTo>
                    <a:pt x="615407" y="682355"/>
                  </a:lnTo>
                  <a:cubicBezTo>
                    <a:pt x="609591" y="692351"/>
                    <a:pt x="598899" y="698500"/>
                    <a:pt x="587334" y="698500"/>
                  </a:cubicBezTo>
                  <a:lnTo>
                    <a:pt x="218292" y="698500"/>
                  </a:lnTo>
                  <a:cubicBezTo>
                    <a:pt x="206727" y="698500"/>
                    <a:pt x="196035" y="692351"/>
                    <a:pt x="190219" y="682355"/>
                  </a:cubicBezTo>
                  <a:lnTo>
                    <a:pt x="5807" y="365395"/>
                  </a:lnTo>
                  <a:cubicBezTo>
                    <a:pt x="0" y="355415"/>
                    <a:pt x="0" y="343085"/>
                    <a:pt x="5807" y="333105"/>
                  </a:cubicBezTo>
                  <a:lnTo>
                    <a:pt x="190219" y="16145"/>
                  </a:lnTo>
                  <a:cubicBezTo>
                    <a:pt x="196035" y="6149"/>
                    <a:pt x="206727" y="0"/>
                    <a:pt x="218292" y="0"/>
                  </a:cubicBezTo>
                  <a:lnTo>
                    <a:pt x="587334" y="0"/>
                  </a:lnTo>
                  <a:cubicBezTo>
                    <a:pt x="598899" y="0"/>
                    <a:pt x="609591" y="6149"/>
                    <a:pt x="615407" y="16145"/>
                  </a:cubicBezTo>
                  <a:lnTo>
                    <a:pt x="799819" y="333105"/>
                  </a:lnTo>
                  <a:cubicBezTo>
                    <a:pt x="805626" y="343085"/>
                    <a:pt x="805626" y="355415"/>
                    <a:pt x="799819" y="365395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7510640" y="3264450"/>
            <a:ext cx="9042827" cy="6410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00"/>
              </a:lnSpc>
            </a:pPr>
            <a:r>
              <a:rPr lang="en-US" sz="6000" b="1">
                <a:solidFill>
                  <a:srgbClr val="243B55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РОЗДІЛ 3. ПЕДАГОГІЧНА ДІЯЛЬНІСТЬ ПЕДАГОГІЧНИХ ПРАЦІВНИКІВ ЗАКЛАДУ ОСВІТИ </a:t>
            </a:r>
          </a:p>
          <a:p>
            <a:pPr algn="l">
              <a:lnSpc>
                <a:spcPts val="7200"/>
              </a:lnSpc>
            </a:pPr>
            <a:endParaRPr lang="en-US" sz="6000" b="1">
              <a:solidFill>
                <a:srgbClr val="243B55"/>
              </a:solidFill>
              <a:latin typeface="Lora Bold" panose="00000800000000000000"/>
              <a:ea typeface="Lora Bold" panose="00000800000000000000"/>
              <a:cs typeface="Lora Bold" panose="00000800000000000000"/>
              <a:sym typeface="Lora Bold" panose="00000800000000000000"/>
            </a:endParaRPr>
          </a:p>
        </p:txBody>
      </p:sp>
      <p:grpSp>
        <p:nvGrpSpPr>
          <p:cNvPr id="17" name="Group 17"/>
          <p:cNvGrpSpPr/>
          <p:nvPr/>
        </p:nvGrpSpPr>
        <p:grpSpPr>
          <a:xfrm>
            <a:off x="11442629" y="-5751980"/>
            <a:ext cx="10502929" cy="9025955"/>
            <a:chOff x="0" y="0"/>
            <a:chExt cx="812800" cy="698500"/>
          </a:xfrm>
        </p:grpSpPr>
        <p:sp>
          <p:nvSpPr>
            <p:cNvPr id="18" name="Freeform 18"/>
            <p:cNvSpPr/>
            <p:nvPr/>
          </p:nvSpPr>
          <p:spPr>
            <a:xfrm>
              <a:off x="4813" y="0"/>
              <a:ext cx="803175" cy="698500"/>
            </a:xfrm>
            <a:custGeom>
              <a:avLst/>
              <a:gdLst/>
              <a:ahLst/>
              <a:cxnLst/>
              <a:rect l="l" t="t" r="r" b="b"/>
              <a:pathLst>
                <a:path w="803175" h="698500">
                  <a:moveTo>
                    <a:pt x="795383" y="370912"/>
                  </a:moveTo>
                  <a:lnTo>
                    <a:pt x="617391" y="676838"/>
                  </a:lnTo>
                  <a:cubicBezTo>
                    <a:pt x="609587" y="690249"/>
                    <a:pt x="595241" y="698500"/>
                    <a:pt x="579725" y="698500"/>
                  </a:cubicBezTo>
                  <a:lnTo>
                    <a:pt x="223449" y="698500"/>
                  </a:lnTo>
                  <a:cubicBezTo>
                    <a:pt x="207933" y="698500"/>
                    <a:pt x="193587" y="690249"/>
                    <a:pt x="185783" y="676838"/>
                  </a:cubicBezTo>
                  <a:lnTo>
                    <a:pt x="7791" y="370912"/>
                  </a:lnTo>
                  <a:cubicBezTo>
                    <a:pt x="0" y="357522"/>
                    <a:pt x="0" y="340978"/>
                    <a:pt x="7791" y="327588"/>
                  </a:cubicBezTo>
                  <a:lnTo>
                    <a:pt x="185783" y="21662"/>
                  </a:lnTo>
                  <a:cubicBezTo>
                    <a:pt x="193587" y="8251"/>
                    <a:pt x="207933" y="0"/>
                    <a:pt x="223449" y="0"/>
                  </a:cubicBezTo>
                  <a:lnTo>
                    <a:pt x="579725" y="0"/>
                  </a:lnTo>
                  <a:cubicBezTo>
                    <a:pt x="595241" y="0"/>
                    <a:pt x="609587" y="8251"/>
                    <a:pt x="617391" y="21662"/>
                  </a:cubicBezTo>
                  <a:lnTo>
                    <a:pt x="795383" y="327588"/>
                  </a:lnTo>
                  <a:cubicBezTo>
                    <a:pt x="803174" y="340978"/>
                    <a:pt x="803174" y="357522"/>
                    <a:pt x="795383" y="370912"/>
                  </a:cubicBezTo>
                  <a:close/>
                </a:path>
              </a:pathLst>
            </a:custGeom>
            <a:solidFill>
              <a:srgbClr val="16578D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3573908" y="-4096368"/>
            <a:ext cx="8000049" cy="6875042"/>
            <a:chOff x="0" y="0"/>
            <a:chExt cx="812800" cy="698500"/>
          </a:xfrm>
        </p:grpSpPr>
        <p:sp>
          <p:nvSpPr>
            <p:cNvPr id="21" name="Freeform 21"/>
            <p:cNvSpPr/>
            <p:nvPr/>
          </p:nvSpPr>
          <p:spPr>
            <a:xfrm>
              <a:off x="6318" y="0"/>
              <a:ext cx="800164" cy="698500"/>
            </a:xfrm>
            <a:custGeom>
              <a:avLst/>
              <a:gdLst/>
              <a:ahLst/>
              <a:cxnLst/>
              <a:rect l="l" t="t" r="r" b="b"/>
              <a:pathLst>
                <a:path w="800164" h="698500">
                  <a:moveTo>
                    <a:pt x="789935" y="377690"/>
                  </a:moveTo>
                  <a:lnTo>
                    <a:pt x="619829" y="670060"/>
                  </a:lnTo>
                  <a:cubicBezTo>
                    <a:pt x="609584" y="687668"/>
                    <a:pt x="590750" y="698500"/>
                    <a:pt x="570379" y="698500"/>
                  </a:cubicBezTo>
                  <a:lnTo>
                    <a:pt x="229785" y="698500"/>
                  </a:lnTo>
                  <a:cubicBezTo>
                    <a:pt x="209414" y="698500"/>
                    <a:pt x="190580" y="687668"/>
                    <a:pt x="180335" y="670060"/>
                  </a:cubicBezTo>
                  <a:lnTo>
                    <a:pt x="10229" y="377690"/>
                  </a:lnTo>
                  <a:cubicBezTo>
                    <a:pt x="0" y="360109"/>
                    <a:pt x="0" y="338391"/>
                    <a:pt x="10229" y="320810"/>
                  </a:cubicBezTo>
                  <a:lnTo>
                    <a:pt x="180335" y="28440"/>
                  </a:lnTo>
                  <a:cubicBezTo>
                    <a:pt x="190580" y="10832"/>
                    <a:pt x="209414" y="0"/>
                    <a:pt x="229785" y="0"/>
                  </a:cubicBezTo>
                  <a:lnTo>
                    <a:pt x="570379" y="0"/>
                  </a:lnTo>
                  <a:cubicBezTo>
                    <a:pt x="590750" y="0"/>
                    <a:pt x="609584" y="10832"/>
                    <a:pt x="619829" y="28440"/>
                  </a:cubicBezTo>
                  <a:lnTo>
                    <a:pt x="789935" y="320810"/>
                  </a:lnTo>
                  <a:cubicBezTo>
                    <a:pt x="800164" y="338391"/>
                    <a:pt x="800164" y="360109"/>
                    <a:pt x="789935" y="377690"/>
                  </a:cubicBezTo>
                  <a:close/>
                </a:path>
              </a:pathLst>
            </a:custGeom>
            <a:solidFill>
              <a:srgbClr val="243B55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5925325" y="440431"/>
            <a:ext cx="3297214" cy="2833543"/>
            <a:chOff x="0" y="0"/>
            <a:chExt cx="812800" cy="698500"/>
          </a:xfrm>
        </p:grpSpPr>
        <p:sp>
          <p:nvSpPr>
            <p:cNvPr id="24" name="Freeform 24"/>
            <p:cNvSpPr/>
            <p:nvPr/>
          </p:nvSpPr>
          <p:spPr>
            <a:xfrm>
              <a:off x="4058" y="0"/>
              <a:ext cx="804684" cy="698500"/>
            </a:xfrm>
            <a:custGeom>
              <a:avLst/>
              <a:gdLst/>
              <a:ahLst/>
              <a:cxnLst/>
              <a:rect l="l" t="t" r="r" b="b"/>
              <a:pathLst>
                <a:path w="804684" h="698500">
                  <a:moveTo>
                    <a:pt x="798115" y="367516"/>
                  </a:moveTo>
                  <a:lnTo>
                    <a:pt x="616169" y="680234"/>
                  </a:lnTo>
                  <a:cubicBezTo>
                    <a:pt x="609590" y="691543"/>
                    <a:pt x="597493" y="698500"/>
                    <a:pt x="584410" y="698500"/>
                  </a:cubicBezTo>
                  <a:lnTo>
                    <a:pt x="220274" y="698500"/>
                  </a:lnTo>
                  <a:cubicBezTo>
                    <a:pt x="207191" y="698500"/>
                    <a:pt x="195094" y="691543"/>
                    <a:pt x="188515" y="680234"/>
                  </a:cubicBezTo>
                  <a:lnTo>
                    <a:pt x="6569" y="367516"/>
                  </a:lnTo>
                  <a:cubicBezTo>
                    <a:pt x="0" y="356225"/>
                    <a:pt x="0" y="342275"/>
                    <a:pt x="6569" y="330984"/>
                  </a:cubicBezTo>
                  <a:lnTo>
                    <a:pt x="188515" y="18266"/>
                  </a:lnTo>
                  <a:cubicBezTo>
                    <a:pt x="195094" y="6957"/>
                    <a:pt x="207191" y="0"/>
                    <a:pt x="220274" y="0"/>
                  </a:cubicBezTo>
                  <a:lnTo>
                    <a:pt x="584410" y="0"/>
                  </a:lnTo>
                  <a:cubicBezTo>
                    <a:pt x="597493" y="0"/>
                    <a:pt x="609590" y="6957"/>
                    <a:pt x="616169" y="18266"/>
                  </a:cubicBezTo>
                  <a:lnTo>
                    <a:pt x="798115" y="330984"/>
                  </a:lnTo>
                  <a:cubicBezTo>
                    <a:pt x="804684" y="342275"/>
                    <a:pt x="804684" y="356225"/>
                    <a:pt x="798115" y="36751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6" name="Freeform 26"/>
          <p:cNvSpPr/>
          <p:nvPr/>
        </p:nvSpPr>
        <p:spPr>
          <a:xfrm>
            <a:off x="-988600" y="-658846"/>
            <a:ext cx="2966944" cy="2570115"/>
          </a:xfrm>
          <a:custGeom>
            <a:avLst/>
            <a:gdLst/>
            <a:ahLst/>
            <a:cxnLst/>
            <a:rect l="l" t="t" r="r" b="b"/>
            <a:pathLst>
              <a:path w="2966944" h="2570115">
                <a:moveTo>
                  <a:pt x="0" y="0"/>
                </a:moveTo>
                <a:lnTo>
                  <a:pt x="2966945" y="0"/>
                </a:lnTo>
                <a:lnTo>
                  <a:pt x="2966945" y="2570115"/>
                </a:lnTo>
                <a:lnTo>
                  <a:pt x="0" y="257011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5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27" name="Freeform 27"/>
          <p:cNvSpPr/>
          <p:nvPr/>
        </p:nvSpPr>
        <p:spPr>
          <a:xfrm>
            <a:off x="-675504" y="10059862"/>
            <a:ext cx="1351009" cy="454277"/>
          </a:xfrm>
          <a:custGeom>
            <a:avLst/>
            <a:gdLst/>
            <a:ahLst/>
            <a:cxnLst/>
            <a:rect l="l" t="t" r="r" b="b"/>
            <a:pathLst>
              <a:path w="1351009" h="454277">
                <a:moveTo>
                  <a:pt x="0" y="0"/>
                </a:moveTo>
                <a:lnTo>
                  <a:pt x="1351008" y="0"/>
                </a:lnTo>
                <a:lnTo>
                  <a:pt x="1351008" y="454276"/>
                </a:lnTo>
                <a:lnTo>
                  <a:pt x="0" y="4542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28" name="Freeform 28"/>
          <p:cNvSpPr/>
          <p:nvPr/>
        </p:nvSpPr>
        <p:spPr>
          <a:xfrm>
            <a:off x="13573908" y="-444369"/>
            <a:ext cx="1177504" cy="797759"/>
          </a:xfrm>
          <a:custGeom>
            <a:avLst/>
            <a:gdLst/>
            <a:ahLst/>
            <a:cxnLst/>
            <a:rect l="l" t="t" r="r" b="b"/>
            <a:pathLst>
              <a:path w="1177504" h="797759">
                <a:moveTo>
                  <a:pt x="0" y="0"/>
                </a:moveTo>
                <a:lnTo>
                  <a:pt x="1177504" y="0"/>
                </a:lnTo>
                <a:lnTo>
                  <a:pt x="1177504" y="797760"/>
                </a:lnTo>
                <a:lnTo>
                  <a:pt x="0" y="79776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29" name="Freeform 29"/>
          <p:cNvSpPr/>
          <p:nvPr/>
        </p:nvSpPr>
        <p:spPr>
          <a:xfrm rot="-10800000">
            <a:off x="-308460" y="-758506"/>
            <a:ext cx="2164275" cy="1111896"/>
          </a:xfrm>
          <a:custGeom>
            <a:avLst/>
            <a:gdLst/>
            <a:ahLst/>
            <a:cxnLst/>
            <a:rect l="l" t="t" r="r" b="b"/>
            <a:pathLst>
              <a:path w="2164275" h="1111896">
                <a:moveTo>
                  <a:pt x="0" y="0"/>
                </a:moveTo>
                <a:lnTo>
                  <a:pt x="2164275" y="0"/>
                </a:lnTo>
                <a:lnTo>
                  <a:pt x="2164275" y="1111897"/>
                </a:lnTo>
                <a:lnTo>
                  <a:pt x="0" y="111189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0" name="Freeform 30"/>
          <p:cNvSpPr/>
          <p:nvPr/>
        </p:nvSpPr>
        <p:spPr>
          <a:xfrm rot="-10800000" flipV="1">
            <a:off x="16553467" y="9975766"/>
            <a:ext cx="2164275" cy="1111896"/>
          </a:xfrm>
          <a:custGeom>
            <a:avLst/>
            <a:gdLst/>
            <a:ahLst/>
            <a:cxnLst/>
            <a:rect l="l" t="t" r="r" b="b"/>
            <a:pathLst>
              <a:path w="2164275" h="1111896">
                <a:moveTo>
                  <a:pt x="0" y="1111896"/>
                </a:moveTo>
                <a:lnTo>
                  <a:pt x="2164275" y="1111896"/>
                </a:lnTo>
                <a:lnTo>
                  <a:pt x="2164275" y="0"/>
                </a:lnTo>
                <a:lnTo>
                  <a:pt x="0" y="0"/>
                </a:lnTo>
                <a:lnTo>
                  <a:pt x="0" y="1111896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16"/>
          <a:srcRect t="25844" r="3148"/>
          <a:stretch>
            <a:fillRect/>
          </a:stretch>
        </p:blipFill>
        <p:spPr>
          <a:xfrm>
            <a:off x="-1945306" y="5027646"/>
            <a:ext cx="7710527" cy="5600699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325621" y="8006339"/>
            <a:ext cx="8599530" cy="7814823"/>
          </a:xfrm>
          <a:custGeom>
            <a:avLst/>
            <a:gdLst/>
            <a:ahLst/>
            <a:cxnLst/>
            <a:rect l="l" t="t" r="r" b="b"/>
            <a:pathLst>
              <a:path w="8599530" h="7814823">
                <a:moveTo>
                  <a:pt x="0" y="0"/>
                </a:moveTo>
                <a:lnTo>
                  <a:pt x="8599531" y="0"/>
                </a:lnTo>
                <a:lnTo>
                  <a:pt x="8599531" y="7814823"/>
                </a:lnTo>
                <a:lnTo>
                  <a:pt x="0" y="781482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3" name="Group 3"/>
          <p:cNvGrpSpPr/>
          <p:nvPr/>
        </p:nvGrpSpPr>
        <p:grpSpPr>
          <a:xfrm>
            <a:off x="10794405" y="8525396"/>
            <a:ext cx="8760958" cy="7528948"/>
            <a:chOff x="0" y="0"/>
            <a:chExt cx="812800" cy="698500"/>
          </a:xfrm>
        </p:grpSpPr>
        <p:sp>
          <p:nvSpPr>
            <p:cNvPr id="4" name="Freeform 4"/>
            <p:cNvSpPr/>
            <p:nvPr/>
          </p:nvSpPr>
          <p:spPr>
            <a:xfrm>
              <a:off x="6448" y="0"/>
              <a:ext cx="799904" cy="698500"/>
            </a:xfrm>
            <a:custGeom>
              <a:avLst/>
              <a:gdLst/>
              <a:ahLst/>
              <a:cxnLst/>
              <a:rect l="l" t="t" r="r" b="b"/>
              <a:pathLst>
                <a:path w="799904" h="698500">
                  <a:moveTo>
                    <a:pt x="789465" y="378275"/>
                  </a:moveTo>
                  <a:lnTo>
                    <a:pt x="620039" y="669475"/>
                  </a:lnTo>
                  <a:cubicBezTo>
                    <a:pt x="609584" y="687445"/>
                    <a:pt x="590362" y="698500"/>
                    <a:pt x="569572" y="698500"/>
                  </a:cubicBezTo>
                  <a:lnTo>
                    <a:pt x="230332" y="698500"/>
                  </a:lnTo>
                  <a:cubicBezTo>
                    <a:pt x="209542" y="698500"/>
                    <a:pt x="190320" y="687445"/>
                    <a:pt x="179865" y="669475"/>
                  </a:cubicBezTo>
                  <a:lnTo>
                    <a:pt x="10439" y="378275"/>
                  </a:lnTo>
                  <a:cubicBezTo>
                    <a:pt x="0" y="360333"/>
                    <a:pt x="0" y="338167"/>
                    <a:pt x="10439" y="320225"/>
                  </a:cubicBezTo>
                  <a:lnTo>
                    <a:pt x="179865" y="29025"/>
                  </a:lnTo>
                  <a:cubicBezTo>
                    <a:pt x="190320" y="11055"/>
                    <a:pt x="209542" y="0"/>
                    <a:pt x="230332" y="0"/>
                  </a:cubicBezTo>
                  <a:lnTo>
                    <a:pt x="569572" y="0"/>
                  </a:lnTo>
                  <a:cubicBezTo>
                    <a:pt x="590362" y="0"/>
                    <a:pt x="609584" y="11055"/>
                    <a:pt x="620039" y="29025"/>
                  </a:cubicBezTo>
                  <a:lnTo>
                    <a:pt x="789465" y="320225"/>
                  </a:lnTo>
                  <a:cubicBezTo>
                    <a:pt x="799904" y="338167"/>
                    <a:pt x="799904" y="360333"/>
                    <a:pt x="789465" y="378275"/>
                  </a:cubicBezTo>
                  <a:close/>
                </a:path>
              </a:pathLst>
            </a:custGeom>
            <a:gradFill rotWithShape="1">
              <a:gsLst>
                <a:gs pos="0">
                  <a:srgbClr val="FFDE00">
                    <a:alpha val="100000"/>
                  </a:srgbClr>
                </a:gs>
                <a:gs pos="50000">
                  <a:srgbClr val="FFDE00">
                    <a:alpha val="100000"/>
                  </a:srgbClr>
                </a:gs>
                <a:gs pos="100000">
                  <a:srgbClr val="FF992F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5495340" y="3438536"/>
            <a:ext cx="7573225" cy="6508240"/>
            <a:chOff x="0" y="0"/>
            <a:chExt cx="812800" cy="698500"/>
          </a:xfrm>
        </p:grpSpPr>
        <p:sp>
          <p:nvSpPr>
            <p:cNvPr id="7" name="Freeform 7"/>
            <p:cNvSpPr/>
            <p:nvPr/>
          </p:nvSpPr>
          <p:spPr>
            <a:xfrm>
              <a:off x="7067" y="0"/>
              <a:ext cx="798666" cy="698500"/>
            </a:xfrm>
            <a:custGeom>
              <a:avLst/>
              <a:gdLst/>
              <a:ahLst/>
              <a:cxnLst/>
              <a:rect l="l" t="t" r="r" b="b"/>
              <a:pathLst>
                <a:path w="798666" h="698500">
                  <a:moveTo>
                    <a:pt x="787226" y="381060"/>
                  </a:moveTo>
                  <a:lnTo>
                    <a:pt x="621040" y="666690"/>
                  </a:lnTo>
                  <a:cubicBezTo>
                    <a:pt x="609582" y="686384"/>
                    <a:pt x="588516" y="698500"/>
                    <a:pt x="565731" y="698500"/>
                  </a:cubicBezTo>
                  <a:lnTo>
                    <a:pt x="232935" y="698500"/>
                  </a:lnTo>
                  <a:cubicBezTo>
                    <a:pt x="210150" y="698500"/>
                    <a:pt x="189084" y="686384"/>
                    <a:pt x="177626" y="666690"/>
                  </a:cubicBezTo>
                  <a:lnTo>
                    <a:pt x="11440" y="381060"/>
                  </a:lnTo>
                  <a:cubicBezTo>
                    <a:pt x="0" y="361396"/>
                    <a:pt x="0" y="337104"/>
                    <a:pt x="11440" y="317440"/>
                  </a:cubicBezTo>
                  <a:lnTo>
                    <a:pt x="177626" y="31810"/>
                  </a:lnTo>
                  <a:cubicBezTo>
                    <a:pt x="189084" y="12116"/>
                    <a:pt x="210150" y="0"/>
                    <a:pt x="232935" y="0"/>
                  </a:cubicBezTo>
                  <a:lnTo>
                    <a:pt x="565731" y="0"/>
                  </a:lnTo>
                  <a:cubicBezTo>
                    <a:pt x="588516" y="0"/>
                    <a:pt x="609582" y="12116"/>
                    <a:pt x="621040" y="31810"/>
                  </a:cubicBezTo>
                  <a:lnTo>
                    <a:pt x="787226" y="317440"/>
                  </a:lnTo>
                  <a:cubicBezTo>
                    <a:pt x="798666" y="337104"/>
                    <a:pt x="798666" y="361396"/>
                    <a:pt x="787226" y="381060"/>
                  </a:cubicBezTo>
                  <a:close/>
                </a:path>
              </a:pathLst>
            </a:custGeom>
            <a:solidFill>
              <a:srgbClr val="112D4E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205044" y="4097402"/>
            <a:ext cx="6172867" cy="5304807"/>
            <a:chOff x="0" y="0"/>
            <a:chExt cx="812800" cy="698500"/>
          </a:xfrm>
        </p:grpSpPr>
        <p:sp>
          <p:nvSpPr>
            <p:cNvPr id="10" name="Freeform 10"/>
            <p:cNvSpPr/>
            <p:nvPr/>
          </p:nvSpPr>
          <p:spPr>
            <a:xfrm>
              <a:off x="8670" y="0"/>
              <a:ext cx="795460" cy="698500"/>
            </a:xfrm>
            <a:custGeom>
              <a:avLst/>
              <a:gdLst/>
              <a:ahLst/>
              <a:cxnLst/>
              <a:rect l="l" t="t" r="r" b="b"/>
              <a:pathLst>
                <a:path w="795460" h="698500">
                  <a:moveTo>
                    <a:pt x="781424" y="388276"/>
                  </a:moveTo>
                  <a:lnTo>
                    <a:pt x="623636" y="659474"/>
                  </a:lnTo>
                  <a:cubicBezTo>
                    <a:pt x="609578" y="683636"/>
                    <a:pt x="583733" y="698500"/>
                    <a:pt x="555779" y="698500"/>
                  </a:cubicBezTo>
                  <a:lnTo>
                    <a:pt x="239681" y="698500"/>
                  </a:lnTo>
                  <a:cubicBezTo>
                    <a:pt x="211727" y="698500"/>
                    <a:pt x="185882" y="683636"/>
                    <a:pt x="171824" y="659474"/>
                  </a:cubicBezTo>
                  <a:lnTo>
                    <a:pt x="14036" y="388276"/>
                  </a:lnTo>
                  <a:cubicBezTo>
                    <a:pt x="0" y="364152"/>
                    <a:pt x="0" y="334348"/>
                    <a:pt x="14036" y="310224"/>
                  </a:cubicBezTo>
                  <a:lnTo>
                    <a:pt x="171824" y="39026"/>
                  </a:lnTo>
                  <a:cubicBezTo>
                    <a:pt x="185882" y="14864"/>
                    <a:pt x="211727" y="0"/>
                    <a:pt x="239681" y="0"/>
                  </a:cubicBezTo>
                  <a:lnTo>
                    <a:pt x="555779" y="0"/>
                  </a:lnTo>
                  <a:cubicBezTo>
                    <a:pt x="583733" y="0"/>
                    <a:pt x="609578" y="14864"/>
                    <a:pt x="623636" y="39026"/>
                  </a:cubicBezTo>
                  <a:lnTo>
                    <a:pt x="781424" y="310224"/>
                  </a:lnTo>
                  <a:cubicBezTo>
                    <a:pt x="795460" y="334348"/>
                    <a:pt x="795460" y="364152"/>
                    <a:pt x="781424" y="38827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rnd">
              <a:gradFill>
                <a:gsLst>
                  <a:gs pos="0">
                    <a:srgbClr val="112D4E">
                      <a:alpha val="100000"/>
                    </a:srgbClr>
                  </a:gs>
                  <a:gs pos="50000">
                    <a:srgbClr val="255389">
                      <a:alpha val="100000"/>
                    </a:srgbClr>
                  </a:gs>
                  <a:gs pos="100000">
                    <a:srgbClr val="2A96E4">
                      <a:alpha val="100000"/>
                    </a:srgbClr>
                  </a:gs>
                </a:gsLst>
                <a:lin ang="5400000"/>
              </a:gradFill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3412213" y="-2214776"/>
            <a:ext cx="6933679" cy="6300980"/>
          </a:xfrm>
          <a:custGeom>
            <a:avLst/>
            <a:gdLst/>
            <a:ahLst/>
            <a:cxnLst/>
            <a:rect l="l" t="t" r="r" b="b"/>
            <a:pathLst>
              <a:path w="6933679" h="6300980">
                <a:moveTo>
                  <a:pt x="0" y="0"/>
                </a:moveTo>
                <a:lnTo>
                  <a:pt x="6933679" y="0"/>
                </a:lnTo>
                <a:lnTo>
                  <a:pt x="6933679" y="6300981"/>
                </a:lnTo>
                <a:lnTo>
                  <a:pt x="0" y="63009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3" name="Freeform 13"/>
          <p:cNvSpPr/>
          <p:nvPr/>
        </p:nvSpPr>
        <p:spPr>
          <a:xfrm>
            <a:off x="12924541" y="5989774"/>
            <a:ext cx="2712950" cy="3534788"/>
          </a:xfrm>
          <a:custGeom>
            <a:avLst/>
            <a:gdLst/>
            <a:ahLst/>
            <a:cxnLst/>
            <a:rect l="l" t="t" r="r" b="b"/>
            <a:pathLst>
              <a:path w="2712950" h="3534788">
                <a:moveTo>
                  <a:pt x="0" y="0"/>
                </a:moveTo>
                <a:lnTo>
                  <a:pt x="2712950" y="0"/>
                </a:lnTo>
                <a:lnTo>
                  <a:pt x="2712950" y="3534788"/>
                </a:lnTo>
                <a:lnTo>
                  <a:pt x="0" y="35347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14" name="Group 14"/>
          <p:cNvGrpSpPr/>
          <p:nvPr/>
        </p:nvGrpSpPr>
        <p:grpSpPr>
          <a:xfrm rot="-5478636">
            <a:off x="15809284" y="4405847"/>
            <a:ext cx="1845214" cy="2147158"/>
            <a:chOff x="0" y="0"/>
            <a:chExt cx="6985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4847"/>
              <a:ext cx="698500" cy="803107"/>
            </a:xfrm>
            <a:custGeom>
              <a:avLst/>
              <a:gdLst/>
              <a:ahLst/>
              <a:cxnLst/>
              <a:rect l="l" t="t" r="r" b="b"/>
              <a:pathLst>
                <a:path w="698500" h="803107">
                  <a:moveTo>
                    <a:pt x="371066" y="7846"/>
                  </a:moveTo>
                  <a:lnTo>
                    <a:pt x="676684" y="185660"/>
                  </a:lnTo>
                  <a:cubicBezTo>
                    <a:pt x="690191" y="193519"/>
                    <a:pt x="698500" y="207966"/>
                    <a:pt x="698500" y="223593"/>
                  </a:cubicBezTo>
                  <a:lnTo>
                    <a:pt x="698500" y="579513"/>
                  </a:lnTo>
                  <a:cubicBezTo>
                    <a:pt x="698500" y="595140"/>
                    <a:pt x="690191" y="609587"/>
                    <a:pt x="676684" y="617446"/>
                  </a:cubicBezTo>
                  <a:lnTo>
                    <a:pt x="371066" y="795260"/>
                  </a:lnTo>
                  <a:cubicBezTo>
                    <a:pt x="357580" y="803106"/>
                    <a:pt x="340920" y="803106"/>
                    <a:pt x="327434" y="795260"/>
                  </a:cubicBezTo>
                  <a:lnTo>
                    <a:pt x="21816" y="617446"/>
                  </a:lnTo>
                  <a:cubicBezTo>
                    <a:pt x="8309" y="609587"/>
                    <a:pt x="0" y="595140"/>
                    <a:pt x="0" y="579513"/>
                  </a:cubicBezTo>
                  <a:lnTo>
                    <a:pt x="0" y="223593"/>
                  </a:lnTo>
                  <a:cubicBezTo>
                    <a:pt x="0" y="207966"/>
                    <a:pt x="8309" y="193519"/>
                    <a:pt x="21816" y="185660"/>
                  </a:cubicBezTo>
                  <a:lnTo>
                    <a:pt x="327434" y="7846"/>
                  </a:lnTo>
                  <a:cubicBezTo>
                    <a:pt x="340920" y="0"/>
                    <a:pt x="357580" y="0"/>
                    <a:pt x="371066" y="784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33350" cap="sq">
              <a:gradFill>
                <a:gsLst>
                  <a:gs pos="0">
                    <a:srgbClr val="FFB613">
                      <a:alpha val="100000"/>
                    </a:srgbClr>
                  </a:gs>
                  <a:gs pos="100000">
                    <a:srgbClr val="FFE42F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101600"/>
              <a:ext cx="698500" cy="571500"/>
            </a:xfrm>
            <a:prstGeom prst="rect">
              <a:avLst/>
            </a:prstGeom>
          </p:spPr>
          <p:txBody>
            <a:bodyPr lIns="120277" tIns="120277" rIns="120277" bIns="120277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332026" y="1199604"/>
            <a:ext cx="866162" cy="866162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B613">
                    <a:alpha val="100000"/>
                  </a:srgbClr>
                </a:gs>
                <a:gs pos="100000">
                  <a:srgbClr val="FFE42F">
                    <a:alpha val="100000"/>
                  </a:srgbClr>
                </a:gs>
              </a:gsLst>
              <a:lin ang="5400000"/>
            </a:gradFill>
            <a:ln w="66675" cap="sq">
              <a:gradFill>
                <a:gsLst>
                  <a:gs pos="0">
                    <a:srgbClr val="3183ED">
                      <a:alpha val="100000"/>
                    </a:srgbClr>
                  </a:gs>
                  <a:gs pos="100000">
                    <a:srgbClr val="56CCF2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2333906" y="374956"/>
            <a:ext cx="866162" cy="866162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B613">
                    <a:alpha val="100000"/>
                  </a:srgbClr>
                </a:gs>
                <a:gs pos="100000">
                  <a:srgbClr val="FFE42F">
                    <a:alpha val="100000"/>
                  </a:srgbClr>
                </a:gs>
              </a:gsLst>
              <a:lin ang="5400000"/>
            </a:gradFill>
            <a:ln w="66675" cap="sq">
              <a:gradFill>
                <a:gsLst>
                  <a:gs pos="0">
                    <a:srgbClr val="3183ED">
                      <a:alpha val="100000"/>
                    </a:srgbClr>
                  </a:gs>
                  <a:gs pos="100000">
                    <a:srgbClr val="56CCF2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3730615" y="-1789806"/>
            <a:ext cx="5824748" cy="5005643"/>
            <a:chOff x="0" y="0"/>
            <a:chExt cx="812800" cy="698500"/>
          </a:xfrm>
        </p:grpSpPr>
        <p:sp>
          <p:nvSpPr>
            <p:cNvPr id="24" name="Freeform 24"/>
            <p:cNvSpPr/>
            <p:nvPr/>
          </p:nvSpPr>
          <p:spPr>
            <a:xfrm>
              <a:off x="9699" y="0"/>
              <a:ext cx="793403" cy="698500"/>
            </a:xfrm>
            <a:custGeom>
              <a:avLst/>
              <a:gdLst/>
              <a:ahLst/>
              <a:cxnLst/>
              <a:rect l="l" t="t" r="r" b="b"/>
              <a:pathLst>
                <a:path w="793403" h="698500">
                  <a:moveTo>
                    <a:pt x="777701" y="392906"/>
                  </a:moveTo>
                  <a:lnTo>
                    <a:pt x="625301" y="654844"/>
                  </a:lnTo>
                  <a:cubicBezTo>
                    <a:pt x="609575" y="681872"/>
                    <a:pt x="580664" y="698500"/>
                    <a:pt x="549394" y="698500"/>
                  </a:cubicBezTo>
                  <a:lnTo>
                    <a:pt x="244008" y="698500"/>
                  </a:lnTo>
                  <a:cubicBezTo>
                    <a:pt x="212738" y="698500"/>
                    <a:pt x="183827" y="681872"/>
                    <a:pt x="168101" y="654844"/>
                  </a:cubicBezTo>
                  <a:lnTo>
                    <a:pt x="15701" y="392906"/>
                  </a:lnTo>
                  <a:cubicBezTo>
                    <a:pt x="0" y="365920"/>
                    <a:pt x="0" y="332580"/>
                    <a:pt x="15701" y="305594"/>
                  </a:cubicBezTo>
                  <a:lnTo>
                    <a:pt x="168101" y="43656"/>
                  </a:lnTo>
                  <a:cubicBezTo>
                    <a:pt x="183827" y="16628"/>
                    <a:pt x="212738" y="0"/>
                    <a:pt x="244008" y="0"/>
                  </a:cubicBezTo>
                  <a:lnTo>
                    <a:pt x="549394" y="0"/>
                  </a:lnTo>
                  <a:cubicBezTo>
                    <a:pt x="580664" y="0"/>
                    <a:pt x="609575" y="16628"/>
                    <a:pt x="625301" y="43656"/>
                  </a:cubicBezTo>
                  <a:lnTo>
                    <a:pt x="777701" y="305594"/>
                  </a:lnTo>
                  <a:cubicBezTo>
                    <a:pt x="793402" y="332580"/>
                    <a:pt x="793402" y="365920"/>
                    <a:pt x="777701" y="392906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4142890" y="-1567107"/>
            <a:ext cx="5139062" cy="4560245"/>
            <a:chOff x="0" y="0"/>
            <a:chExt cx="4346359" cy="3856825"/>
          </a:xfrm>
        </p:grpSpPr>
        <p:sp>
          <p:nvSpPr>
            <p:cNvPr id="27" name="Freeform 27"/>
            <p:cNvSpPr/>
            <p:nvPr/>
          </p:nvSpPr>
          <p:spPr>
            <a:xfrm>
              <a:off x="-15494" y="0"/>
              <a:ext cx="4361815" cy="3856863"/>
            </a:xfrm>
            <a:custGeom>
              <a:avLst/>
              <a:gdLst/>
              <a:ahLst/>
              <a:cxnLst/>
              <a:rect l="l" t="t" r="r" b="b"/>
              <a:pathLst>
                <a:path w="4361815" h="3856863">
                  <a:moveTo>
                    <a:pt x="1275207" y="0"/>
                  </a:moveTo>
                  <a:cubicBezTo>
                    <a:pt x="1151509" y="0"/>
                    <a:pt x="1037336" y="65913"/>
                    <a:pt x="975487" y="173101"/>
                  </a:cubicBezTo>
                  <a:lnTo>
                    <a:pt x="61849" y="1755394"/>
                  </a:lnTo>
                  <a:cubicBezTo>
                    <a:pt x="0" y="1862455"/>
                    <a:pt x="0" y="1994408"/>
                    <a:pt x="61849" y="2101469"/>
                  </a:cubicBezTo>
                  <a:lnTo>
                    <a:pt x="975360" y="3683762"/>
                  </a:lnTo>
                  <a:cubicBezTo>
                    <a:pt x="1036701" y="3789934"/>
                    <a:pt x="1149477" y="3855720"/>
                    <a:pt x="1271905" y="3856863"/>
                  </a:cubicBezTo>
                  <a:lnTo>
                    <a:pt x="3105404" y="3856863"/>
                  </a:lnTo>
                  <a:cubicBezTo>
                    <a:pt x="3227832" y="3855720"/>
                    <a:pt x="3340608" y="3789934"/>
                    <a:pt x="3401949" y="3683762"/>
                  </a:cubicBezTo>
                  <a:lnTo>
                    <a:pt x="4315460" y="2101469"/>
                  </a:lnTo>
                  <a:cubicBezTo>
                    <a:pt x="4345940" y="2048764"/>
                    <a:pt x="4361307" y="1990090"/>
                    <a:pt x="4361815" y="1931162"/>
                  </a:cubicBezTo>
                  <a:lnTo>
                    <a:pt x="4361815" y="1925574"/>
                  </a:lnTo>
                  <a:cubicBezTo>
                    <a:pt x="4361307" y="1866773"/>
                    <a:pt x="4345940" y="1807972"/>
                    <a:pt x="4315460" y="1755267"/>
                  </a:cubicBezTo>
                  <a:lnTo>
                    <a:pt x="3401949" y="173101"/>
                  </a:lnTo>
                  <a:cubicBezTo>
                    <a:pt x="3340100" y="65913"/>
                    <a:pt x="3225927" y="0"/>
                    <a:pt x="3102229" y="0"/>
                  </a:cubicBezTo>
                  <a:close/>
                </a:path>
              </a:pathLst>
            </a:custGeom>
            <a:blipFill>
              <a:blip r:embed="rId5"/>
              <a:stretch>
                <a:fillRect l="-16595" r="-16595"/>
              </a:stretch>
            </a:blipFill>
          </p:spPr>
          <p:txBody>
            <a:bodyPr/>
            <a:lstStyle/>
            <a:p>
              <a:endParaRPr lang="uk-UA"/>
            </a:p>
          </p:txBody>
        </p:sp>
      </p:grpSp>
      <p:graphicFrame>
        <p:nvGraphicFramePr>
          <p:cNvPr id="28" name="Table 28"/>
          <p:cNvGraphicFramePr>
            <a:graphicFrameLocks noGrp="1"/>
          </p:cNvGraphicFramePr>
          <p:nvPr/>
        </p:nvGraphicFramePr>
        <p:xfrm>
          <a:off x="6203341" y="713015"/>
          <a:ext cx="8712600" cy="4734390"/>
        </p:xfrm>
        <a:graphic>
          <a:graphicData uri="http://schemas.openxmlformats.org/drawingml/2006/table">
            <a:tbl>
              <a:tblPr/>
              <a:tblGrid>
                <a:gridCol w="12926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7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40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74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54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479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5753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975626">
                <a:tc rowSpan="2">
                  <a:txBody>
                    <a:bodyPr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1800" dirty="0">
                          <a:solidFill>
                            <a:srgbClr val="005BBB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з/п</a:t>
                      </a:r>
                      <a:endParaRPr lang="en-US" sz="1100" dirty="0"/>
                    </a:p>
                    <a:p>
                      <a:pPr algn="l">
                        <a:lnSpc>
                          <a:spcPts val="2520"/>
                        </a:lnSpc>
                      </a:pPr>
                      <a:r>
                        <a:rPr lang="en-US" sz="1800" dirty="0">
                          <a:solidFill>
                            <a:srgbClr val="005BBB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123825" marR="123825" marT="123825" marB="1238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5BBB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Категорія</a:t>
                      </a:r>
                      <a:endParaRPr lang="en-US" sz="1100"/>
                    </a:p>
                    <a:p>
                      <a:pPr algn="l">
                        <a:lnSpc>
                          <a:spcPts val="2520"/>
                        </a:lnSpc>
                      </a:pPr>
                      <a:r>
                        <a:rPr lang="en-US" sz="1800">
                          <a:solidFill>
                            <a:srgbClr val="005BBB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123825" marR="123825" marT="123825" marB="1238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 marL="123825" marR="123825" marT="123825" marB="1238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 marL="123825" marR="123825" marT="123825" marB="1238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 marL="123825" marR="123825" marT="123825" marB="1238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5BBB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Звання</a:t>
                      </a:r>
                      <a:endParaRPr lang="en-US" sz="1100"/>
                    </a:p>
                    <a:p>
                      <a:pPr algn="l">
                        <a:lnSpc>
                          <a:spcPts val="2520"/>
                        </a:lnSpc>
                      </a:pPr>
                      <a:r>
                        <a:rPr lang="en-US" sz="1800">
                          <a:solidFill>
                            <a:srgbClr val="005BBB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123825" marR="123825" marT="123825" marB="1238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 marL="123825" marR="123825" marT="123825" marB="1238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91269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 marL="123825" marR="123825" marT="123825" marB="1238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1800" dirty="0" err="1">
                          <a:solidFill>
                            <a:srgbClr val="005BBB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спец</a:t>
                      </a:r>
                      <a:r>
                        <a:rPr lang="en-US" sz="1800" dirty="0">
                          <a:solidFill>
                            <a:srgbClr val="005BBB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.</a:t>
                      </a:r>
                      <a:endParaRPr lang="en-US" sz="1100" dirty="0"/>
                    </a:p>
                    <a:p>
                      <a:pPr algn="l">
                        <a:lnSpc>
                          <a:spcPts val="2520"/>
                        </a:lnSpc>
                      </a:pPr>
                      <a:r>
                        <a:rPr lang="en-US" sz="1800" dirty="0">
                          <a:solidFill>
                            <a:srgbClr val="005BBB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123825" marR="123825" marT="123825" marB="1238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5BBB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ІІ</a:t>
                      </a:r>
                      <a:endParaRPr lang="en-US" sz="1100"/>
                    </a:p>
                    <a:p>
                      <a:pPr algn="l">
                        <a:lnSpc>
                          <a:spcPts val="2520"/>
                        </a:lnSpc>
                      </a:pPr>
                      <a:endParaRPr lang="en-US" sz="1100"/>
                    </a:p>
                  </a:txBody>
                  <a:tcPr marL="123825" marR="123825" marT="123825" marB="1238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5BBB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І</a:t>
                      </a:r>
                      <a:endParaRPr lang="en-US" sz="1100"/>
                    </a:p>
                    <a:p>
                      <a:pPr algn="l">
                        <a:lnSpc>
                          <a:spcPts val="2520"/>
                        </a:lnSpc>
                      </a:pPr>
                      <a:r>
                        <a:rPr lang="en-US" sz="1800">
                          <a:solidFill>
                            <a:srgbClr val="005BBB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123825" marR="123825" marT="123825" marB="1238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5BBB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вища</a:t>
                      </a:r>
                      <a:endParaRPr lang="en-US" sz="1100"/>
                    </a:p>
                    <a:p>
                      <a:pPr algn="l">
                        <a:lnSpc>
                          <a:spcPts val="2520"/>
                        </a:lnSpc>
                      </a:pPr>
                      <a:r>
                        <a:rPr lang="en-US" sz="1800">
                          <a:solidFill>
                            <a:srgbClr val="005BBB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123825" marR="123825" marT="123825" marB="1238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5BBB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старший учитель</a:t>
                      </a:r>
                      <a:endParaRPr lang="en-US" sz="1100"/>
                    </a:p>
                    <a:p>
                      <a:pPr algn="l">
                        <a:lnSpc>
                          <a:spcPts val="2520"/>
                        </a:lnSpc>
                      </a:pPr>
                      <a:r>
                        <a:rPr lang="en-US" sz="1800">
                          <a:solidFill>
                            <a:srgbClr val="005BBB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123825" marR="123825" marT="123825" marB="1238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5BBB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вчитель-методист</a:t>
                      </a:r>
                      <a:endParaRPr lang="en-US" sz="1100"/>
                    </a:p>
                    <a:p>
                      <a:pPr algn="l">
                        <a:lnSpc>
                          <a:spcPts val="2520"/>
                        </a:lnSpc>
                      </a:pPr>
                      <a:r>
                        <a:rPr lang="en-US" sz="1800">
                          <a:solidFill>
                            <a:srgbClr val="005BBB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123825" marR="123825" marT="123825" marB="1238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17732">
                <a:tc>
                  <a:txBody>
                    <a:bodyPr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  <a:p>
                      <a:pPr algn="l">
                        <a:lnSpc>
                          <a:spcPts val="2520"/>
                        </a:lnSpc>
                      </a:pPr>
                      <a:r>
                        <a:rPr lang="en-US" sz="1800">
                          <a:solidFill>
                            <a:srgbClr val="005BBB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Учителі</a:t>
                      </a:r>
                    </a:p>
                    <a:p>
                      <a:pPr algn="l">
                        <a:lnSpc>
                          <a:spcPts val="2520"/>
                        </a:lnSpc>
                      </a:pPr>
                      <a:r>
                        <a:rPr lang="en-US" sz="1800">
                          <a:solidFill>
                            <a:srgbClr val="005BBB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123825" marR="123825" marT="123825" marB="1238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uk-UA" sz="18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8</a:t>
                      </a:r>
                      <a:endParaRPr lang="en-US" sz="18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123825" marR="123825" marT="123825" marB="1238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5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uk-UA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3 (з них 1 у декретній відпустці)</a:t>
                      </a:r>
                      <a:endParaRPr lang="en-US"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  <a:p>
                      <a:pPr algn="l">
                        <a:lnSpc>
                          <a:spcPts val="2520"/>
                        </a:lnSpc>
                        <a:defRPr/>
                      </a:pPr>
                      <a:endParaRPr lang="en-US"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123825" marR="123825" marT="123825" marB="1238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uk-UA" sz="18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3</a:t>
                      </a:r>
                      <a:endParaRPr lang="en-US" sz="18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123825" marR="123825" marT="123825" marB="1238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uk-UA" sz="18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123825" marR="123825" marT="123825" marB="1238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uk-UA" sz="18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5</a:t>
                      </a:r>
                      <a:endParaRPr lang="en-US" sz="18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123825" marR="123825" marT="123825" marB="1238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uk-UA" sz="18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немає</a:t>
                      </a:r>
                      <a:endParaRPr lang="en-US" sz="18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123825" marR="123825" marT="123825" marB="1238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5626">
                <a:tc>
                  <a:txBody>
                    <a:bodyPr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5BBB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Всього:</a:t>
                      </a:r>
                      <a:endParaRPr lang="en-US" sz="1100"/>
                    </a:p>
                    <a:p>
                      <a:pPr algn="l">
                        <a:lnSpc>
                          <a:spcPts val="2520"/>
                        </a:lnSpc>
                      </a:pPr>
                      <a:r>
                        <a:rPr lang="en-US" sz="1800">
                          <a:solidFill>
                            <a:srgbClr val="005BBB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123825" marR="123825" marT="123825" marB="1238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uk-UA" sz="18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18 ( з них 1 у декретній відпустці)</a:t>
                      </a:r>
                      <a:endParaRPr lang="en-US" sz="18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123825" marR="123825" marT="123825" marB="1238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 marL="123825" marR="123825" marT="123825" marB="1238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 marL="123825" marR="123825" marT="123825" marB="1238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 marL="123825" marR="123825" marT="123825" marB="1238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endParaRPr lang="en-US" sz="11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123825" marR="123825" marT="123825" marB="1238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 marL="123825" marR="123825" marT="123825" marB="12382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9" name="TextBox 29"/>
          <p:cNvSpPr txBox="1"/>
          <p:nvPr/>
        </p:nvSpPr>
        <p:spPr>
          <a:xfrm>
            <a:off x="6407700" y="83925"/>
            <a:ext cx="5472600" cy="1157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05"/>
              </a:lnSpc>
            </a:pPr>
            <a:r>
              <a:rPr lang="en-US" sz="3985" b="1" spc="-99" dirty="0">
                <a:solidFill>
                  <a:srgbClr val="3F9FEF"/>
                </a:solidFill>
                <a:latin typeface="Barlow Bold" panose="00000800000000000000"/>
                <a:ea typeface="Barlow Bold" panose="00000800000000000000"/>
                <a:cs typeface="Barlow Bold" panose="00000800000000000000"/>
                <a:sym typeface="Barlow Bold" panose="00000800000000000000"/>
              </a:rPr>
              <a:t>КОЛЕКТИВ ЗАКЛАДУ</a:t>
            </a:r>
          </a:p>
          <a:p>
            <a:pPr marL="0" lvl="0" indent="0" algn="l">
              <a:lnSpc>
                <a:spcPts val="4590"/>
              </a:lnSpc>
            </a:pPr>
            <a:endParaRPr lang="en-US" sz="3985" b="1" spc="-99" dirty="0">
              <a:solidFill>
                <a:srgbClr val="3F9FEF"/>
              </a:solidFill>
              <a:latin typeface="Barlow Bold" panose="00000800000000000000"/>
              <a:ea typeface="Barlow Bold" panose="00000800000000000000"/>
              <a:cs typeface="Barlow Bold" panose="00000800000000000000"/>
              <a:sym typeface="Barlow Bold" panose="00000800000000000000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7890660" y="6270249"/>
            <a:ext cx="5396756" cy="19028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5"/>
              </a:lnSpc>
              <a:spcBef>
                <a:spcPct val="0"/>
              </a:spcBef>
            </a:pPr>
            <a:r>
              <a:rPr lang="en-US" sz="1805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Бібліотекарі</a:t>
            </a:r>
            <a:r>
              <a:rPr lang="en-US" sz="1805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– _</a:t>
            </a:r>
            <a:r>
              <a:rPr lang="uk-UA" sz="1805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1</a:t>
            </a:r>
            <a:endParaRPr lang="en-US" sz="1805" dirty="0"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  <a:p>
            <a:pPr algn="l">
              <a:lnSpc>
                <a:spcPts val="2525"/>
              </a:lnSpc>
              <a:spcBef>
                <a:spcPct val="0"/>
              </a:spcBef>
            </a:pPr>
            <a:r>
              <a:rPr lang="en-US" sz="1805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Медичний</a:t>
            </a:r>
            <a:r>
              <a:rPr lang="en-US" sz="1805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1805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працівник</a:t>
            </a:r>
            <a:r>
              <a:rPr lang="en-US" sz="1805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– </a:t>
            </a:r>
            <a:r>
              <a:rPr lang="uk-UA" sz="1805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1</a:t>
            </a:r>
            <a:r>
              <a:rPr lang="en-US" sz="1805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</a:p>
          <a:p>
            <a:pPr algn="l">
              <a:lnSpc>
                <a:spcPts val="2525"/>
              </a:lnSpc>
              <a:spcBef>
                <a:spcPct val="0"/>
              </a:spcBef>
            </a:pPr>
            <a:r>
              <a:rPr lang="en-US" sz="1805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Технічні</a:t>
            </a:r>
            <a:r>
              <a:rPr lang="en-US" sz="1805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1805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працівники</a:t>
            </a:r>
            <a:r>
              <a:rPr lang="en-US" sz="1805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- </a:t>
            </a:r>
            <a:r>
              <a:rPr lang="uk-UA" sz="1805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10</a:t>
            </a:r>
            <a:endParaRPr lang="en-US" sz="1805" dirty="0"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  <a:p>
            <a:pPr algn="l">
              <a:lnSpc>
                <a:spcPts val="2525"/>
              </a:lnSpc>
              <a:spcBef>
                <a:spcPct val="0"/>
              </a:spcBef>
            </a:pPr>
            <a:endParaRPr lang="en-US" sz="1805" dirty="0"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  <a:p>
            <a:pPr algn="l">
              <a:lnSpc>
                <a:spcPts val="2525"/>
              </a:lnSpc>
              <a:spcBef>
                <a:spcPct val="0"/>
              </a:spcBef>
            </a:pPr>
            <a:r>
              <a:rPr lang="en-US" sz="1805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Загальна</a:t>
            </a:r>
            <a:r>
              <a:rPr lang="en-US" sz="1805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1805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кількість</a:t>
            </a:r>
            <a:r>
              <a:rPr lang="en-US" sz="1805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</a:p>
          <a:p>
            <a:pPr algn="l">
              <a:lnSpc>
                <a:spcPts val="2525"/>
              </a:lnSpc>
              <a:spcBef>
                <a:spcPct val="0"/>
              </a:spcBef>
            </a:pPr>
            <a:r>
              <a:rPr lang="en-US" sz="1805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працівників</a:t>
            </a:r>
            <a:r>
              <a:rPr lang="en-US" sz="1805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–</a:t>
            </a:r>
            <a:r>
              <a:rPr lang="en-US" sz="1805" b="1" dirty="0">
                <a:solidFill>
                  <a:srgbClr val="000000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uk-UA" sz="1805" b="1" dirty="0">
                <a:solidFill>
                  <a:srgbClr val="000000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28</a:t>
            </a:r>
            <a:endParaRPr lang="en-US" sz="1805" b="1" dirty="0">
              <a:solidFill>
                <a:srgbClr val="000000"/>
              </a:solidFill>
              <a:latin typeface="Lora Bold" panose="00000800000000000000"/>
              <a:ea typeface="Lora Bold" panose="00000800000000000000"/>
              <a:cs typeface="Lora Bold" panose="00000800000000000000"/>
              <a:sym typeface="Lora Bold" panose="00000800000000000000"/>
            </a:endParaRPr>
          </a:p>
        </p:txBody>
      </p:sp>
      <p:graphicFrame>
        <p:nvGraphicFramePr>
          <p:cNvPr id="34" name="Диаграмма 33">
            <a:extLst>
              <a:ext uri="{FF2B5EF4-FFF2-40B4-BE49-F238E27FC236}">
                <a16:creationId xmlns:a16="http://schemas.microsoft.com/office/drawing/2014/main" id="{A8F19EEA-4109-F770-883E-72B594B4A7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6555706"/>
              </p:ext>
            </p:extLst>
          </p:nvPr>
        </p:nvGraphicFramePr>
        <p:xfrm>
          <a:off x="-1235666" y="3013309"/>
          <a:ext cx="8892010" cy="70871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690536" y="7982427"/>
            <a:ext cx="8838610" cy="8032087"/>
          </a:xfrm>
          <a:custGeom>
            <a:avLst/>
            <a:gdLst/>
            <a:ahLst/>
            <a:cxnLst/>
            <a:rect l="l" t="t" r="r" b="b"/>
            <a:pathLst>
              <a:path w="8838610" h="8032087">
                <a:moveTo>
                  <a:pt x="0" y="0"/>
                </a:moveTo>
                <a:lnTo>
                  <a:pt x="8838611" y="0"/>
                </a:lnTo>
                <a:lnTo>
                  <a:pt x="8838611" y="8032087"/>
                </a:lnTo>
                <a:lnTo>
                  <a:pt x="0" y="803208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6" name="Group 6"/>
          <p:cNvGrpSpPr/>
          <p:nvPr/>
        </p:nvGrpSpPr>
        <p:grpSpPr>
          <a:xfrm>
            <a:off x="15495340" y="3438536"/>
            <a:ext cx="7573225" cy="6508240"/>
            <a:chOff x="0" y="0"/>
            <a:chExt cx="812800" cy="698500"/>
          </a:xfrm>
        </p:grpSpPr>
        <p:sp>
          <p:nvSpPr>
            <p:cNvPr id="7" name="Freeform 7"/>
            <p:cNvSpPr/>
            <p:nvPr/>
          </p:nvSpPr>
          <p:spPr>
            <a:xfrm>
              <a:off x="7067" y="0"/>
              <a:ext cx="798666" cy="698500"/>
            </a:xfrm>
            <a:custGeom>
              <a:avLst/>
              <a:gdLst/>
              <a:ahLst/>
              <a:cxnLst/>
              <a:rect l="l" t="t" r="r" b="b"/>
              <a:pathLst>
                <a:path w="798666" h="698500">
                  <a:moveTo>
                    <a:pt x="787226" y="381060"/>
                  </a:moveTo>
                  <a:lnTo>
                    <a:pt x="621040" y="666690"/>
                  </a:lnTo>
                  <a:cubicBezTo>
                    <a:pt x="609582" y="686384"/>
                    <a:pt x="588516" y="698500"/>
                    <a:pt x="565731" y="698500"/>
                  </a:cubicBezTo>
                  <a:lnTo>
                    <a:pt x="232935" y="698500"/>
                  </a:lnTo>
                  <a:cubicBezTo>
                    <a:pt x="210150" y="698500"/>
                    <a:pt x="189084" y="686384"/>
                    <a:pt x="177626" y="666690"/>
                  </a:cubicBezTo>
                  <a:lnTo>
                    <a:pt x="11440" y="381060"/>
                  </a:lnTo>
                  <a:cubicBezTo>
                    <a:pt x="0" y="361396"/>
                    <a:pt x="0" y="337104"/>
                    <a:pt x="11440" y="317440"/>
                  </a:cubicBezTo>
                  <a:lnTo>
                    <a:pt x="177626" y="31810"/>
                  </a:lnTo>
                  <a:cubicBezTo>
                    <a:pt x="189084" y="12116"/>
                    <a:pt x="210150" y="0"/>
                    <a:pt x="232935" y="0"/>
                  </a:cubicBezTo>
                  <a:lnTo>
                    <a:pt x="565731" y="0"/>
                  </a:lnTo>
                  <a:cubicBezTo>
                    <a:pt x="588516" y="0"/>
                    <a:pt x="609582" y="12116"/>
                    <a:pt x="621040" y="31810"/>
                  </a:cubicBezTo>
                  <a:lnTo>
                    <a:pt x="787226" y="317440"/>
                  </a:lnTo>
                  <a:cubicBezTo>
                    <a:pt x="798666" y="337104"/>
                    <a:pt x="798666" y="361396"/>
                    <a:pt x="787226" y="381060"/>
                  </a:cubicBezTo>
                  <a:close/>
                </a:path>
              </a:pathLst>
            </a:custGeom>
            <a:solidFill>
              <a:srgbClr val="112D4E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205044" y="4097402"/>
            <a:ext cx="6172867" cy="5304807"/>
            <a:chOff x="0" y="0"/>
            <a:chExt cx="812800" cy="698500"/>
          </a:xfrm>
        </p:grpSpPr>
        <p:sp>
          <p:nvSpPr>
            <p:cNvPr id="10" name="Freeform 10"/>
            <p:cNvSpPr/>
            <p:nvPr/>
          </p:nvSpPr>
          <p:spPr>
            <a:xfrm>
              <a:off x="8670" y="0"/>
              <a:ext cx="795460" cy="698500"/>
            </a:xfrm>
            <a:custGeom>
              <a:avLst/>
              <a:gdLst/>
              <a:ahLst/>
              <a:cxnLst/>
              <a:rect l="l" t="t" r="r" b="b"/>
              <a:pathLst>
                <a:path w="795460" h="698500">
                  <a:moveTo>
                    <a:pt x="781424" y="388276"/>
                  </a:moveTo>
                  <a:lnTo>
                    <a:pt x="623636" y="659474"/>
                  </a:lnTo>
                  <a:cubicBezTo>
                    <a:pt x="609578" y="683636"/>
                    <a:pt x="583733" y="698500"/>
                    <a:pt x="555779" y="698500"/>
                  </a:cubicBezTo>
                  <a:lnTo>
                    <a:pt x="239681" y="698500"/>
                  </a:lnTo>
                  <a:cubicBezTo>
                    <a:pt x="211727" y="698500"/>
                    <a:pt x="185882" y="683636"/>
                    <a:pt x="171824" y="659474"/>
                  </a:cubicBezTo>
                  <a:lnTo>
                    <a:pt x="14036" y="388276"/>
                  </a:lnTo>
                  <a:cubicBezTo>
                    <a:pt x="0" y="364152"/>
                    <a:pt x="0" y="334348"/>
                    <a:pt x="14036" y="310224"/>
                  </a:cubicBezTo>
                  <a:lnTo>
                    <a:pt x="171824" y="39026"/>
                  </a:lnTo>
                  <a:cubicBezTo>
                    <a:pt x="185882" y="14864"/>
                    <a:pt x="211727" y="0"/>
                    <a:pt x="239681" y="0"/>
                  </a:cubicBezTo>
                  <a:lnTo>
                    <a:pt x="555779" y="0"/>
                  </a:lnTo>
                  <a:cubicBezTo>
                    <a:pt x="583733" y="0"/>
                    <a:pt x="609578" y="14864"/>
                    <a:pt x="623636" y="39026"/>
                  </a:cubicBezTo>
                  <a:lnTo>
                    <a:pt x="781424" y="310224"/>
                  </a:lnTo>
                  <a:cubicBezTo>
                    <a:pt x="795460" y="334348"/>
                    <a:pt x="795460" y="364152"/>
                    <a:pt x="781424" y="38827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rnd">
              <a:gradFill>
                <a:gsLst>
                  <a:gs pos="0">
                    <a:srgbClr val="112D4E">
                      <a:alpha val="100000"/>
                    </a:srgbClr>
                  </a:gs>
                  <a:gs pos="50000">
                    <a:srgbClr val="255389">
                      <a:alpha val="100000"/>
                    </a:srgbClr>
                  </a:gs>
                  <a:gs pos="100000">
                    <a:srgbClr val="2A96E4">
                      <a:alpha val="100000"/>
                    </a:srgbClr>
                  </a:gs>
                </a:gsLst>
                <a:lin ang="5400000"/>
              </a:gradFill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 rot="-5478636">
            <a:off x="15809284" y="4405847"/>
            <a:ext cx="1845214" cy="2147158"/>
            <a:chOff x="0" y="0"/>
            <a:chExt cx="6985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4847"/>
              <a:ext cx="698500" cy="803107"/>
            </a:xfrm>
            <a:custGeom>
              <a:avLst/>
              <a:gdLst/>
              <a:ahLst/>
              <a:cxnLst/>
              <a:rect l="l" t="t" r="r" b="b"/>
              <a:pathLst>
                <a:path w="698500" h="803107">
                  <a:moveTo>
                    <a:pt x="371066" y="7846"/>
                  </a:moveTo>
                  <a:lnTo>
                    <a:pt x="676684" y="185660"/>
                  </a:lnTo>
                  <a:cubicBezTo>
                    <a:pt x="690191" y="193519"/>
                    <a:pt x="698500" y="207966"/>
                    <a:pt x="698500" y="223593"/>
                  </a:cubicBezTo>
                  <a:lnTo>
                    <a:pt x="698500" y="579513"/>
                  </a:lnTo>
                  <a:cubicBezTo>
                    <a:pt x="698500" y="595140"/>
                    <a:pt x="690191" y="609587"/>
                    <a:pt x="676684" y="617446"/>
                  </a:cubicBezTo>
                  <a:lnTo>
                    <a:pt x="371066" y="795260"/>
                  </a:lnTo>
                  <a:cubicBezTo>
                    <a:pt x="357580" y="803106"/>
                    <a:pt x="340920" y="803106"/>
                    <a:pt x="327434" y="795260"/>
                  </a:cubicBezTo>
                  <a:lnTo>
                    <a:pt x="21816" y="617446"/>
                  </a:lnTo>
                  <a:cubicBezTo>
                    <a:pt x="8309" y="609587"/>
                    <a:pt x="0" y="595140"/>
                    <a:pt x="0" y="579513"/>
                  </a:cubicBezTo>
                  <a:lnTo>
                    <a:pt x="0" y="223593"/>
                  </a:lnTo>
                  <a:cubicBezTo>
                    <a:pt x="0" y="207966"/>
                    <a:pt x="8309" y="193519"/>
                    <a:pt x="21816" y="185660"/>
                  </a:cubicBezTo>
                  <a:lnTo>
                    <a:pt x="327434" y="7846"/>
                  </a:lnTo>
                  <a:cubicBezTo>
                    <a:pt x="340920" y="0"/>
                    <a:pt x="357580" y="0"/>
                    <a:pt x="371066" y="784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33350" cap="sq">
              <a:gradFill>
                <a:gsLst>
                  <a:gs pos="0">
                    <a:srgbClr val="FFB613">
                      <a:alpha val="100000"/>
                    </a:srgbClr>
                  </a:gs>
                  <a:gs pos="100000">
                    <a:srgbClr val="FFE42F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101600"/>
              <a:ext cx="698500" cy="571500"/>
            </a:xfrm>
            <a:prstGeom prst="rect">
              <a:avLst/>
            </a:prstGeom>
          </p:spPr>
          <p:txBody>
            <a:bodyPr lIns="120277" tIns="120277" rIns="120277" bIns="120277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13294968" y="7321696"/>
            <a:ext cx="2556886" cy="2649622"/>
          </a:xfrm>
          <a:custGeom>
            <a:avLst/>
            <a:gdLst/>
            <a:ahLst/>
            <a:cxnLst/>
            <a:rect l="l" t="t" r="r" b="b"/>
            <a:pathLst>
              <a:path w="2556886" h="2649622">
                <a:moveTo>
                  <a:pt x="0" y="0"/>
                </a:moveTo>
                <a:lnTo>
                  <a:pt x="2556885" y="0"/>
                </a:lnTo>
                <a:lnTo>
                  <a:pt x="2556885" y="2649623"/>
                </a:lnTo>
                <a:lnTo>
                  <a:pt x="0" y="26496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16" name="Group 16"/>
          <p:cNvGrpSpPr/>
          <p:nvPr/>
        </p:nvGrpSpPr>
        <p:grpSpPr>
          <a:xfrm>
            <a:off x="-1498617" y="406497"/>
            <a:ext cx="12293022" cy="1244406"/>
            <a:chOff x="0" y="0"/>
            <a:chExt cx="7638769" cy="773262"/>
          </a:xfrm>
        </p:grpSpPr>
        <p:sp>
          <p:nvSpPr>
            <p:cNvPr id="17" name="Freeform 17"/>
            <p:cNvSpPr/>
            <p:nvPr/>
          </p:nvSpPr>
          <p:spPr>
            <a:xfrm>
              <a:off x="974" y="0"/>
              <a:ext cx="7636821" cy="773262"/>
            </a:xfrm>
            <a:custGeom>
              <a:avLst/>
              <a:gdLst/>
              <a:ahLst/>
              <a:cxnLst/>
              <a:rect l="l" t="t" r="r" b="b"/>
              <a:pathLst>
                <a:path w="7636821" h="773262">
                  <a:moveTo>
                    <a:pt x="7429557" y="0"/>
                  </a:moveTo>
                  <a:lnTo>
                    <a:pt x="4064" y="0"/>
                  </a:lnTo>
                  <a:cubicBezTo>
                    <a:pt x="2860" y="0"/>
                    <a:pt x="1723" y="559"/>
                    <a:pt x="988" y="1513"/>
                  </a:cubicBezTo>
                  <a:cubicBezTo>
                    <a:pt x="252" y="2467"/>
                    <a:pt x="0" y="3708"/>
                    <a:pt x="306" y="4873"/>
                  </a:cubicBezTo>
                  <a:lnTo>
                    <a:pt x="200946" y="768389"/>
                  </a:lnTo>
                  <a:cubicBezTo>
                    <a:pt x="201700" y="771261"/>
                    <a:pt x="204296" y="773262"/>
                    <a:pt x="207264" y="773262"/>
                  </a:cubicBezTo>
                  <a:lnTo>
                    <a:pt x="7632757" y="773262"/>
                  </a:lnTo>
                  <a:cubicBezTo>
                    <a:pt x="7633962" y="773262"/>
                    <a:pt x="7635098" y="772704"/>
                    <a:pt x="7635834" y="771750"/>
                  </a:cubicBezTo>
                  <a:cubicBezTo>
                    <a:pt x="7636570" y="770796"/>
                    <a:pt x="7636821" y="769555"/>
                    <a:pt x="7636515" y="768389"/>
                  </a:cubicBezTo>
                  <a:lnTo>
                    <a:pt x="7435876" y="4873"/>
                  </a:lnTo>
                  <a:cubicBezTo>
                    <a:pt x="7435122" y="2002"/>
                    <a:pt x="7432526" y="0"/>
                    <a:pt x="742955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56CCF2">
                    <a:alpha val="100000"/>
                  </a:srgbClr>
                </a:gs>
                <a:gs pos="50000">
                  <a:srgbClr val="56CCF2">
                    <a:alpha val="100000"/>
                  </a:srgbClr>
                </a:gs>
                <a:gs pos="100000">
                  <a:srgbClr val="3183ED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01600" y="-38100"/>
              <a:ext cx="7435569" cy="8113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12382249" y="-2083294"/>
            <a:ext cx="7645588" cy="6947928"/>
          </a:xfrm>
          <a:custGeom>
            <a:avLst/>
            <a:gdLst/>
            <a:ahLst/>
            <a:cxnLst/>
            <a:rect l="l" t="t" r="r" b="b"/>
            <a:pathLst>
              <a:path w="7645588" h="6947928">
                <a:moveTo>
                  <a:pt x="0" y="0"/>
                </a:moveTo>
                <a:lnTo>
                  <a:pt x="7645589" y="0"/>
                </a:lnTo>
                <a:lnTo>
                  <a:pt x="7645589" y="6947928"/>
                </a:lnTo>
                <a:lnTo>
                  <a:pt x="0" y="69479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20" name="Group 20"/>
          <p:cNvGrpSpPr/>
          <p:nvPr/>
        </p:nvGrpSpPr>
        <p:grpSpPr>
          <a:xfrm>
            <a:off x="12950229" y="-1853653"/>
            <a:ext cx="6708021" cy="5764705"/>
            <a:chOff x="0" y="0"/>
            <a:chExt cx="812800" cy="698500"/>
          </a:xfrm>
        </p:grpSpPr>
        <p:sp>
          <p:nvSpPr>
            <p:cNvPr id="21" name="Freeform 21"/>
            <p:cNvSpPr/>
            <p:nvPr/>
          </p:nvSpPr>
          <p:spPr>
            <a:xfrm>
              <a:off x="8422" y="0"/>
              <a:ext cx="795957" cy="698500"/>
            </a:xfrm>
            <a:custGeom>
              <a:avLst/>
              <a:gdLst/>
              <a:ahLst/>
              <a:cxnLst/>
              <a:rect l="l" t="t" r="r" b="b"/>
              <a:pathLst>
                <a:path w="795957" h="698500">
                  <a:moveTo>
                    <a:pt x="782323" y="387158"/>
                  </a:moveTo>
                  <a:lnTo>
                    <a:pt x="623233" y="660592"/>
                  </a:lnTo>
                  <a:cubicBezTo>
                    <a:pt x="609578" y="684062"/>
                    <a:pt x="584474" y="698500"/>
                    <a:pt x="557321" y="698500"/>
                  </a:cubicBezTo>
                  <a:lnTo>
                    <a:pt x="238635" y="698500"/>
                  </a:lnTo>
                  <a:cubicBezTo>
                    <a:pt x="211482" y="698500"/>
                    <a:pt x="186378" y="684062"/>
                    <a:pt x="172723" y="660592"/>
                  </a:cubicBezTo>
                  <a:lnTo>
                    <a:pt x="13633" y="387158"/>
                  </a:lnTo>
                  <a:cubicBezTo>
                    <a:pt x="0" y="363725"/>
                    <a:pt x="0" y="334775"/>
                    <a:pt x="13633" y="311342"/>
                  </a:cubicBezTo>
                  <a:lnTo>
                    <a:pt x="172723" y="37908"/>
                  </a:lnTo>
                  <a:cubicBezTo>
                    <a:pt x="186378" y="14438"/>
                    <a:pt x="211482" y="0"/>
                    <a:pt x="238635" y="0"/>
                  </a:cubicBezTo>
                  <a:lnTo>
                    <a:pt x="557321" y="0"/>
                  </a:lnTo>
                  <a:cubicBezTo>
                    <a:pt x="584474" y="0"/>
                    <a:pt x="609578" y="14438"/>
                    <a:pt x="623233" y="37908"/>
                  </a:cubicBezTo>
                  <a:lnTo>
                    <a:pt x="782323" y="311342"/>
                  </a:lnTo>
                  <a:cubicBezTo>
                    <a:pt x="795956" y="334775"/>
                    <a:pt x="795956" y="363725"/>
                    <a:pt x="782323" y="387158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3550298" y="-1579756"/>
            <a:ext cx="5879077" cy="5216911"/>
            <a:chOff x="0" y="0"/>
            <a:chExt cx="4346359" cy="3856825"/>
          </a:xfrm>
        </p:grpSpPr>
        <p:sp>
          <p:nvSpPr>
            <p:cNvPr id="24" name="Freeform 24"/>
            <p:cNvSpPr/>
            <p:nvPr/>
          </p:nvSpPr>
          <p:spPr>
            <a:xfrm>
              <a:off x="-15494" y="0"/>
              <a:ext cx="4361815" cy="3856863"/>
            </a:xfrm>
            <a:custGeom>
              <a:avLst/>
              <a:gdLst/>
              <a:ahLst/>
              <a:cxnLst/>
              <a:rect l="l" t="t" r="r" b="b"/>
              <a:pathLst>
                <a:path w="4361815" h="3856863">
                  <a:moveTo>
                    <a:pt x="1275207" y="0"/>
                  </a:moveTo>
                  <a:cubicBezTo>
                    <a:pt x="1151509" y="0"/>
                    <a:pt x="1037336" y="65913"/>
                    <a:pt x="975487" y="173101"/>
                  </a:cubicBezTo>
                  <a:lnTo>
                    <a:pt x="61849" y="1755394"/>
                  </a:lnTo>
                  <a:cubicBezTo>
                    <a:pt x="0" y="1862455"/>
                    <a:pt x="0" y="1994408"/>
                    <a:pt x="61849" y="2101469"/>
                  </a:cubicBezTo>
                  <a:lnTo>
                    <a:pt x="975360" y="3683762"/>
                  </a:lnTo>
                  <a:cubicBezTo>
                    <a:pt x="1036701" y="3789934"/>
                    <a:pt x="1149477" y="3855720"/>
                    <a:pt x="1271905" y="3856863"/>
                  </a:cubicBezTo>
                  <a:lnTo>
                    <a:pt x="3105404" y="3856863"/>
                  </a:lnTo>
                  <a:cubicBezTo>
                    <a:pt x="3227832" y="3855720"/>
                    <a:pt x="3340608" y="3789934"/>
                    <a:pt x="3401949" y="3683762"/>
                  </a:cubicBezTo>
                  <a:lnTo>
                    <a:pt x="4315460" y="2101469"/>
                  </a:lnTo>
                  <a:cubicBezTo>
                    <a:pt x="4345940" y="2048764"/>
                    <a:pt x="4361307" y="1990090"/>
                    <a:pt x="4361815" y="1931162"/>
                  </a:cubicBezTo>
                  <a:lnTo>
                    <a:pt x="4361815" y="1925574"/>
                  </a:lnTo>
                  <a:cubicBezTo>
                    <a:pt x="4361307" y="1866773"/>
                    <a:pt x="4345940" y="1807972"/>
                    <a:pt x="4315460" y="1755267"/>
                  </a:cubicBezTo>
                  <a:lnTo>
                    <a:pt x="3401949" y="173101"/>
                  </a:lnTo>
                  <a:cubicBezTo>
                    <a:pt x="3340100" y="65913"/>
                    <a:pt x="3225927" y="0"/>
                    <a:pt x="3102229" y="0"/>
                  </a:cubicBezTo>
                  <a:close/>
                </a:path>
              </a:pathLst>
            </a:custGeom>
            <a:blipFill>
              <a:blip r:embed="rId5"/>
              <a:stretch>
                <a:fillRect l="-9680" r="-23260"/>
              </a:stretch>
            </a:blipFill>
          </p:spPr>
          <p:txBody>
            <a:bodyPr/>
            <a:lstStyle/>
            <a:p>
              <a:endParaRPr lang="uk-UA"/>
            </a:p>
          </p:txBody>
        </p:sp>
      </p:grpSp>
      <p:graphicFrame>
        <p:nvGraphicFramePr>
          <p:cNvPr id="25" name="Table 25"/>
          <p:cNvGraphicFramePr>
            <a:graphicFrameLocks noGrp="1"/>
          </p:cNvGraphicFramePr>
          <p:nvPr/>
        </p:nvGraphicFramePr>
        <p:xfrm>
          <a:off x="772616" y="1634578"/>
          <a:ext cx="14039260" cy="4552951"/>
        </p:xfrm>
        <a:graphic>
          <a:graphicData uri="http://schemas.openxmlformats.org/drawingml/2006/table">
            <a:tbl>
              <a:tblPr/>
              <a:tblGrid>
                <a:gridCol w="32198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34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70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7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2511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705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00560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811595">
                <a:tc>
                  <a:txBody>
                    <a:bodyPr/>
                    <a:lstStyle/>
                    <a:p>
                      <a:pPr algn="ctr">
                        <a:lnSpc>
                          <a:spcPts val="3500"/>
                        </a:lnSpc>
                        <a:defRPr/>
                      </a:pPr>
                      <a:r>
                        <a:rPr lang="en-US" sz="2500">
                          <a:solidFill>
                            <a:srgbClr val="005BBB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За віком</a:t>
                      </a:r>
                      <a:endParaRPr lang="en-US" sz="1100"/>
                    </a:p>
                    <a:p>
                      <a:pPr algn="ctr">
                        <a:lnSpc>
                          <a:spcPts val="3500"/>
                        </a:lnSpc>
                      </a:pPr>
                      <a:r>
                        <a:rPr lang="en-US" sz="2500">
                          <a:solidFill>
                            <a:srgbClr val="005BBB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180975" marR="180975" marT="180975" marB="1809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00"/>
                        </a:lnSpc>
                        <a:defRPr/>
                      </a:pPr>
                      <a:r>
                        <a:rPr lang="en-US" sz="2500">
                          <a:solidFill>
                            <a:srgbClr val="005BBB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20-30</a:t>
                      </a:r>
                      <a:endParaRPr lang="en-US" sz="1100"/>
                    </a:p>
                    <a:p>
                      <a:pPr algn="ctr">
                        <a:lnSpc>
                          <a:spcPts val="3500"/>
                        </a:lnSpc>
                      </a:pPr>
                      <a:r>
                        <a:rPr lang="en-US" sz="2500">
                          <a:solidFill>
                            <a:srgbClr val="005BBB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років</a:t>
                      </a:r>
                    </a:p>
                    <a:p>
                      <a:pPr algn="ctr">
                        <a:lnSpc>
                          <a:spcPts val="3500"/>
                        </a:lnSpc>
                      </a:pPr>
                      <a:endParaRPr lang="en-US" sz="2500">
                        <a:solidFill>
                          <a:srgbClr val="005BBB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L="180975" marR="180975" marT="180975" marB="1809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00"/>
                        </a:lnSpc>
                        <a:defRPr/>
                      </a:pPr>
                      <a:r>
                        <a:rPr lang="en-US" sz="2500">
                          <a:solidFill>
                            <a:srgbClr val="005BBB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31-40</a:t>
                      </a:r>
                      <a:endParaRPr lang="en-US" sz="1100"/>
                    </a:p>
                    <a:p>
                      <a:pPr algn="ctr">
                        <a:lnSpc>
                          <a:spcPts val="3500"/>
                        </a:lnSpc>
                      </a:pPr>
                      <a:r>
                        <a:rPr lang="en-US" sz="2500">
                          <a:solidFill>
                            <a:srgbClr val="005BBB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років</a:t>
                      </a:r>
                    </a:p>
                    <a:p>
                      <a:pPr algn="ctr">
                        <a:lnSpc>
                          <a:spcPts val="3500"/>
                        </a:lnSpc>
                      </a:pPr>
                      <a:r>
                        <a:rPr lang="en-US" sz="2500">
                          <a:solidFill>
                            <a:srgbClr val="005BBB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180975" marR="180975" marT="180975" marB="1809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00"/>
                        </a:lnSpc>
                        <a:defRPr/>
                      </a:pPr>
                      <a:r>
                        <a:rPr lang="en-US" sz="2500">
                          <a:solidFill>
                            <a:srgbClr val="005BBB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41-50</a:t>
                      </a:r>
                      <a:endParaRPr lang="en-US" sz="1100"/>
                    </a:p>
                    <a:p>
                      <a:pPr algn="ctr">
                        <a:lnSpc>
                          <a:spcPts val="3500"/>
                        </a:lnSpc>
                      </a:pPr>
                      <a:r>
                        <a:rPr lang="en-US" sz="2500">
                          <a:solidFill>
                            <a:srgbClr val="005BBB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років</a:t>
                      </a:r>
                    </a:p>
                    <a:p>
                      <a:pPr algn="ctr">
                        <a:lnSpc>
                          <a:spcPts val="3500"/>
                        </a:lnSpc>
                      </a:pPr>
                      <a:r>
                        <a:rPr lang="en-US" sz="2500">
                          <a:solidFill>
                            <a:srgbClr val="005BBB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180975" marR="180975" marT="180975" marB="1809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00"/>
                        </a:lnSpc>
                        <a:defRPr/>
                      </a:pPr>
                      <a:r>
                        <a:rPr lang="en-US" sz="2500">
                          <a:solidFill>
                            <a:srgbClr val="005BBB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51-55</a:t>
                      </a:r>
                      <a:endParaRPr lang="en-US" sz="1100"/>
                    </a:p>
                    <a:p>
                      <a:pPr algn="ctr">
                        <a:lnSpc>
                          <a:spcPts val="3500"/>
                        </a:lnSpc>
                      </a:pPr>
                      <a:r>
                        <a:rPr lang="en-US" sz="2500">
                          <a:solidFill>
                            <a:srgbClr val="005BBB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років</a:t>
                      </a:r>
                    </a:p>
                    <a:p>
                      <a:pPr algn="ctr">
                        <a:lnSpc>
                          <a:spcPts val="3500"/>
                        </a:lnSpc>
                      </a:pPr>
                      <a:r>
                        <a:rPr lang="en-US" sz="2500">
                          <a:solidFill>
                            <a:srgbClr val="005BBB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180975" marR="180975" marT="180975" marB="1809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00"/>
                        </a:lnSpc>
                        <a:defRPr/>
                      </a:pPr>
                      <a:r>
                        <a:rPr lang="en-US" sz="2500">
                          <a:solidFill>
                            <a:srgbClr val="005BBB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56-60</a:t>
                      </a:r>
                      <a:endParaRPr lang="en-US" sz="1100"/>
                    </a:p>
                    <a:p>
                      <a:pPr algn="ctr">
                        <a:lnSpc>
                          <a:spcPts val="3500"/>
                        </a:lnSpc>
                      </a:pPr>
                      <a:r>
                        <a:rPr lang="en-US" sz="2500">
                          <a:solidFill>
                            <a:srgbClr val="005BBB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років</a:t>
                      </a:r>
                    </a:p>
                    <a:p>
                      <a:pPr algn="ctr">
                        <a:lnSpc>
                          <a:spcPts val="3500"/>
                        </a:lnSpc>
                      </a:pPr>
                      <a:r>
                        <a:rPr lang="en-US" sz="2500">
                          <a:solidFill>
                            <a:srgbClr val="005BBB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180975" marR="180975" marT="180975" marB="1809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00"/>
                        </a:lnSpc>
                        <a:defRPr/>
                      </a:pPr>
                      <a:r>
                        <a:rPr lang="en-US" sz="2500">
                          <a:solidFill>
                            <a:srgbClr val="005BBB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61 – і</a:t>
                      </a:r>
                      <a:endParaRPr lang="en-US" sz="1100"/>
                    </a:p>
                    <a:p>
                      <a:pPr algn="ctr">
                        <a:lnSpc>
                          <a:spcPts val="3500"/>
                        </a:lnSpc>
                      </a:pPr>
                      <a:r>
                        <a:rPr lang="en-US" sz="2500">
                          <a:solidFill>
                            <a:srgbClr val="005BBB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більше</a:t>
                      </a:r>
                    </a:p>
                    <a:p>
                      <a:pPr algn="ctr">
                        <a:lnSpc>
                          <a:spcPts val="3500"/>
                        </a:lnSpc>
                      </a:pPr>
                      <a:r>
                        <a:rPr lang="en-US" sz="2500">
                          <a:solidFill>
                            <a:srgbClr val="005BBB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180975" marR="180975" marT="180975" marB="1809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0678">
                <a:tc>
                  <a:txBody>
                    <a:bodyPr/>
                    <a:lstStyle/>
                    <a:p>
                      <a:pPr algn="ctr">
                        <a:lnSpc>
                          <a:spcPts val="3500"/>
                        </a:lnSpc>
                        <a:defRPr/>
                      </a:pPr>
                      <a:r>
                        <a:rPr lang="en-US" sz="2500" dirty="0" err="1">
                          <a:solidFill>
                            <a:srgbClr val="005BBB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Кількість</a:t>
                      </a:r>
                      <a:r>
                        <a:rPr lang="en-US" sz="2500" dirty="0">
                          <a:solidFill>
                            <a:srgbClr val="005BBB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5BBB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осіб</a:t>
                      </a:r>
                      <a:endParaRPr lang="en-US" sz="1100" dirty="0"/>
                    </a:p>
                    <a:p>
                      <a:pPr algn="ctr">
                        <a:lnSpc>
                          <a:spcPts val="3500"/>
                        </a:lnSpc>
                      </a:pPr>
                      <a:r>
                        <a:rPr lang="en-US" sz="2500" dirty="0">
                          <a:solidFill>
                            <a:srgbClr val="005BBB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180975" marR="180975" marT="180975" marB="1809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00"/>
                        </a:lnSpc>
                        <a:defRPr/>
                      </a:pP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 Bold" panose="00000800000000000000" charset="-52"/>
                        </a:rPr>
                        <a:t>3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 Bold" panose="00000800000000000000" charset="-52"/>
                      </a:endParaRPr>
                    </a:p>
                  </a:txBody>
                  <a:tcPr marL="180975" marR="180975" marT="180975" marB="1809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00"/>
                        </a:lnSpc>
                        <a:defRPr/>
                      </a:pP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 Bold" panose="00000800000000000000" charset="-52"/>
                        </a:rPr>
                        <a:t>4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 Bold" panose="00000800000000000000" charset="-52"/>
                      </a:endParaRPr>
                    </a:p>
                  </a:txBody>
                  <a:tcPr marL="180975" marR="180975" marT="180975" marB="1809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00"/>
                        </a:lnSpc>
                        <a:defRPr/>
                      </a:pP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 Bold" panose="00000800000000000000" charset="-52"/>
                        </a:rPr>
                        <a:t>4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 Bold" panose="00000800000000000000" charset="-52"/>
                      </a:endParaRPr>
                    </a:p>
                  </a:txBody>
                  <a:tcPr marL="180975" marR="180975" marT="180975" marB="1809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00"/>
                        </a:lnSpc>
                        <a:defRPr/>
                      </a:pP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 Bold" panose="00000800000000000000" charset="-52"/>
                        </a:rPr>
                        <a:t>1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 Bold" panose="00000800000000000000" charset="-52"/>
                      </a:endParaRPr>
                    </a:p>
                  </a:txBody>
                  <a:tcPr marL="180975" marR="180975" marT="180975" marB="1809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00"/>
                        </a:lnSpc>
                        <a:defRPr/>
                      </a:pP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 Bold" panose="00000800000000000000" charset="-52"/>
                        </a:rPr>
                        <a:t>2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 Bold" panose="00000800000000000000" charset="-52"/>
                      </a:endParaRPr>
                    </a:p>
                  </a:txBody>
                  <a:tcPr marL="180975" marR="180975" marT="180975" marB="1809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00"/>
                        </a:lnSpc>
                        <a:defRPr/>
                      </a:pP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 Bold" panose="00000800000000000000" charset="-52"/>
                        </a:rPr>
                        <a:t>4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 Bold" panose="00000800000000000000" charset="-52"/>
                      </a:endParaRPr>
                    </a:p>
                  </a:txBody>
                  <a:tcPr marL="180975" marR="180975" marT="180975" marB="1809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70678">
                <a:tc>
                  <a:txBody>
                    <a:bodyPr/>
                    <a:lstStyle/>
                    <a:p>
                      <a:pPr algn="ctr">
                        <a:lnSpc>
                          <a:spcPts val="3500"/>
                        </a:lnSpc>
                        <a:defRPr/>
                      </a:pPr>
                      <a:r>
                        <a:rPr lang="en-US" sz="2500">
                          <a:solidFill>
                            <a:srgbClr val="005BBB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%</a:t>
                      </a:r>
                      <a:endParaRPr lang="en-US" sz="1100"/>
                    </a:p>
                    <a:p>
                      <a:pPr algn="ctr">
                        <a:lnSpc>
                          <a:spcPts val="3500"/>
                        </a:lnSpc>
                      </a:pPr>
                      <a:r>
                        <a:rPr lang="en-US" sz="2500">
                          <a:solidFill>
                            <a:srgbClr val="005BBB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180975" marR="180975" marT="180975" marB="1809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00"/>
                        </a:lnSpc>
                        <a:defRPr/>
                      </a:pP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 Bold" panose="00000800000000000000" charset="-52"/>
                        </a:rPr>
                        <a:t>17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 Bold" panose="00000800000000000000" charset="-52"/>
                      </a:endParaRPr>
                    </a:p>
                  </a:txBody>
                  <a:tcPr marL="180975" marR="180975" marT="180975" marB="1809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00"/>
                        </a:lnSpc>
                        <a:defRPr/>
                      </a:pP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 Bold" panose="00000800000000000000" charset="-52"/>
                        </a:rPr>
                        <a:t>22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 Bold" panose="00000800000000000000" charset="-52"/>
                      </a:endParaRPr>
                    </a:p>
                  </a:txBody>
                  <a:tcPr marL="180975" marR="180975" marT="180975" marB="1809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00"/>
                        </a:lnSpc>
                        <a:defRPr/>
                      </a:pP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 Bold" panose="00000800000000000000" charset="-52"/>
                        </a:rPr>
                        <a:t>22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 Bold" panose="00000800000000000000" charset="-52"/>
                      </a:endParaRPr>
                    </a:p>
                  </a:txBody>
                  <a:tcPr marL="180975" marR="180975" marT="180975" marB="1809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00"/>
                        </a:lnSpc>
                        <a:defRPr/>
                      </a:pP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 Bold" panose="00000800000000000000" charset="-52"/>
                        </a:rPr>
                        <a:t>6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 Bold" panose="00000800000000000000" charset="-52"/>
                      </a:endParaRPr>
                    </a:p>
                  </a:txBody>
                  <a:tcPr marL="180975" marR="180975" marT="180975" marB="1809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00"/>
                        </a:lnSpc>
                        <a:defRPr/>
                      </a:pP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 Bold" panose="00000800000000000000" charset="-52"/>
                        </a:rPr>
                        <a:t>11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 Bold" panose="00000800000000000000" charset="-52"/>
                      </a:endParaRPr>
                    </a:p>
                  </a:txBody>
                  <a:tcPr marL="180975" marR="180975" marT="180975" marB="1809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00"/>
                        </a:lnSpc>
                        <a:defRPr/>
                      </a:pPr>
                      <a:r>
                        <a:rPr lang="uk-UA" sz="2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Lora Bold" panose="00000800000000000000" charset="-52"/>
                        </a:rPr>
                        <a:t>22</a:t>
                      </a:r>
                      <a:endParaRPr lang="en-US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Lora Bold" panose="00000800000000000000" charset="-52"/>
                      </a:endParaRPr>
                    </a:p>
                  </a:txBody>
                  <a:tcPr marL="180975" marR="180975" marT="180975" marB="18097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6" name="TextBox 26"/>
          <p:cNvSpPr txBox="1"/>
          <p:nvPr/>
        </p:nvSpPr>
        <p:spPr>
          <a:xfrm>
            <a:off x="124797" y="554036"/>
            <a:ext cx="9565739" cy="8540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 b="1">
                <a:solidFill>
                  <a:srgbClr val="FBB111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ПЕДАГОГІЧНИЙ КОЛЕКТИВ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7847350" y="6612401"/>
            <a:ext cx="3680525" cy="1021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60"/>
              </a:lnSpc>
              <a:spcBef>
                <a:spcPct val="0"/>
              </a:spcBef>
            </a:pPr>
            <a:r>
              <a:rPr lang="en-US" sz="290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чоловіків</a:t>
            </a:r>
            <a:r>
              <a:rPr lang="en-US" sz="290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– </a:t>
            </a:r>
            <a:r>
              <a:rPr lang="uk-UA" sz="290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3 </a:t>
            </a:r>
            <a:r>
              <a:rPr lang="en-US" sz="290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(</a:t>
            </a:r>
            <a:r>
              <a:rPr lang="uk-UA" sz="290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17</a:t>
            </a:r>
            <a:r>
              <a:rPr lang="en-US" sz="290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%)</a:t>
            </a:r>
          </a:p>
          <a:p>
            <a:pPr algn="l">
              <a:lnSpc>
                <a:spcPts val="4060"/>
              </a:lnSpc>
              <a:spcBef>
                <a:spcPct val="0"/>
              </a:spcBef>
            </a:pPr>
            <a:r>
              <a:rPr lang="en-US" sz="290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жінок</a:t>
            </a:r>
            <a:r>
              <a:rPr lang="en-US" sz="290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– </a:t>
            </a:r>
            <a:r>
              <a:rPr lang="uk-UA" sz="290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15</a:t>
            </a:r>
            <a:r>
              <a:rPr lang="en-US" sz="290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(</a:t>
            </a:r>
            <a:r>
              <a:rPr lang="uk-UA" sz="290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83</a:t>
            </a:r>
            <a:r>
              <a:rPr lang="en-US" sz="290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%)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379056" y="1514220"/>
            <a:ext cx="10502929" cy="9025955"/>
            <a:chOff x="0" y="0"/>
            <a:chExt cx="812800" cy="698500"/>
          </a:xfrm>
        </p:grpSpPr>
        <p:sp>
          <p:nvSpPr>
            <p:cNvPr id="3" name="Freeform 3"/>
            <p:cNvSpPr/>
            <p:nvPr/>
          </p:nvSpPr>
          <p:spPr>
            <a:xfrm>
              <a:off x="4813" y="0"/>
              <a:ext cx="803175" cy="698500"/>
            </a:xfrm>
            <a:custGeom>
              <a:avLst/>
              <a:gdLst/>
              <a:ahLst/>
              <a:cxnLst/>
              <a:rect l="l" t="t" r="r" b="b"/>
              <a:pathLst>
                <a:path w="803175" h="698500">
                  <a:moveTo>
                    <a:pt x="795383" y="370912"/>
                  </a:moveTo>
                  <a:lnTo>
                    <a:pt x="617391" y="676838"/>
                  </a:lnTo>
                  <a:cubicBezTo>
                    <a:pt x="609587" y="690249"/>
                    <a:pt x="595241" y="698500"/>
                    <a:pt x="579725" y="698500"/>
                  </a:cubicBezTo>
                  <a:lnTo>
                    <a:pt x="223449" y="698500"/>
                  </a:lnTo>
                  <a:cubicBezTo>
                    <a:pt x="207933" y="698500"/>
                    <a:pt x="193587" y="690249"/>
                    <a:pt x="185783" y="676838"/>
                  </a:cubicBezTo>
                  <a:lnTo>
                    <a:pt x="7791" y="370912"/>
                  </a:lnTo>
                  <a:cubicBezTo>
                    <a:pt x="0" y="357522"/>
                    <a:pt x="0" y="340978"/>
                    <a:pt x="7791" y="327588"/>
                  </a:cubicBezTo>
                  <a:lnTo>
                    <a:pt x="185783" y="21662"/>
                  </a:lnTo>
                  <a:cubicBezTo>
                    <a:pt x="193587" y="8251"/>
                    <a:pt x="207933" y="0"/>
                    <a:pt x="223449" y="0"/>
                  </a:cubicBezTo>
                  <a:lnTo>
                    <a:pt x="579725" y="0"/>
                  </a:lnTo>
                  <a:cubicBezTo>
                    <a:pt x="595241" y="0"/>
                    <a:pt x="609587" y="8251"/>
                    <a:pt x="617391" y="21662"/>
                  </a:cubicBezTo>
                  <a:lnTo>
                    <a:pt x="795383" y="327588"/>
                  </a:lnTo>
                  <a:cubicBezTo>
                    <a:pt x="803174" y="340978"/>
                    <a:pt x="803174" y="357522"/>
                    <a:pt x="795383" y="370912"/>
                  </a:cubicBezTo>
                  <a:close/>
                </a:path>
              </a:pathLst>
            </a:custGeom>
            <a:solidFill>
              <a:srgbClr val="F48924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426802" y="6100602"/>
            <a:ext cx="5300671" cy="4555264"/>
            <a:chOff x="0" y="0"/>
            <a:chExt cx="812800" cy="698500"/>
          </a:xfrm>
        </p:grpSpPr>
        <p:sp>
          <p:nvSpPr>
            <p:cNvPr id="6" name="Freeform 6"/>
            <p:cNvSpPr/>
            <p:nvPr/>
          </p:nvSpPr>
          <p:spPr>
            <a:xfrm>
              <a:off x="6731" y="0"/>
              <a:ext cx="799338" cy="698500"/>
            </a:xfrm>
            <a:custGeom>
              <a:avLst/>
              <a:gdLst/>
              <a:ahLst/>
              <a:cxnLst/>
              <a:rect l="l" t="t" r="r" b="b"/>
              <a:pathLst>
                <a:path w="799338" h="698500">
                  <a:moveTo>
                    <a:pt x="788441" y="379548"/>
                  </a:moveTo>
                  <a:lnTo>
                    <a:pt x="620497" y="668202"/>
                  </a:lnTo>
                  <a:cubicBezTo>
                    <a:pt x="609583" y="686960"/>
                    <a:pt x="589518" y="698500"/>
                    <a:pt x="567816" y="698500"/>
                  </a:cubicBezTo>
                  <a:lnTo>
                    <a:pt x="231522" y="698500"/>
                  </a:lnTo>
                  <a:cubicBezTo>
                    <a:pt x="209820" y="698500"/>
                    <a:pt x="189755" y="686960"/>
                    <a:pt x="178841" y="668202"/>
                  </a:cubicBezTo>
                  <a:lnTo>
                    <a:pt x="10897" y="379548"/>
                  </a:lnTo>
                  <a:cubicBezTo>
                    <a:pt x="0" y="360819"/>
                    <a:pt x="0" y="337681"/>
                    <a:pt x="10897" y="318952"/>
                  </a:cubicBezTo>
                  <a:lnTo>
                    <a:pt x="178841" y="30298"/>
                  </a:lnTo>
                  <a:cubicBezTo>
                    <a:pt x="189755" y="11540"/>
                    <a:pt x="209820" y="0"/>
                    <a:pt x="231522" y="0"/>
                  </a:cubicBezTo>
                  <a:lnTo>
                    <a:pt x="567816" y="0"/>
                  </a:lnTo>
                  <a:cubicBezTo>
                    <a:pt x="589518" y="0"/>
                    <a:pt x="609583" y="11540"/>
                    <a:pt x="620497" y="30298"/>
                  </a:cubicBezTo>
                  <a:lnTo>
                    <a:pt x="788441" y="318952"/>
                  </a:lnTo>
                  <a:cubicBezTo>
                    <a:pt x="799338" y="337681"/>
                    <a:pt x="799338" y="360819"/>
                    <a:pt x="788441" y="379548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 rot="7353578">
            <a:off x="628804" y="5804629"/>
            <a:ext cx="6279545" cy="1610757"/>
          </a:xfrm>
          <a:custGeom>
            <a:avLst/>
            <a:gdLst/>
            <a:ahLst/>
            <a:cxnLst/>
            <a:rect l="l" t="t" r="r" b="b"/>
            <a:pathLst>
              <a:path w="6279545" h="1610757">
                <a:moveTo>
                  <a:pt x="0" y="0"/>
                </a:moveTo>
                <a:lnTo>
                  <a:pt x="6279545" y="0"/>
                </a:lnTo>
                <a:lnTo>
                  <a:pt x="6279545" y="1610757"/>
                </a:lnTo>
                <a:lnTo>
                  <a:pt x="0" y="161075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5000"/>
            </a:blip>
            <a:stretch>
              <a:fillRect t="-1167" b="-1167"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11" name="Group 11"/>
          <p:cNvGrpSpPr/>
          <p:nvPr/>
        </p:nvGrpSpPr>
        <p:grpSpPr>
          <a:xfrm>
            <a:off x="4853267" y="2790176"/>
            <a:ext cx="1519071" cy="1305452"/>
            <a:chOff x="0" y="0"/>
            <a:chExt cx="812800" cy="698500"/>
          </a:xfrm>
        </p:grpSpPr>
        <p:sp>
          <p:nvSpPr>
            <p:cNvPr id="12" name="Freeform 12"/>
            <p:cNvSpPr/>
            <p:nvPr/>
          </p:nvSpPr>
          <p:spPr>
            <a:xfrm>
              <a:off x="8808" y="0"/>
              <a:ext cx="795184" cy="698500"/>
            </a:xfrm>
            <a:custGeom>
              <a:avLst/>
              <a:gdLst/>
              <a:ahLst/>
              <a:cxnLst/>
              <a:rect l="l" t="t" r="r" b="b"/>
              <a:pathLst>
                <a:path w="795184" h="698500">
                  <a:moveTo>
                    <a:pt x="780925" y="388896"/>
                  </a:moveTo>
                  <a:lnTo>
                    <a:pt x="623859" y="658854"/>
                  </a:lnTo>
                  <a:cubicBezTo>
                    <a:pt x="609578" y="683400"/>
                    <a:pt x="583322" y="698500"/>
                    <a:pt x="554924" y="698500"/>
                  </a:cubicBezTo>
                  <a:lnTo>
                    <a:pt x="240260" y="698500"/>
                  </a:lnTo>
                  <a:cubicBezTo>
                    <a:pt x="211862" y="698500"/>
                    <a:pt x="185606" y="683400"/>
                    <a:pt x="171325" y="658854"/>
                  </a:cubicBezTo>
                  <a:lnTo>
                    <a:pt x="14259" y="388896"/>
                  </a:lnTo>
                  <a:cubicBezTo>
                    <a:pt x="0" y="364389"/>
                    <a:pt x="0" y="334111"/>
                    <a:pt x="14259" y="309604"/>
                  </a:cubicBezTo>
                  <a:lnTo>
                    <a:pt x="171325" y="39646"/>
                  </a:lnTo>
                  <a:cubicBezTo>
                    <a:pt x="185606" y="15100"/>
                    <a:pt x="211862" y="0"/>
                    <a:pt x="240260" y="0"/>
                  </a:cubicBezTo>
                  <a:lnTo>
                    <a:pt x="554924" y="0"/>
                  </a:lnTo>
                  <a:cubicBezTo>
                    <a:pt x="583322" y="0"/>
                    <a:pt x="609578" y="15100"/>
                    <a:pt x="623859" y="39646"/>
                  </a:cubicBezTo>
                  <a:lnTo>
                    <a:pt x="780925" y="309604"/>
                  </a:lnTo>
                  <a:cubicBezTo>
                    <a:pt x="795184" y="334111"/>
                    <a:pt x="795184" y="364389"/>
                    <a:pt x="780925" y="388896"/>
                  </a:cubicBezTo>
                  <a:close/>
                </a:path>
              </a:pathLst>
            </a:custGeom>
            <a:solidFill>
              <a:srgbClr val="16578D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4919942" y="7659339"/>
            <a:ext cx="1673064" cy="1437790"/>
            <a:chOff x="0" y="0"/>
            <a:chExt cx="812800" cy="698500"/>
          </a:xfrm>
        </p:grpSpPr>
        <p:sp>
          <p:nvSpPr>
            <p:cNvPr id="15" name="Freeform 15"/>
            <p:cNvSpPr/>
            <p:nvPr/>
          </p:nvSpPr>
          <p:spPr>
            <a:xfrm>
              <a:off x="7997" y="0"/>
              <a:ext cx="796806" cy="698500"/>
            </a:xfrm>
            <a:custGeom>
              <a:avLst/>
              <a:gdLst/>
              <a:ahLst/>
              <a:cxnLst/>
              <a:rect l="l" t="t" r="r" b="b"/>
              <a:pathLst>
                <a:path w="796806" h="698500">
                  <a:moveTo>
                    <a:pt x="783859" y="385247"/>
                  </a:moveTo>
                  <a:lnTo>
                    <a:pt x="622547" y="662503"/>
                  </a:lnTo>
                  <a:cubicBezTo>
                    <a:pt x="609580" y="684789"/>
                    <a:pt x="585741" y="698500"/>
                    <a:pt x="559957" y="698500"/>
                  </a:cubicBezTo>
                  <a:lnTo>
                    <a:pt x="236850" y="698500"/>
                  </a:lnTo>
                  <a:cubicBezTo>
                    <a:pt x="211065" y="698500"/>
                    <a:pt x="187226" y="684789"/>
                    <a:pt x="174259" y="662503"/>
                  </a:cubicBezTo>
                  <a:lnTo>
                    <a:pt x="12947" y="385247"/>
                  </a:lnTo>
                  <a:cubicBezTo>
                    <a:pt x="0" y="362995"/>
                    <a:pt x="0" y="335505"/>
                    <a:pt x="12947" y="313253"/>
                  </a:cubicBezTo>
                  <a:lnTo>
                    <a:pt x="174259" y="35997"/>
                  </a:lnTo>
                  <a:cubicBezTo>
                    <a:pt x="187226" y="13711"/>
                    <a:pt x="211065" y="0"/>
                    <a:pt x="236850" y="0"/>
                  </a:cubicBezTo>
                  <a:lnTo>
                    <a:pt x="559957" y="0"/>
                  </a:lnTo>
                  <a:cubicBezTo>
                    <a:pt x="585741" y="0"/>
                    <a:pt x="609580" y="13711"/>
                    <a:pt x="622547" y="35997"/>
                  </a:cubicBezTo>
                  <a:lnTo>
                    <a:pt x="783859" y="313253"/>
                  </a:lnTo>
                  <a:cubicBezTo>
                    <a:pt x="796806" y="335505"/>
                    <a:pt x="796806" y="362995"/>
                    <a:pt x="783859" y="385247"/>
                  </a:cubicBezTo>
                  <a:close/>
                </a:path>
              </a:pathLst>
            </a:custGeom>
            <a:solidFill>
              <a:srgbClr val="16578D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5879503" y="4855300"/>
            <a:ext cx="2141595" cy="1840433"/>
            <a:chOff x="0" y="0"/>
            <a:chExt cx="812800" cy="698500"/>
          </a:xfrm>
        </p:grpSpPr>
        <p:sp>
          <p:nvSpPr>
            <p:cNvPr id="18" name="Freeform 18"/>
            <p:cNvSpPr/>
            <p:nvPr/>
          </p:nvSpPr>
          <p:spPr>
            <a:xfrm>
              <a:off x="6248" y="0"/>
              <a:ext cx="800305" cy="698500"/>
            </a:xfrm>
            <a:custGeom>
              <a:avLst/>
              <a:gdLst/>
              <a:ahLst/>
              <a:cxnLst/>
              <a:rect l="l" t="t" r="r" b="b"/>
              <a:pathLst>
                <a:path w="800305" h="698500">
                  <a:moveTo>
                    <a:pt x="790190" y="377372"/>
                  </a:moveTo>
                  <a:lnTo>
                    <a:pt x="619714" y="670378"/>
                  </a:lnTo>
                  <a:cubicBezTo>
                    <a:pt x="609584" y="687789"/>
                    <a:pt x="590960" y="698500"/>
                    <a:pt x="570817" y="698500"/>
                  </a:cubicBezTo>
                  <a:lnTo>
                    <a:pt x="229487" y="698500"/>
                  </a:lnTo>
                  <a:cubicBezTo>
                    <a:pt x="209344" y="698500"/>
                    <a:pt x="190720" y="687789"/>
                    <a:pt x="180590" y="670378"/>
                  </a:cubicBezTo>
                  <a:lnTo>
                    <a:pt x="10114" y="377372"/>
                  </a:lnTo>
                  <a:cubicBezTo>
                    <a:pt x="0" y="359988"/>
                    <a:pt x="0" y="338512"/>
                    <a:pt x="10114" y="321128"/>
                  </a:cubicBezTo>
                  <a:lnTo>
                    <a:pt x="180590" y="28122"/>
                  </a:lnTo>
                  <a:cubicBezTo>
                    <a:pt x="190720" y="10711"/>
                    <a:pt x="209344" y="0"/>
                    <a:pt x="229487" y="0"/>
                  </a:cubicBezTo>
                  <a:lnTo>
                    <a:pt x="570817" y="0"/>
                  </a:lnTo>
                  <a:cubicBezTo>
                    <a:pt x="590960" y="0"/>
                    <a:pt x="609584" y="10711"/>
                    <a:pt x="619714" y="28122"/>
                  </a:cubicBezTo>
                  <a:lnTo>
                    <a:pt x="790190" y="321128"/>
                  </a:lnTo>
                  <a:cubicBezTo>
                    <a:pt x="800304" y="338512"/>
                    <a:pt x="800304" y="359988"/>
                    <a:pt x="790190" y="377372"/>
                  </a:cubicBezTo>
                  <a:close/>
                </a:path>
              </a:pathLst>
            </a:custGeom>
            <a:solidFill>
              <a:srgbClr val="16578D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 rot="-10800000">
            <a:off x="-3407631" y="7797773"/>
            <a:ext cx="6279545" cy="1610757"/>
          </a:xfrm>
          <a:custGeom>
            <a:avLst/>
            <a:gdLst/>
            <a:ahLst/>
            <a:cxnLst/>
            <a:rect l="l" t="t" r="r" b="b"/>
            <a:pathLst>
              <a:path w="6279545" h="1610757">
                <a:moveTo>
                  <a:pt x="0" y="0"/>
                </a:moveTo>
                <a:lnTo>
                  <a:pt x="6279545" y="0"/>
                </a:lnTo>
                <a:lnTo>
                  <a:pt x="6279545" y="1610757"/>
                </a:lnTo>
                <a:lnTo>
                  <a:pt x="0" y="161075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5000"/>
            </a:blip>
            <a:stretch>
              <a:fillRect t="-1167" b="-1167"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21" name="Group 21"/>
          <p:cNvGrpSpPr/>
          <p:nvPr/>
        </p:nvGrpSpPr>
        <p:grpSpPr>
          <a:xfrm>
            <a:off x="5237788" y="2074410"/>
            <a:ext cx="228600" cy="228600"/>
            <a:chOff x="0" y="0"/>
            <a:chExt cx="732454" cy="732454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732454" cy="732454"/>
            </a:xfrm>
            <a:custGeom>
              <a:avLst/>
              <a:gdLst/>
              <a:ahLst/>
              <a:cxnLst/>
              <a:rect l="l" t="t" r="r" b="b"/>
              <a:pathLst>
                <a:path w="732454" h="732454">
                  <a:moveTo>
                    <a:pt x="366227" y="0"/>
                  </a:moveTo>
                  <a:cubicBezTo>
                    <a:pt x="163965" y="0"/>
                    <a:pt x="0" y="163965"/>
                    <a:pt x="0" y="366227"/>
                  </a:cubicBezTo>
                  <a:cubicBezTo>
                    <a:pt x="0" y="568489"/>
                    <a:pt x="163965" y="732454"/>
                    <a:pt x="366227" y="732454"/>
                  </a:cubicBezTo>
                  <a:cubicBezTo>
                    <a:pt x="568489" y="732454"/>
                    <a:pt x="732454" y="568489"/>
                    <a:pt x="732454" y="366227"/>
                  </a:cubicBezTo>
                  <a:cubicBezTo>
                    <a:pt x="732454" y="163965"/>
                    <a:pt x="568489" y="0"/>
                    <a:pt x="366227" y="0"/>
                  </a:cubicBezTo>
                  <a:close/>
                </a:path>
              </a:pathLst>
            </a:custGeom>
            <a:solidFill>
              <a:srgbClr val="16578D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68668" y="21043"/>
              <a:ext cx="595119" cy="6427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5682739" y="-2508868"/>
            <a:ext cx="5210521" cy="4477792"/>
            <a:chOff x="0" y="0"/>
            <a:chExt cx="812800" cy="698500"/>
          </a:xfrm>
        </p:grpSpPr>
        <p:sp>
          <p:nvSpPr>
            <p:cNvPr id="25" name="Freeform 25"/>
            <p:cNvSpPr/>
            <p:nvPr/>
          </p:nvSpPr>
          <p:spPr>
            <a:xfrm>
              <a:off x="9701" y="0"/>
              <a:ext cx="793399" cy="698500"/>
            </a:xfrm>
            <a:custGeom>
              <a:avLst/>
              <a:gdLst/>
              <a:ahLst/>
              <a:cxnLst/>
              <a:rect l="l" t="t" r="r" b="b"/>
              <a:pathLst>
                <a:path w="793399" h="698500">
                  <a:moveTo>
                    <a:pt x="777694" y="392915"/>
                  </a:moveTo>
                  <a:lnTo>
                    <a:pt x="625304" y="654835"/>
                  </a:lnTo>
                  <a:cubicBezTo>
                    <a:pt x="609575" y="681869"/>
                    <a:pt x="580658" y="698500"/>
                    <a:pt x="549381" y="698500"/>
                  </a:cubicBezTo>
                  <a:lnTo>
                    <a:pt x="244017" y="698500"/>
                  </a:lnTo>
                  <a:cubicBezTo>
                    <a:pt x="212740" y="698500"/>
                    <a:pt x="183823" y="681869"/>
                    <a:pt x="168094" y="654835"/>
                  </a:cubicBezTo>
                  <a:lnTo>
                    <a:pt x="15704" y="392915"/>
                  </a:lnTo>
                  <a:cubicBezTo>
                    <a:pt x="0" y="365923"/>
                    <a:pt x="0" y="332577"/>
                    <a:pt x="15704" y="305585"/>
                  </a:cubicBezTo>
                  <a:lnTo>
                    <a:pt x="168094" y="43665"/>
                  </a:lnTo>
                  <a:cubicBezTo>
                    <a:pt x="183823" y="16631"/>
                    <a:pt x="212740" y="0"/>
                    <a:pt x="244017" y="0"/>
                  </a:cubicBezTo>
                  <a:lnTo>
                    <a:pt x="549381" y="0"/>
                  </a:lnTo>
                  <a:cubicBezTo>
                    <a:pt x="580658" y="0"/>
                    <a:pt x="609575" y="16631"/>
                    <a:pt x="625304" y="43665"/>
                  </a:cubicBezTo>
                  <a:lnTo>
                    <a:pt x="777694" y="305585"/>
                  </a:lnTo>
                  <a:cubicBezTo>
                    <a:pt x="793398" y="332577"/>
                    <a:pt x="793398" y="365923"/>
                    <a:pt x="777694" y="392915"/>
                  </a:cubicBezTo>
                  <a:close/>
                </a:path>
              </a:pathLst>
            </a:custGeom>
            <a:solidFill>
              <a:srgbClr val="16578D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7" name="Freeform 27"/>
          <p:cNvSpPr/>
          <p:nvPr/>
        </p:nvSpPr>
        <p:spPr>
          <a:xfrm>
            <a:off x="13935456" y="10063574"/>
            <a:ext cx="6154891" cy="592292"/>
          </a:xfrm>
          <a:custGeom>
            <a:avLst/>
            <a:gdLst/>
            <a:ahLst/>
            <a:cxnLst/>
            <a:rect l="l" t="t" r="r" b="b"/>
            <a:pathLst>
              <a:path w="6154891" h="592292">
                <a:moveTo>
                  <a:pt x="0" y="0"/>
                </a:moveTo>
                <a:lnTo>
                  <a:pt x="6154892" y="0"/>
                </a:lnTo>
                <a:lnTo>
                  <a:pt x="6154892" y="592292"/>
                </a:lnTo>
                <a:lnTo>
                  <a:pt x="0" y="5922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478956" r="-11191" b="-115767"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28" name="Group 28"/>
          <p:cNvGrpSpPr/>
          <p:nvPr/>
        </p:nvGrpSpPr>
        <p:grpSpPr>
          <a:xfrm>
            <a:off x="16883015" y="306811"/>
            <a:ext cx="2809969" cy="2414817"/>
            <a:chOff x="0" y="0"/>
            <a:chExt cx="812800" cy="698500"/>
          </a:xfrm>
        </p:grpSpPr>
        <p:sp>
          <p:nvSpPr>
            <p:cNvPr id="29" name="Freeform 29"/>
            <p:cNvSpPr/>
            <p:nvPr/>
          </p:nvSpPr>
          <p:spPr>
            <a:xfrm>
              <a:off x="4762" y="0"/>
              <a:ext cx="803277" cy="698500"/>
            </a:xfrm>
            <a:custGeom>
              <a:avLst/>
              <a:gdLst/>
              <a:ahLst/>
              <a:cxnLst/>
              <a:rect l="l" t="t" r="r" b="b"/>
              <a:pathLst>
                <a:path w="803277" h="698500">
                  <a:moveTo>
                    <a:pt x="795568" y="370683"/>
                  </a:moveTo>
                  <a:lnTo>
                    <a:pt x="617308" y="677067"/>
                  </a:lnTo>
                  <a:cubicBezTo>
                    <a:pt x="609588" y="690337"/>
                    <a:pt x="595394" y="698500"/>
                    <a:pt x="580042" y="698500"/>
                  </a:cubicBezTo>
                  <a:lnTo>
                    <a:pt x="223234" y="698500"/>
                  </a:lnTo>
                  <a:cubicBezTo>
                    <a:pt x="207882" y="698500"/>
                    <a:pt x="193688" y="690337"/>
                    <a:pt x="185968" y="677067"/>
                  </a:cubicBezTo>
                  <a:lnTo>
                    <a:pt x="7708" y="370683"/>
                  </a:lnTo>
                  <a:cubicBezTo>
                    <a:pt x="0" y="357434"/>
                    <a:pt x="0" y="341066"/>
                    <a:pt x="7708" y="327817"/>
                  </a:cubicBezTo>
                  <a:lnTo>
                    <a:pt x="185968" y="21433"/>
                  </a:lnTo>
                  <a:cubicBezTo>
                    <a:pt x="193688" y="8163"/>
                    <a:pt x="207882" y="0"/>
                    <a:pt x="223234" y="0"/>
                  </a:cubicBezTo>
                  <a:lnTo>
                    <a:pt x="580042" y="0"/>
                  </a:lnTo>
                  <a:cubicBezTo>
                    <a:pt x="595394" y="0"/>
                    <a:pt x="609588" y="8163"/>
                    <a:pt x="617308" y="21433"/>
                  </a:cubicBezTo>
                  <a:lnTo>
                    <a:pt x="795568" y="327817"/>
                  </a:lnTo>
                  <a:cubicBezTo>
                    <a:pt x="803276" y="341066"/>
                    <a:pt x="803276" y="357434"/>
                    <a:pt x="795568" y="370683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48924"/>
              </a:solidFill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1" name="Freeform 31"/>
          <p:cNvSpPr/>
          <p:nvPr/>
        </p:nvSpPr>
        <p:spPr>
          <a:xfrm>
            <a:off x="5232267" y="3027443"/>
            <a:ext cx="761072" cy="761072"/>
          </a:xfrm>
          <a:custGeom>
            <a:avLst/>
            <a:gdLst/>
            <a:ahLst/>
            <a:cxnLst/>
            <a:rect l="l" t="t" r="r" b="b"/>
            <a:pathLst>
              <a:path w="761072" h="761072">
                <a:moveTo>
                  <a:pt x="0" y="0"/>
                </a:moveTo>
                <a:lnTo>
                  <a:pt x="761072" y="0"/>
                </a:lnTo>
                <a:lnTo>
                  <a:pt x="761072" y="761072"/>
                </a:lnTo>
                <a:lnTo>
                  <a:pt x="0" y="7610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2" name="Freeform 32"/>
          <p:cNvSpPr/>
          <p:nvPr/>
        </p:nvSpPr>
        <p:spPr>
          <a:xfrm>
            <a:off x="6442863" y="5177675"/>
            <a:ext cx="1014874" cy="1178373"/>
          </a:xfrm>
          <a:custGeom>
            <a:avLst/>
            <a:gdLst/>
            <a:ahLst/>
            <a:cxnLst/>
            <a:rect l="l" t="t" r="r" b="b"/>
            <a:pathLst>
              <a:path w="1014874" h="1178373">
                <a:moveTo>
                  <a:pt x="0" y="0"/>
                </a:moveTo>
                <a:lnTo>
                  <a:pt x="1014874" y="0"/>
                </a:lnTo>
                <a:lnTo>
                  <a:pt x="1014874" y="1178373"/>
                </a:lnTo>
                <a:lnTo>
                  <a:pt x="0" y="117837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3" name="Freeform 33"/>
          <p:cNvSpPr/>
          <p:nvPr/>
        </p:nvSpPr>
        <p:spPr>
          <a:xfrm>
            <a:off x="5389489" y="7989345"/>
            <a:ext cx="816565" cy="777778"/>
          </a:xfrm>
          <a:custGeom>
            <a:avLst/>
            <a:gdLst/>
            <a:ahLst/>
            <a:cxnLst/>
            <a:rect l="l" t="t" r="r" b="b"/>
            <a:pathLst>
              <a:path w="816565" h="777778">
                <a:moveTo>
                  <a:pt x="0" y="0"/>
                </a:moveTo>
                <a:lnTo>
                  <a:pt x="816565" y="0"/>
                </a:lnTo>
                <a:lnTo>
                  <a:pt x="816565" y="777778"/>
                </a:lnTo>
                <a:lnTo>
                  <a:pt x="0" y="77777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4" name="Freeform 34"/>
          <p:cNvSpPr/>
          <p:nvPr/>
        </p:nvSpPr>
        <p:spPr>
          <a:xfrm>
            <a:off x="-675504" y="10059862"/>
            <a:ext cx="1351009" cy="454277"/>
          </a:xfrm>
          <a:custGeom>
            <a:avLst/>
            <a:gdLst/>
            <a:ahLst/>
            <a:cxnLst/>
            <a:rect l="l" t="t" r="r" b="b"/>
            <a:pathLst>
              <a:path w="1351009" h="454277">
                <a:moveTo>
                  <a:pt x="0" y="0"/>
                </a:moveTo>
                <a:lnTo>
                  <a:pt x="1351008" y="0"/>
                </a:lnTo>
                <a:lnTo>
                  <a:pt x="1351008" y="454276"/>
                </a:lnTo>
                <a:lnTo>
                  <a:pt x="0" y="45427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5" name="Freeform 35"/>
          <p:cNvSpPr/>
          <p:nvPr/>
        </p:nvSpPr>
        <p:spPr>
          <a:xfrm>
            <a:off x="4271153" y="9961423"/>
            <a:ext cx="961113" cy="651154"/>
          </a:xfrm>
          <a:custGeom>
            <a:avLst/>
            <a:gdLst/>
            <a:ahLst/>
            <a:cxnLst/>
            <a:rect l="l" t="t" r="r" b="b"/>
            <a:pathLst>
              <a:path w="961113" h="651154">
                <a:moveTo>
                  <a:pt x="0" y="0"/>
                </a:moveTo>
                <a:lnTo>
                  <a:pt x="961114" y="0"/>
                </a:lnTo>
                <a:lnTo>
                  <a:pt x="961114" y="651154"/>
                </a:lnTo>
                <a:lnTo>
                  <a:pt x="0" y="65115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6" name="TextBox 36"/>
          <p:cNvSpPr txBox="1"/>
          <p:nvPr/>
        </p:nvSpPr>
        <p:spPr>
          <a:xfrm>
            <a:off x="5237788" y="834768"/>
            <a:ext cx="10705307" cy="15620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  <a:spcBef>
                <a:spcPct val="0"/>
              </a:spcBef>
            </a:pPr>
            <a:r>
              <a:rPr lang="en-US" sz="4500" b="1" dirty="0">
                <a:solidFill>
                  <a:srgbClr val="F5AF19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Результати </a:t>
            </a:r>
            <a:r>
              <a:rPr lang="en-US" sz="4500" b="1" dirty="0" err="1">
                <a:solidFill>
                  <a:srgbClr val="F5AF19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атестації</a:t>
            </a:r>
            <a:r>
              <a:rPr lang="en-US" sz="4500" b="1" dirty="0">
                <a:solidFill>
                  <a:srgbClr val="F5AF19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у 2025/2026 н.р.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7589605" y="2400089"/>
            <a:ext cx="10698395" cy="17309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0"/>
              </a:lnSpc>
              <a:spcBef>
                <a:spcPct val="0"/>
              </a:spcBef>
            </a:pPr>
            <a:r>
              <a:rPr lang="en-US" sz="3300" dirty="0" err="1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Присвоїли</a:t>
            </a:r>
            <a:r>
              <a:rPr lang="en-US" sz="3300" dirty="0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300" dirty="0" err="1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кваліфікаційну</a:t>
            </a:r>
            <a:r>
              <a:rPr lang="en-US" sz="3300" dirty="0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300" dirty="0" err="1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категорію</a:t>
            </a:r>
            <a:r>
              <a:rPr lang="en-US" sz="3300" dirty="0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: </a:t>
            </a:r>
          </a:p>
          <a:p>
            <a:pPr algn="l">
              <a:lnSpc>
                <a:spcPts val="4620"/>
              </a:lnSpc>
              <a:spcBef>
                <a:spcPct val="0"/>
              </a:spcBef>
            </a:pPr>
            <a:r>
              <a:rPr lang="en-US" sz="3300" dirty="0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 «</a:t>
            </a:r>
            <a:r>
              <a:rPr lang="en-US" sz="3300" dirty="0" err="1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спеціаліст</a:t>
            </a:r>
            <a:r>
              <a:rPr lang="en-US" sz="3300" dirty="0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uk-UA" sz="3300" dirty="0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першої </a:t>
            </a:r>
            <a:r>
              <a:rPr lang="en-US" sz="3300" dirty="0" err="1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категорії</a:t>
            </a:r>
            <a:r>
              <a:rPr lang="en-US" sz="3300" dirty="0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» - </a:t>
            </a:r>
            <a:r>
              <a:rPr lang="uk-UA" sz="3300" dirty="0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1</a:t>
            </a:r>
            <a:r>
              <a:rPr lang="en-US" sz="3300" dirty="0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; </a:t>
            </a:r>
          </a:p>
          <a:p>
            <a:pPr algn="l">
              <a:lnSpc>
                <a:spcPts val="4620"/>
              </a:lnSpc>
              <a:spcBef>
                <a:spcPct val="0"/>
              </a:spcBef>
            </a:pPr>
            <a:endParaRPr lang="en-US" sz="3300" dirty="0">
              <a:solidFill>
                <a:srgbClr val="000D80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38" name="TextBox 38"/>
          <p:cNvSpPr txBox="1"/>
          <p:nvPr/>
        </p:nvSpPr>
        <p:spPr>
          <a:xfrm>
            <a:off x="8021098" y="5709711"/>
            <a:ext cx="10698395" cy="17309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0"/>
              </a:lnSpc>
              <a:spcBef>
                <a:spcPct val="0"/>
              </a:spcBef>
            </a:pPr>
            <a:r>
              <a:rPr lang="en-US" sz="3300" dirty="0" err="1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Підтвердили</a:t>
            </a:r>
            <a:r>
              <a:rPr lang="en-US" sz="3300" dirty="0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300" dirty="0" err="1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відповідність</a:t>
            </a:r>
            <a:r>
              <a:rPr lang="en-US" sz="3300" dirty="0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300" dirty="0" err="1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раніше</a:t>
            </a:r>
            <a:r>
              <a:rPr lang="en-US" sz="3300" dirty="0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300" dirty="0" err="1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присвоєній</a:t>
            </a:r>
            <a:r>
              <a:rPr lang="en-US" sz="3300" dirty="0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300" dirty="0" err="1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кваліфікаційній</a:t>
            </a:r>
            <a:r>
              <a:rPr lang="en-US" sz="3300" dirty="0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300" dirty="0" err="1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категорії</a:t>
            </a:r>
            <a:r>
              <a:rPr lang="en-US" sz="3300" dirty="0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: </a:t>
            </a:r>
          </a:p>
          <a:p>
            <a:pPr algn="l">
              <a:lnSpc>
                <a:spcPts val="4620"/>
              </a:lnSpc>
              <a:spcBef>
                <a:spcPct val="0"/>
              </a:spcBef>
            </a:pPr>
            <a:r>
              <a:rPr lang="en-US" sz="3300" dirty="0" err="1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про</a:t>
            </a:r>
            <a:r>
              <a:rPr lang="en-US" sz="3300" dirty="0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300" dirty="0" err="1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відповідність</a:t>
            </a:r>
            <a:r>
              <a:rPr lang="en-US" sz="3300" dirty="0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300" dirty="0" err="1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займаній</a:t>
            </a:r>
            <a:r>
              <a:rPr lang="en-US" sz="3300" dirty="0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300" dirty="0" err="1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посаді</a:t>
            </a:r>
            <a:r>
              <a:rPr lang="en-US" sz="3300" dirty="0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 – </a:t>
            </a:r>
            <a:r>
              <a:rPr lang="uk-UA" sz="3300" dirty="0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1</a:t>
            </a:r>
            <a:endParaRPr lang="en-US" sz="3300" dirty="0">
              <a:solidFill>
                <a:srgbClr val="000D80"/>
              </a:solidFill>
              <a:latin typeface="Lora"/>
              <a:ea typeface="Lora"/>
              <a:cs typeface="Lora"/>
              <a:sym typeface="Lora"/>
            </a:endParaRPr>
          </a:p>
        </p:txBody>
      </p:sp>
      <p:pic>
        <p:nvPicPr>
          <p:cNvPr id="8" name="Picture 7" descr="зображення_viber_2026-06-11_08-44-44-163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-2514600" y="1790700"/>
            <a:ext cx="9166225" cy="8559165"/>
          </a:xfrm>
          <a:prstGeom prst="hexagon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294303" y="-1713258"/>
            <a:ext cx="4799358" cy="4799358"/>
          </a:xfrm>
          <a:custGeom>
            <a:avLst/>
            <a:gdLst/>
            <a:ahLst/>
            <a:cxnLst/>
            <a:rect l="l" t="t" r="r" b="b"/>
            <a:pathLst>
              <a:path w="4799358" h="4799358">
                <a:moveTo>
                  <a:pt x="0" y="0"/>
                </a:moveTo>
                <a:lnTo>
                  <a:pt x="4799358" y="0"/>
                </a:lnTo>
                <a:lnTo>
                  <a:pt x="4799358" y="4799358"/>
                </a:lnTo>
                <a:lnTo>
                  <a:pt x="0" y="47993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3" name="Group 3"/>
          <p:cNvGrpSpPr/>
          <p:nvPr/>
        </p:nvGrpSpPr>
        <p:grpSpPr>
          <a:xfrm>
            <a:off x="218581" y="140800"/>
            <a:ext cx="17040719" cy="887900"/>
            <a:chOff x="0" y="0"/>
            <a:chExt cx="9564206" cy="498339"/>
          </a:xfrm>
        </p:grpSpPr>
        <p:sp>
          <p:nvSpPr>
            <p:cNvPr id="4" name="Freeform 4"/>
            <p:cNvSpPr/>
            <p:nvPr/>
          </p:nvSpPr>
          <p:spPr>
            <a:xfrm>
              <a:off x="2663" y="0"/>
              <a:ext cx="9558881" cy="498339"/>
            </a:xfrm>
            <a:custGeom>
              <a:avLst/>
              <a:gdLst/>
              <a:ahLst/>
              <a:cxnLst/>
              <a:rect l="l" t="t" r="r" b="b"/>
              <a:pathLst>
                <a:path w="9558881" h="498339">
                  <a:moveTo>
                    <a:pt x="9349257" y="0"/>
                  </a:moveTo>
                  <a:lnTo>
                    <a:pt x="6423" y="0"/>
                  </a:lnTo>
                  <a:cubicBezTo>
                    <a:pt x="4389" y="0"/>
                    <a:pt x="2489" y="1012"/>
                    <a:pt x="1354" y="2700"/>
                  </a:cubicBezTo>
                  <a:cubicBezTo>
                    <a:pt x="220" y="4388"/>
                    <a:pt x="0" y="6530"/>
                    <a:pt x="768" y="8414"/>
                  </a:cubicBezTo>
                  <a:lnTo>
                    <a:pt x="197106" y="489925"/>
                  </a:lnTo>
                  <a:cubicBezTo>
                    <a:pt x="199181" y="495013"/>
                    <a:pt x="204129" y="498339"/>
                    <a:pt x="209623" y="498339"/>
                  </a:cubicBezTo>
                  <a:lnTo>
                    <a:pt x="9552457" y="498339"/>
                  </a:lnTo>
                  <a:cubicBezTo>
                    <a:pt x="9554491" y="498339"/>
                    <a:pt x="9556391" y="497327"/>
                    <a:pt x="9557526" y="495639"/>
                  </a:cubicBezTo>
                  <a:cubicBezTo>
                    <a:pt x="9558660" y="493951"/>
                    <a:pt x="9558881" y="491809"/>
                    <a:pt x="9558112" y="489925"/>
                  </a:cubicBezTo>
                  <a:lnTo>
                    <a:pt x="9361774" y="8414"/>
                  </a:lnTo>
                  <a:cubicBezTo>
                    <a:pt x="9359700" y="3326"/>
                    <a:pt x="9354751" y="0"/>
                    <a:pt x="934925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E42F">
                    <a:alpha val="100000"/>
                  </a:srgbClr>
                </a:gs>
                <a:gs pos="100000">
                  <a:srgbClr val="FFB613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01600" y="-38100"/>
              <a:ext cx="9361006" cy="5364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9114928" y="3086100"/>
            <a:ext cx="41931" cy="6708961"/>
          </a:xfrm>
          <a:custGeom>
            <a:avLst/>
            <a:gdLst/>
            <a:ahLst/>
            <a:cxnLst/>
            <a:rect l="l" t="t" r="r" b="b"/>
            <a:pathLst>
              <a:path w="41931" h="6708961">
                <a:moveTo>
                  <a:pt x="0" y="0"/>
                </a:moveTo>
                <a:lnTo>
                  <a:pt x="41931" y="0"/>
                </a:lnTo>
                <a:lnTo>
                  <a:pt x="41931" y="6708961"/>
                </a:lnTo>
                <a:lnTo>
                  <a:pt x="0" y="670896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7" name="TextBox 7"/>
          <p:cNvSpPr txBox="1"/>
          <p:nvPr/>
        </p:nvSpPr>
        <p:spPr>
          <a:xfrm>
            <a:off x="3378550" y="3163880"/>
            <a:ext cx="4332089" cy="389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20"/>
              </a:lnSpc>
              <a:spcBef>
                <a:spcPct val="0"/>
              </a:spcBef>
            </a:pPr>
            <a:r>
              <a:rPr lang="en-US" sz="2300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Короткострокова перспектива</a:t>
            </a:r>
          </a:p>
        </p:txBody>
      </p:sp>
      <p:sp>
        <p:nvSpPr>
          <p:cNvPr id="8" name="Freeform 8"/>
          <p:cNvSpPr/>
          <p:nvPr/>
        </p:nvSpPr>
        <p:spPr>
          <a:xfrm>
            <a:off x="1638804" y="7651750"/>
            <a:ext cx="9438445" cy="9438445"/>
          </a:xfrm>
          <a:custGeom>
            <a:avLst/>
            <a:gdLst/>
            <a:ahLst/>
            <a:cxnLst/>
            <a:rect l="l" t="t" r="r" b="b"/>
            <a:pathLst>
              <a:path w="9438445" h="9438445">
                <a:moveTo>
                  <a:pt x="0" y="0"/>
                </a:moveTo>
                <a:lnTo>
                  <a:pt x="9438445" y="0"/>
                </a:lnTo>
                <a:lnTo>
                  <a:pt x="9438445" y="9438445"/>
                </a:lnTo>
                <a:lnTo>
                  <a:pt x="0" y="943844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9" name="Freeform 9"/>
          <p:cNvSpPr/>
          <p:nvPr/>
        </p:nvSpPr>
        <p:spPr>
          <a:xfrm rot="5400000">
            <a:off x="4972319" y="219620"/>
            <a:ext cx="41931" cy="6708961"/>
          </a:xfrm>
          <a:custGeom>
            <a:avLst/>
            <a:gdLst/>
            <a:ahLst/>
            <a:cxnLst/>
            <a:rect l="l" t="t" r="r" b="b"/>
            <a:pathLst>
              <a:path w="41931" h="6708961">
                <a:moveTo>
                  <a:pt x="0" y="0"/>
                </a:moveTo>
                <a:lnTo>
                  <a:pt x="41931" y="0"/>
                </a:lnTo>
                <a:lnTo>
                  <a:pt x="41931" y="6708961"/>
                </a:lnTo>
                <a:lnTo>
                  <a:pt x="0" y="670896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0" name="Freeform 10"/>
          <p:cNvSpPr/>
          <p:nvPr/>
        </p:nvSpPr>
        <p:spPr>
          <a:xfrm rot="5400000">
            <a:off x="13245534" y="261551"/>
            <a:ext cx="41931" cy="6708961"/>
          </a:xfrm>
          <a:custGeom>
            <a:avLst/>
            <a:gdLst/>
            <a:ahLst/>
            <a:cxnLst/>
            <a:rect l="l" t="t" r="r" b="b"/>
            <a:pathLst>
              <a:path w="41931" h="6708961">
                <a:moveTo>
                  <a:pt x="0" y="0"/>
                </a:moveTo>
                <a:lnTo>
                  <a:pt x="41931" y="0"/>
                </a:lnTo>
                <a:lnTo>
                  <a:pt x="41931" y="6708961"/>
                </a:lnTo>
                <a:lnTo>
                  <a:pt x="0" y="670896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>
          <a:xfrm>
            <a:off x="0" y="765175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2" name="Freeform 12"/>
          <p:cNvSpPr/>
          <p:nvPr/>
        </p:nvSpPr>
        <p:spPr>
          <a:xfrm>
            <a:off x="-2820921" y="5476236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3" name="Freeform 13"/>
          <p:cNvSpPr/>
          <p:nvPr/>
        </p:nvSpPr>
        <p:spPr>
          <a:xfrm rot="7530254">
            <a:off x="16799133" y="1172608"/>
            <a:ext cx="2977733" cy="2977733"/>
          </a:xfrm>
          <a:custGeom>
            <a:avLst/>
            <a:gdLst/>
            <a:ahLst/>
            <a:cxnLst/>
            <a:rect l="l" t="t" r="r" b="b"/>
            <a:pathLst>
              <a:path w="2977733" h="2977733">
                <a:moveTo>
                  <a:pt x="0" y="0"/>
                </a:moveTo>
                <a:lnTo>
                  <a:pt x="2977734" y="0"/>
                </a:lnTo>
                <a:lnTo>
                  <a:pt x="2977734" y="2977733"/>
                </a:lnTo>
                <a:lnTo>
                  <a:pt x="0" y="297773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4" name="TextBox 14"/>
          <p:cNvSpPr txBox="1"/>
          <p:nvPr/>
        </p:nvSpPr>
        <p:spPr>
          <a:xfrm>
            <a:off x="1028700" y="295507"/>
            <a:ext cx="15226705" cy="521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  <a:spcBef>
                <a:spcPct val="0"/>
              </a:spcBef>
            </a:pPr>
            <a:r>
              <a:rPr lang="en-US" sz="3100" b="1">
                <a:solidFill>
                  <a:srgbClr val="000D80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Ціль: Ефективне планування педагогічними працівниками своєї діяльності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18581" y="1577643"/>
            <a:ext cx="14075721" cy="4552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  <a:spcBef>
                <a:spcPct val="0"/>
              </a:spcBef>
            </a:pPr>
            <a:r>
              <a:rPr lang="en-US" sz="2700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Педагогічні працівники планують свою діяльність, аналізують її результативність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652863" y="4124635"/>
            <a:ext cx="4917243" cy="1989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220"/>
              </a:lnSpc>
              <a:spcBef>
                <a:spcPct val="0"/>
              </a:spcBef>
            </a:pPr>
            <a:r>
              <a:rPr lang="en-US" sz="2300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Аналіз можливостей учнів та класних колективів. Аналіз навчальних програм, урахування вимог до знань, умінь і компетентностей учнів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725173" y="3121949"/>
            <a:ext cx="3967956" cy="389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20"/>
              </a:lnSpc>
              <a:spcBef>
                <a:spcPct val="0"/>
              </a:spcBef>
            </a:pPr>
            <a:r>
              <a:rPr lang="en-US" sz="2300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Довгострокова перспектива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343645" y="3986847"/>
            <a:ext cx="7221487" cy="2325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  <a:spcBef>
                <a:spcPct val="0"/>
              </a:spcBef>
            </a:pPr>
            <a:r>
              <a:rPr lang="en-US" sz="2200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Розробка календарно-тематичного планування на основі самостійного вибудовування послідовності формування очікуваних результатів навчання із передбаченням систематичної домашньої навчальної роботи, дидактичного матеріалу, у тому числі цифрового контенту.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343645" y="7083743"/>
            <a:ext cx="6681298" cy="2325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  <a:spcBef>
                <a:spcPct val="0"/>
              </a:spcBef>
            </a:pPr>
            <a:r>
              <a:rPr lang="en-US" sz="2200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Створення спільно з методичними службами календарно-тематичного планування, основною метою якого буде вдосконалення освітнього процесу. Передбачення змістом не тільки класноурочної, а й інших організаційних форм освітнього процесу.</a:t>
            </a:r>
          </a:p>
        </p:txBody>
      </p:sp>
      <p:sp>
        <p:nvSpPr>
          <p:cNvPr id="20" name="Freeform 20"/>
          <p:cNvSpPr/>
          <p:nvPr/>
        </p:nvSpPr>
        <p:spPr>
          <a:xfrm>
            <a:off x="16693982" y="4738199"/>
            <a:ext cx="9438445" cy="9438445"/>
          </a:xfrm>
          <a:custGeom>
            <a:avLst/>
            <a:gdLst/>
            <a:ahLst/>
            <a:cxnLst/>
            <a:rect l="l" t="t" r="r" b="b"/>
            <a:pathLst>
              <a:path w="9438445" h="9438445">
                <a:moveTo>
                  <a:pt x="0" y="0"/>
                </a:moveTo>
                <a:lnTo>
                  <a:pt x="9438445" y="0"/>
                </a:lnTo>
                <a:lnTo>
                  <a:pt x="9438445" y="9438445"/>
                </a:lnTo>
                <a:lnTo>
                  <a:pt x="0" y="943844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229267">
            <a:off x="16741875" y="-1007339"/>
            <a:ext cx="4373544" cy="11595469"/>
            <a:chOff x="0" y="0"/>
            <a:chExt cx="408168" cy="10821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08168" cy="1082166"/>
            </a:xfrm>
            <a:custGeom>
              <a:avLst/>
              <a:gdLst/>
              <a:ahLst/>
              <a:cxnLst/>
              <a:rect l="l" t="t" r="r" b="b"/>
              <a:pathLst>
                <a:path w="408168" h="1082166">
                  <a:moveTo>
                    <a:pt x="203200" y="0"/>
                  </a:moveTo>
                  <a:lnTo>
                    <a:pt x="408168" y="0"/>
                  </a:lnTo>
                  <a:lnTo>
                    <a:pt x="204968" y="1082166"/>
                  </a:lnTo>
                  <a:lnTo>
                    <a:pt x="0" y="1082166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416BD0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01600" y="-47625"/>
              <a:ext cx="204968" cy="11297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05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979597" y="7648297"/>
            <a:ext cx="2157139" cy="5277405"/>
          </a:xfrm>
          <a:custGeom>
            <a:avLst/>
            <a:gdLst/>
            <a:ahLst/>
            <a:cxnLst/>
            <a:rect l="l" t="t" r="r" b="b"/>
            <a:pathLst>
              <a:path w="2157139" h="5277405">
                <a:moveTo>
                  <a:pt x="0" y="0"/>
                </a:moveTo>
                <a:lnTo>
                  <a:pt x="2157139" y="0"/>
                </a:lnTo>
                <a:lnTo>
                  <a:pt x="2157139" y="5277406"/>
                </a:lnTo>
                <a:lnTo>
                  <a:pt x="0" y="52774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6" name="Group 6"/>
          <p:cNvGrpSpPr/>
          <p:nvPr/>
        </p:nvGrpSpPr>
        <p:grpSpPr>
          <a:xfrm>
            <a:off x="-4736926" y="-654235"/>
            <a:ext cx="12410572" cy="11595469"/>
            <a:chOff x="0" y="0"/>
            <a:chExt cx="1158237" cy="108216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58237" cy="1082166"/>
            </a:xfrm>
            <a:custGeom>
              <a:avLst/>
              <a:gdLst/>
              <a:ahLst/>
              <a:cxnLst/>
              <a:rect l="l" t="t" r="r" b="b"/>
              <a:pathLst>
                <a:path w="1158237" h="1082166">
                  <a:moveTo>
                    <a:pt x="203200" y="0"/>
                  </a:moveTo>
                  <a:lnTo>
                    <a:pt x="1158237" y="0"/>
                  </a:lnTo>
                  <a:lnTo>
                    <a:pt x="955037" y="1082166"/>
                  </a:lnTo>
                  <a:lnTo>
                    <a:pt x="0" y="1082166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855BF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01600" y="-47625"/>
              <a:ext cx="955037" cy="11297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05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-4981636">
            <a:off x="4615410" y="1458803"/>
            <a:ext cx="6116472" cy="993927"/>
          </a:xfrm>
          <a:custGeom>
            <a:avLst/>
            <a:gdLst/>
            <a:ahLst/>
            <a:cxnLst/>
            <a:rect l="l" t="t" r="r" b="b"/>
            <a:pathLst>
              <a:path w="6116472" h="993927">
                <a:moveTo>
                  <a:pt x="0" y="0"/>
                </a:moveTo>
                <a:lnTo>
                  <a:pt x="6116472" y="0"/>
                </a:lnTo>
                <a:lnTo>
                  <a:pt x="6116472" y="993927"/>
                </a:lnTo>
                <a:lnTo>
                  <a:pt x="0" y="9939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1000"/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0" name="Freeform 10"/>
          <p:cNvSpPr/>
          <p:nvPr/>
        </p:nvSpPr>
        <p:spPr>
          <a:xfrm rot="-5026360" flipH="1">
            <a:off x="-876028" y="4131385"/>
            <a:ext cx="15063093" cy="1318021"/>
          </a:xfrm>
          <a:custGeom>
            <a:avLst/>
            <a:gdLst/>
            <a:ahLst/>
            <a:cxnLst/>
            <a:rect l="l" t="t" r="r" b="b"/>
            <a:pathLst>
              <a:path w="15063093" h="1318021">
                <a:moveTo>
                  <a:pt x="15063094" y="0"/>
                </a:moveTo>
                <a:lnTo>
                  <a:pt x="0" y="0"/>
                </a:lnTo>
                <a:lnTo>
                  <a:pt x="0" y="1318020"/>
                </a:lnTo>
                <a:lnTo>
                  <a:pt x="15063094" y="1318020"/>
                </a:lnTo>
                <a:lnTo>
                  <a:pt x="15063094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11" name="Group 11"/>
          <p:cNvGrpSpPr/>
          <p:nvPr/>
        </p:nvGrpSpPr>
        <p:grpSpPr>
          <a:xfrm>
            <a:off x="-1393481" y="3995787"/>
            <a:ext cx="9067127" cy="3652510"/>
            <a:chOff x="0" y="0"/>
            <a:chExt cx="1154337" cy="465001"/>
          </a:xfrm>
        </p:grpSpPr>
        <p:sp>
          <p:nvSpPr>
            <p:cNvPr id="12" name="Freeform 12"/>
            <p:cNvSpPr/>
            <p:nvPr/>
          </p:nvSpPr>
          <p:spPr>
            <a:xfrm>
              <a:off x="33719" y="0"/>
              <a:ext cx="1102131" cy="465001"/>
            </a:xfrm>
            <a:custGeom>
              <a:avLst/>
              <a:gdLst/>
              <a:ahLst/>
              <a:cxnLst/>
              <a:rect l="l" t="t" r="r" b="b"/>
              <a:pathLst>
                <a:path w="1102131" h="465001">
                  <a:moveTo>
                    <a:pt x="32027" y="0"/>
                  </a:moveTo>
                  <a:lnTo>
                    <a:pt x="851672" y="0"/>
                  </a:lnTo>
                  <a:cubicBezTo>
                    <a:pt x="893449" y="0"/>
                    <a:pt x="933190" y="18047"/>
                    <a:pt x="960683" y="49504"/>
                  </a:cubicBezTo>
                  <a:lnTo>
                    <a:pt x="1077352" y="182997"/>
                  </a:lnTo>
                  <a:cubicBezTo>
                    <a:pt x="1102131" y="211348"/>
                    <a:pt x="1102131" y="253653"/>
                    <a:pt x="1077352" y="282005"/>
                  </a:cubicBezTo>
                  <a:lnTo>
                    <a:pt x="960683" y="415497"/>
                  </a:lnTo>
                  <a:cubicBezTo>
                    <a:pt x="933190" y="446954"/>
                    <a:pt x="893449" y="465001"/>
                    <a:pt x="851672" y="465001"/>
                  </a:cubicBezTo>
                  <a:lnTo>
                    <a:pt x="32027" y="465001"/>
                  </a:lnTo>
                  <a:cubicBezTo>
                    <a:pt x="20315" y="465001"/>
                    <a:pt x="9685" y="458154"/>
                    <a:pt x="4842" y="447490"/>
                  </a:cubicBezTo>
                  <a:cubicBezTo>
                    <a:pt x="0" y="436826"/>
                    <a:pt x="1839" y="424316"/>
                    <a:pt x="9546" y="415497"/>
                  </a:cubicBezTo>
                  <a:lnTo>
                    <a:pt x="126216" y="282005"/>
                  </a:lnTo>
                  <a:cubicBezTo>
                    <a:pt x="150994" y="253653"/>
                    <a:pt x="150994" y="211348"/>
                    <a:pt x="126216" y="182997"/>
                  </a:cubicBezTo>
                  <a:lnTo>
                    <a:pt x="9546" y="49504"/>
                  </a:lnTo>
                  <a:cubicBezTo>
                    <a:pt x="1839" y="40686"/>
                    <a:pt x="0" y="28175"/>
                    <a:pt x="4842" y="17511"/>
                  </a:cubicBezTo>
                  <a:cubicBezTo>
                    <a:pt x="9685" y="6848"/>
                    <a:pt x="20315" y="0"/>
                    <a:pt x="32027" y="0"/>
                  </a:cubicBezTo>
                  <a:close/>
                </a:path>
              </a:pathLst>
            </a:custGeom>
            <a:blipFill>
              <a:blip r:embed="rId7"/>
              <a:stretch>
                <a:fillRect l="-3281" t="-20689" r="-3572" b="-20689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0" y="809683"/>
            <a:ext cx="7022622" cy="2564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60"/>
              </a:lnSpc>
              <a:spcBef>
                <a:spcPct val="0"/>
              </a:spcBef>
            </a:pPr>
            <a:r>
              <a:rPr lang="en-US" sz="2900">
                <a:solidFill>
                  <a:srgbClr val="FFE924"/>
                </a:solidFill>
                <a:latin typeface="Lora"/>
                <a:ea typeface="Lora"/>
                <a:cs typeface="Lora"/>
                <a:sym typeface="Lora"/>
              </a:rPr>
              <a:t>Педагогічні працівники застосовують освітні технології, спрямовані на формування в учнів ключових компетентностей і умінь, спільних для всіх компетентностей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329933" y="1955766"/>
            <a:ext cx="8791725" cy="76184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20"/>
              </a:lnSpc>
            </a:pPr>
            <a:endParaRPr/>
          </a:p>
          <a:p>
            <a:pPr algn="l">
              <a:lnSpc>
                <a:spcPts val="2690"/>
              </a:lnSpc>
            </a:pPr>
            <a:r>
              <a:rPr lang="en-US" sz="2300" b="1">
                <a:solidFill>
                  <a:srgbClr val="1250A1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календарно-тематичні плани; </a:t>
            </a:r>
          </a:p>
          <a:p>
            <a:pPr algn="l">
              <a:lnSpc>
                <a:spcPts val="2690"/>
              </a:lnSpc>
            </a:pPr>
            <a:endParaRPr lang="en-US" sz="2300" b="1">
              <a:solidFill>
                <a:srgbClr val="1250A1"/>
              </a:solidFill>
              <a:latin typeface="Lora Bold" panose="00000800000000000000"/>
              <a:ea typeface="Lora Bold" panose="00000800000000000000"/>
              <a:cs typeface="Lora Bold" panose="00000800000000000000"/>
              <a:sym typeface="Lora Bold" panose="00000800000000000000"/>
            </a:endParaRPr>
          </a:p>
          <a:p>
            <a:pPr algn="l">
              <a:lnSpc>
                <a:spcPts val="2690"/>
              </a:lnSpc>
            </a:pPr>
            <a:r>
              <a:rPr lang="en-US" sz="2300" b="1">
                <a:solidFill>
                  <a:srgbClr val="1250A1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плани-конспекти, розробки, сценарії проведення навчальних занять; </a:t>
            </a:r>
          </a:p>
          <a:p>
            <a:pPr algn="l">
              <a:lnSpc>
                <a:spcPts val="2690"/>
              </a:lnSpc>
            </a:pPr>
            <a:endParaRPr lang="en-US" sz="2300" b="1">
              <a:solidFill>
                <a:srgbClr val="1250A1"/>
              </a:solidFill>
              <a:latin typeface="Lora Bold" panose="00000800000000000000"/>
              <a:ea typeface="Lora Bold" panose="00000800000000000000"/>
              <a:cs typeface="Lora Bold" panose="00000800000000000000"/>
              <a:sym typeface="Lora Bold" panose="00000800000000000000"/>
            </a:endParaRPr>
          </a:p>
          <a:p>
            <a:pPr algn="l">
              <a:lnSpc>
                <a:spcPts val="2690"/>
              </a:lnSpc>
            </a:pPr>
            <a:r>
              <a:rPr lang="en-US" sz="2300" b="1">
                <a:solidFill>
                  <a:srgbClr val="1250A1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додаткові інформаційні матеріали для проведення навчальних занять; </a:t>
            </a:r>
          </a:p>
          <a:p>
            <a:pPr algn="l">
              <a:lnSpc>
                <a:spcPts val="2690"/>
              </a:lnSpc>
            </a:pPr>
            <a:endParaRPr lang="en-US" sz="2300" b="1">
              <a:solidFill>
                <a:srgbClr val="1250A1"/>
              </a:solidFill>
              <a:latin typeface="Lora Bold" panose="00000800000000000000"/>
              <a:ea typeface="Lora Bold" panose="00000800000000000000"/>
              <a:cs typeface="Lora Bold" panose="00000800000000000000"/>
              <a:sym typeface="Lora Bold" panose="00000800000000000000"/>
            </a:endParaRPr>
          </a:p>
          <a:p>
            <a:pPr algn="l">
              <a:lnSpc>
                <a:spcPts val="2690"/>
              </a:lnSpc>
            </a:pPr>
            <a:r>
              <a:rPr lang="en-US" sz="2300" b="1">
                <a:solidFill>
                  <a:srgbClr val="1250A1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тести, контрольні та моніторингові роботи;</a:t>
            </a:r>
          </a:p>
          <a:p>
            <a:pPr algn="l">
              <a:lnSpc>
                <a:spcPts val="2690"/>
              </a:lnSpc>
            </a:pPr>
            <a:endParaRPr lang="en-US" sz="2300" b="1">
              <a:solidFill>
                <a:srgbClr val="1250A1"/>
              </a:solidFill>
              <a:latin typeface="Lora Bold" panose="00000800000000000000"/>
              <a:ea typeface="Lora Bold" panose="00000800000000000000"/>
              <a:cs typeface="Lora Bold" panose="00000800000000000000"/>
              <a:sym typeface="Lora Bold" panose="00000800000000000000"/>
            </a:endParaRPr>
          </a:p>
          <a:p>
            <a:pPr algn="l">
              <a:lnSpc>
                <a:spcPts val="2690"/>
              </a:lnSpc>
            </a:pPr>
            <a:r>
              <a:rPr lang="en-US" sz="2300" b="1">
                <a:solidFill>
                  <a:srgbClr val="1250A1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практичні та проєктні завдання для роботи учнів; </a:t>
            </a:r>
          </a:p>
          <a:p>
            <a:pPr algn="l">
              <a:lnSpc>
                <a:spcPts val="2690"/>
              </a:lnSpc>
            </a:pPr>
            <a:endParaRPr lang="en-US" sz="2300" b="1">
              <a:solidFill>
                <a:srgbClr val="1250A1"/>
              </a:solidFill>
              <a:latin typeface="Lora Bold" panose="00000800000000000000"/>
              <a:ea typeface="Lora Bold" panose="00000800000000000000"/>
              <a:cs typeface="Lora Bold" panose="00000800000000000000"/>
              <a:sym typeface="Lora Bold" panose="00000800000000000000"/>
            </a:endParaRPr>
          </a:p>
          <a:p>
            <a:pPr algn="l">
              <a:lnSpc>
                <a:spcPts val="2690"/>
              </a:lnSpc>
            </a:pPr>
            <a:r>
              <a:rPr lang="en-US" sz="2300" b="1">
                <a:solidFill>
                  <a:srgbClr val="1250A1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завдання для самостійного опрацювання; </a:t>
            </a:r>
          </a:p>
          <a:p>
            <a:pPr algn="l">
              <a:lnSpc>
                <a:spcPts val="2690"/>
              </a:lnSpc>
            </a:pPr>
            <a:r>
              <a:rPr lang="en-US" sz="2300" b="1">
                <a:solidFill>
                  <a:srgbClr val="1250A1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навчальні програми; </a:t>
            </a:r>
          </a:p>
          <a:p>
            <a:pPr algn="l">
              <a:lnSpc>
                <a:spcPts val="2690"/>
              </a:lnSpc>
            </a:pPr>
            <a:endParaRPr lang="en-US" sz="2300" b="1">
              <a:solidFill>
                <a:srgbClr val="1250A1"/>
              </a:solidFill>
              <a:latin typeface="Lora Bold" panose="00000800000000000000"/>
              <a:ea typeface="Lora Bold" panose="00000800000000000000"/>
              <a:cs typeface="Lora Bold" panose="00000800000000000000"/>
              <a:sym typeface="Lora Bold" panose="00000800000000000000"/>
            </a:endParaRPr>
          </a:p>
          <a:p>
            <a:pPr algn="l">
              <a:lnSpc>
                <a:spcPts val="2690"/>
              </a:lnSpc>
            </a:pPr>
            <a:r>
              <a:rPr lang="en-US" sz="2300" b="1">
                <a:solidFill>
                  <a:srgbClr val="1250A1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електронні освітні ресурси для технології дистанційного навчання; </a:t>
            </a:r>
          </a:p>
          <a:p>
            <a:pPr algn="l">
              <a:lnSpc>
                <a:spcPts val="2690"/>
              </a:lnSpc>
            </a:pPr>
            <a:endParaRPr lang="en-US" sz="2300" b="1">
              <a:solidFill>
                <a:srgbClr val="1250A1"/>
              </a:solidFill>
              <a:latin typeface="Lora Bold" panose="00000800000000000000"/>
              <a:ea typeface="Lora Bold" panose="00000800000000000000"/>
              <a:cs typeface="Lora Bold" panose="00000800000000000000"/>
              <a:sym typeface="Lora Bold" panose="00000800000000000000"/>
            </a:endParaRPr>
          </a:p>
          <a:p>
            <a:pPr algn="l">
              <a:lnSpc>
                <a:spcPts val="2690"/>
              </a:lnSpc>
            </a:pPr>
            <a:r>
              <a:rPr lang="en-US" sz="2300" b="1">
                <a:solidFill>
                  <a:srgbClr val="1250A1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критерії оцінювання навчальних досягнень учнів при проведенні різних видів робіт; </a:t>
            </a:r>
          </a:p>
          <a:p>
            <a:pPr algn="l">
              <a:lnSpc>
                <a:spcPts val="2690"/>
              </a:lnSpc>
            </a:pPr>
            <a:endParaRPr lang="en-US" sz="2300" b="1">
              <a:solidFill>
                <a:srgbClr val="1250A1"/>
              </a:solidFill>
              <a:latin typeface="Lora Bold" panose="00000800000000000000"/>
              <a:ea typeface="Lora Bold" panose="00000800000000000000"/>
              <a:cs typeface="Lora Bold" panose="00000800000000000000"/>
              <a:sym typeface="Lora Bold" panose="00000800000000000000"/>
            </a:endParaRPr>
          </a:p>
          <a:p>
            <a:pPr algn="l">
              <a:lnSpc>
                <a:spcPts val="2690"/>
              </a:lnSpc>
            </a:pPr>
            <a:r>
              <a:rPr lang="en-US" sz="2300" b="1">
                <a:solidFill>
                  <a:srgbClr val="1250A1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інші інформаційні ресурси.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010247" y="248607"/>
            <a:ext cx="9431096" cy="1536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60"/>
              </a:lnSpc>
              <a:spcBef>
                <a:spcPct val="0"/>
              </a:spcBef>
            </a:pPr>
            <a:r>
              <a:rPr lang="en-US" sz="2900" b="1">
                <a:solidFill>
                  <a:srgbClr val="2855BF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Основні види освітніх ресурсів, які можуть створюватися або використовуватися педагогічними працівниками: 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040410" y="-843607"/>
            <a:ext cx="3744615" cy="3744615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0" cap="sq">
              <a:solidFill>
                <a:srgbClr val="2855BF">
                  <a:alpha val="19608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-5333340">
            <a:off x="16759016" y="4225418"/>
            <a:ext cx="3358533" cy="3358533"/>
          </a:xfrm>
          <a:custGeom>
            <a:avLst/>
            <a:gdLst/>
            <a:ahLst/>
            <a:cxnLst/>
            <a:rect l="l" t="t" r="r" b="b"/>
            <a:pathLst>
              <a:path w="3358533" h="3358533">
                <a:moveTo>
                  <a:pt x="0" y="0"/>
                </a:moveTo>
                <a:lnTo>
                  <a:pt x="3358533" y="0"/>
                </a:lnTo>
                <a:lnTo>
                  <a:pt x="3358533" y="3358533"/>
                </a:lnTo>
                <a:lnTo>
                  <a:pt x="0" y="33585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6" name="Freeform 6"/>
          <p:cNvSpPr/>
          <p:nvPr/>
        </p:nvSpPr>
        <p:spPr>
          <a:xfrm rot="-5333340">
            <a:off x="14611218" y="7142746"/>
            <a:ext cx="4231108" cy="4231108"/>
          </a:xfrm>
          <a:custGeom>
            <a:avLst/>
            <a:gdLst/>
            <a:ahLst/>
            <a:cxnLst/>
            <a:rect l="l" t="t" r="r" b="b"/>
            <a:pathLst>
              <a:path w="4231108" h="4231108">
                <a:moveTo>
                  <a:pt x="0" y="0"/>
                </a:moveTo>
                <a:lnTo>
                  <a:pt x="4231108" y="0"/>
                </a:lnTo>
                <a:lnTo>
                  <a:pt x="4231108" y="4231108"/>
                </a:lnTo>
                <a:lnTo>
                  <a:pt x="0" y="42311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7" name="Group 7"/>
          <p:cNvGrpSpPr/>
          <p:nvPr/>
        </p:nvGrpSpPr>
        <p:grpSpPr>
          <a:xfrm>
            <a:off x="-1550782" y="743039"/>
            <a:ext cx="3101563" cy="3101563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0" cap="sq">
              <a:solidFill>
                <a:srgbClr val="FBB111">
                  <a:alpha val="19608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aphicFrame>
        <p:nvGraphicFramePr>
          <p:cNvPr id="10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9265529"/>
              </p:ext>
            </p:extLst>
          </p:nvPr>
        </p:nvGraphicFramePr>
        <p:xfrm>
          <a:off x="457200" y="2688575"/>
          <a:ext cx="16186160" cy="7061521"/>
        </p:xfrm>
        <a:graphic>
          <a:graphicData uri="http://schemas.openxmlformats.org/drawingml/2006/table">
            <a:tbl>
              <a:tblPr/>
              <a:tblGrid>
                <a:gridCol w="12936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7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112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655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273697"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defRPr/>
                      </a:pPr>
                      <a:endParaRPr lang="en-US" sz="1100"/>
                    </a:p>
                    <a:p>
                      <a:pPr algn="l">
                        <a:lnSpc>
                          <a:spcPts val="1050"/>
                        </a:lnSpc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№ п/п</a:t>
                      </a:r>
                    </a:p>
                    <a:p>
                      <a:pPr algn="l">
                        <a:lnSpc>
                          <a:spcPts val="1050"/>
                        </a:lnSpc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defRPr/>
                      </a:pPr>
                      <a:endParaRPr lang="en-US" sz="1100"/>
                    </a:p>
                    <a:p>
                      <a:pPr algn="l">
                        <a:lnSpc>
                          <a:spcPts val="1050"/>
                        </a:lnSpc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ПІБ автора</a:t>
                      </a:r>
                    </a:p>
                    <a:p>
                      <a:pPr algn="l">
                        <a:lnSpc>
                          <a:spcPts val="1050"/>
                        </a:lnSpc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defRPr/>
                      </a:pPr>
                      <a:endParaRPr lang="en-US" sz="1100"/>
                    </a:p>
                    <a:p>
                      <a:pPr algn="l">
                        <a:lnSpc>
                          <a:spcPts val="1050"/>
                        </a:lnSpc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Фах (посада)</a:t>
                      </a:r>
                    </a:p>
                    <a:p>
                      <a:pPr algn="l">
                        <a:lnSpc>
                          <a:spcPts val="1050"/>
                        </a:lnSpc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defRPr/>
                      </a:pPr>
                      <a:endParaRPr lang="en-US" sz="1100" dirty="0"/>
                    </a:p>
                    <a:p>
                      <a:pPr algn="l">
                        <a:lnSpc>
                          <a:spcPts val="1050"/>
                        </a:lnSpc>
                      </a:pPr>
                      <a:r>
                        <a:rPr lang="en-US" sz="2100" dirty="0">
                          <a:solidFill>
                            <a:srgbClr val="00000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</a:t>
                      </a:r>
                      <a:r>
                        <a:rPr lang="en-US" sz="2100" dirty="0" err="1">
                          <a:solidFill>
                            <a:srgbClr val="00000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Назва</a:t>
                      </a:r>
                      <a:r>
                        <a:rPr lang="en-US" sz="2100" dirty="0">
                          <a:solidFill>
                            <a:srgbClr val="00000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</a:t>
                      </a:r>
                      <a:r>
                        <a:rPr lang="en-US" sz="2100" dirty="0" err="1">
                          <a:solidFill>
                            <a:srgbClr val="00000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розробки</a:t>
                      </a:r>
                      <a:endParaRPr lang="en-US" sz="2100" dirty="0">
                        <a:solidFill>
                          <a:srgbClr val="000000"/>
                        </a:solidFill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  <a:p>
                      <a:pPr algn="l">
                        <a:lnSpc>
                          <a:spcPts val="1050"/>
                        </a:lnSpc>
                      </a:pPr>
                      <a:r>
                        <a:rPr lang="en-US" sz="2100" dirty="0">
                          <a:solidFill>
                            <a:srgbClr val="00000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9624"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defRPr/>
                      </a:pPr>
                      <a:endParaRPr lang="en-US" sz="1100" dirty="0"/>
                    </a:p>
                    <a:p>
                      <a:pPr algn="l">
                        <a:lnSpc>
                          <a:spcPts val="1050"/>
                        </a:lnSpc>
                      </a:pPr>
                      <a:r>
                        <a:rPr lang="en-US" sz="2100" dirty="0">
                          <a:solidFill>
                            <a:srgbClr val="00000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1</a:t>
                      </a:r>
                    </a:p>
                    <a:p>
                      <a:pPr algn="l">
                        <a:lnSpc>
                          <a:spcPts val="1050"/>
                        </a:lnSpc>
                      </a:pPr>
                      <a:r>
                        <a:rPr lang="en-US" sz="2100" dirty="0">
                          <a:solidFill>
                            <a:srgbClr val="00000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defRPr/>
                      </a:pPr>
                      <a:r>
                        <a:rPr lang="uk-UA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Дев’ятка Лілія Миколаївна</a:t>
                      </a:r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050"/>
                        </a:lnSpc>
                      </a:pPr>
                      <a:r>
                        <a:rPr lang="en-US" sz="3600" dirty="0">
                          <a:solidFill>
                            <a:srgbClr val="00000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 </a:t>
                      </a:r>
                    </a:p>
                    <a:p>
                      <a:pPr algn="l">
                        <a:lnSpc>
                          <a:spcPts val="1050"/>
                        </a:lnSpc>
                      </a:pPr>
                      <a:r>
                        <a:rPr lang="en-US" sz="3600" dirty="0">
                          <a:solidFill>
                            <a:srgbClr val="00000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defRPr/>
                      </a:pPr>
                      <a:r>
                        <a:rPr lang="uk-UA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Директор</a:t>
                      </a:r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050"/>
                        </a:lnSpc>
                      </a:pPr>
                      <a:r>
                        <a:rPr lang="en-US" sz="3600" dirty="0">
                          <a:solidFill>
                            <a:srgbClr val="00000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 </a:t>
                      </a:r>
                    </a:p>
                    <a:p>
                      <a:pPr algn="l">
                        <a:lnSpc>
                          <a:spcPts val="1050"/>
                        </a:lnSpc>
                      </a:pPr>
                      <a:r>
                        <a:rPr lang="en-US" sz="3600" dirty="0">
                          <a:solidFill>
                            <a:srgbClr val="00000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defRPr/>
                      </a:pPr>
                      <a:r>
                        <a:rPr lang="uk-UA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Стаття </a:t>
                      </a:r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050"/>
                        </a:lnSpc>
                      </a:pPr>
                      <a:r>
                        <a:rPr lang="en-US" sz="3600" dirty="0">
                          <a:solidFill>
                            <a:srgbClr val="00000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 </a:t>
                      </a:r>
                    </a:p>
                    <a:p>
                      <a:pPr algn="l">
                        <a:lnSpc>
                          <a:spcPts val="1050"/>
                        </a:lnSpc>
                      </a:pPr>
                      <a:r>
                        <a:rPr lang="en-US" sz="3600" dirty="0">
                          <a:solidFill>
                            <a:srgbClr val="00000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61974"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defRPr/>
                      </a:pPr>
                      <a:endParaRPr lang="en-US" sz="1100" dirty="0"/>
                    </a:p>
                    <a:p>
                      <a:pPr algn="l">
                        <a:lnSpc>
                          <a:spcPts val="1050"/>
                        </a:lnSpc>
                      </a:pPr>
                      <a:r>
                        <a:rPr lang="en-US" sz="2100" dirty="0">
                          <a:solidFill>
                            <a:srgbClr val="00000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2</a:t>
                      </a:r>
                    </a:p>
                    <a:p>
                      <a:pPr algn="l">
                        <a:lnSpc>
                          <a:spcPts val="1050"/>
                        </a:lnSpc>
                      </a:pPr>
                      <a:r>
                        <a:rPr lang="en-US" sz="2100" dirty="0">
                          <a:solidFill>
                            <a:srgbClr val="00000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  <a:p>
                      <a:pPr algn="l">
                        <a:lnSpc>
                          <a:spcPts val="1050"/>
                        </a:lnSpc>
                        <a:defRPr/>
                      </a:pPr>
                      <a:r>
                        <a:rPr lang="en-US" sz="2100" dirty="0">
                          <a:solidFill>
                            <a:srgbClr val="000000"/>
                          </a:solidFill>
                          <a:latin typeface="Lora"/>
                          <a:sym typeface="Lora"/>
                        </a:rPr>
                        <a:t>  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</a:pPr>
                      <a:r>
                        <a:rPr lang="uk-UA" sz="3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Lora"/>
                          <a:cs typeface="Times New Roman" panose="02020603050405020304" pitchFamily="18" charset="0"/>
                          <a:sym typeface="Lora"/>
                        </a:rPr>
                        <a:t>Мордань Світлана Володимирівна</a:t>
                      </a:r>
                    </a:p>
                    <a:p>
                      <a:pPr algn="l">
                        <a:lnSpc>
                          <a:spcPts val="1050"/>
                        </a:lnSpc>
                      </a:pPr>
                      <a:endParaRPr lang="en-US" sz="3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Lora"/>
                        <a:cs typeface="Times New Roman" panose="02020603050405020304" pitchFamily="18" charset="0"/>
                        <a:sym typeface="Lora"/>
                      </a:endParaRPr>
                    </a:p>
                    <a:p>
                      <a:pPr algn="l">
                        <a:lnSpc>
                          <a:spcPts val="1050"/>
                        </a:lnSpc>
                      </a:pPr>
                      <a:r>
                        <a:rPr lang="en-US" sz="3600" dirty="0">
                          <a:solidFill>
                            <a:srgbClr val="00000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50"/>
                        </a:lnSpc>
                        <a:defRPr/>
                      </a:pPr>
                      <a:r>
                        <a:rPr lang="uk-UA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 - організатор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050"/>
                        </a:lnSpc>
                      </a:pPr>
                      <a:r>
                        <a:rPr lang="en-US" sz="2100" dirty="0">
                          <a:solidFill>
                            <a:srgbClr val="00000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 </a:t>
                      </a:r>
                    </a:p>
                    <a:p>
                      <a:pPr algn="l">
                        <a:lnSpc>
                          <a:spcPts val="1050"/>
                        </a:lnSpc>
                      </a:pPr>
                      <a:r>
                        <a:rPr lang="en-US" sz="2100" dirty="0">
                          <a:solidFill>
                            <a:srgbClr val="00000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</a:t>
                      </a:r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endParaRPr lang="en-US" sz="2000" dirty="0"/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   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Нагороджена грамотою за ефективне використання інформаційних технологій в педагогічній діяльності та активну участь у роботі, спрямованій на підвищення якості освіти спільно з проектом “</a:t>
                      </a:r>
                      <a:r>
                        <a:rPr lang="uk-UA" sz="2000" dirty="0" err="1">
                          <a:solidFill>
                            <a:srgbClr val="00000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Всеосвіта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” . 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Активна участь у методичних розробках на тему виховної роботи</a:t>
                      </a:r>
                      <a:r>
                        <a:rPr lang="uk-UA" sz="1400" dirty="0">
                          <a:solidFill>
                            <a:srgbClr val="00000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.</a:t>
                      </a:r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TextBox 11"/>
          <p:cNvSpPr txBox="1"/>
          <p:nvPr/>
        </p:nvSpPr>
        <p:spPr>
          <a:xfrm>
            <a:off x="1298760" y="1135598"/>
            <a:ext cx="13819650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 spc="64">
                <a:solidFill>
                  <a:srgbClr val="000D80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УЧАСТЬ В ПЕДТЕХНОЛОГІЯХ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1339944" y="2224136"/>
            <a:ext cx="3147115" cy="2859941"/>
          </a:xfrm>
          <a:custGeom>
            <a:avLst/>
            <a:gdLst/>
            <a:ahLst/>
            <a:cxnLst/>
            <a:rect l="l" t="t" r="r" b="b"/>
            <a:pathLst>
              <a:path w="3147115" h="2859941">
                <a:moveTo>
                  <a:pt x="0" y="0"/>
                </a:moveTo>
                <a:lnTo>
                  <a:pt x="3147115" y="0"/>
                </a:lnTo>
                <a:lnTo>
                  <a:pt x="3147115" y="2859940"/>
                </a:lnTo>
                <a:lnTo>
                  <a:pt x="0" y="28599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3" name="Group 3"/>
          <p:cNvGrpSpPr/>
          <p:nvPr/>
        </p:nvGrpSpPr>
        <p:grpSpPr>
          <a:xfrm>
            <a:off x="1480184" y="2130701"/>
            <a:ext cx="2595892" cy="3046809"/>
            <a:chOff x="0" y="0"/>
            <a:chExt cx="698500" cy="819832"/>
          </a:xfrm>
        </p:grpSpPr>
        <p:sp>
          <p:nvSpPr>
            <p:cNvPr id="4" name="Freeform 4"/>
            <p:cNvSpPr/>
            <p:nvPr/>
          </p:nvSpPr>
          <p:spPr>
            <a:xfrm>
              <a:off x="0" y="13288"/>
              <a:ext cx="698500" cy="793256"/>
            </a:xfrm>
            <a:custGeom>
              <a:avLst/>
              <a:gdLst/>
              <a:ahLst/>
              <a:cxnLst/>
              <a:rect l="l" t="t" r="r" b="b"/>
              <a:pathLst>
                <a:path w="698500" h="793256">
                  <a:moveTo>
                    <a:pt x="409063" y="21512"/>
                  </a:moveTo>
                  <a:lnTo>
                    <a:pt x="638687" y="155112"/>
                  </a:lnTo>
                  <a:cubicBezTo>
                    <a:pt x="675718" y="176657"/>
                    <a:pt x="698500" y="216269"/>
                    <a:pt x="698500" y="259112"/>
                  </a:cubicBezTo>
                  <a:lnTo>
                    <a:pt x="698500" y="534144"/>
                  </a:lnTo>
                  <a:cubicBezTo>
                    <a:pt x="698500" y="576987"/>
                    <a:pt x="675718" y="616599"/>
                    <a:pt x="638687" y="638145"/>
                  </a:cubicBezTo>
                  <a:lnTo>
                    <a:pt x="409063" y="771744"/>
                  </a:lnTo>
                  <a:cubicBezTo>
                    <a:pt x="372089" y="793256"/>
                    <a:pt x="326411" y="793256"/>
                    <a:pt x="289437" y="771744"/>
                  </a:cubicBezTo>
                  <a:lnTo>
                    <a:pt x="59813" y="638145"/>
                  </a:lnTo>
                  <a:cubicBezTo>
                    <a:pt x="22782" y="616599"/>
                    <a:pt x="0" y="576987"/>
                    <a:pt x="0" y="534144"/>
                  </a:cubicBezTo>
                  <a:lnTo>
                    <a:pt x="0" y="259112"/>
                  </a:lnTo>
                  <a:cubicBezTo>
                    <a:pt x="0" y="216269"/>
                    <a:pt x="22782" y="176657"/>
                    <a:pt x="59813" y="155112"/>
                  </a:cubicBezTo>
                  <a:lnTo>
                    <a:pt x="289437" y="21512"/>
                  </a:lnTo>
                  <a:cubicBezTo>
                    <a:pt x="326411" y="0"/>
                    <a:pt x="372089" y="0"/>
                    <a:pt x="409063" y="21512"/>
                  </a:cubicBezTo>
                  <a:close/>
                </a:path>
              </a:pathLst>
            </a:custGeom>
            <a:solidFill>
              <a:srgbClr val="F2F2F2"/>
            </a:solidFill>
            <a:ln w="127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6351" y="2419878"/>
            <a:ext cx="2163558" cy="2517595"/>
            <a:chOff x="0" y="0"/>
            <a:chExt cx="6985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15944"/>
              <a:ext cx="698500" cy="780913"/>
            </a:xfrm>
            <a:custGeom>
              <a:avLst/>
              <a:gdLst/>
              <a:ahLst/>
              <a:cxnLst/>
              <a:rect l="l" t="t" r="r" b="b"/>
              <a:pathLst>
                <a:path w="698500" h="780913">
                  <a:moveTo>
                    <a:pt x="421015" y="25810"/>
                  </a:moveTo>
                  <a:lnTo>
                    <a:pt x="626735" y="145502"/>
                  </a:lnTo>
                  <a:cubicBezTo>
                    <a:pt x="671166" y="171353"/>
                    <a:pt x="698500" y="218880"/>
                    <a:pt x="698500" y="270284"/>
                  </a:cubicBezTo>
                  <a:lnTo>
                    <a:pt x="698500" y="510628"/>
                  </a:lnTo>
                  <a:cubicBezTo>
                    <a:pt x="698500" y="562032"/>
                    <a:pt x="671166" y="609559"/>
                    <a:pt x="626735" y="635410"/>
                  </a:cubicBezTo>
                  <a:lnTo>
                    <a:pt x="421015" y="755102"/>
                  </a:lnTo>
                  <a:cubicBezTo>
                    <a:pt x="376653" y="780912"/>
                    <a:pt x="321847" y="780912"/>
                    <a:pt x="277485" y="755102"/>
                  </a:cubicBezTo>
                  <a:lnTo>
                    <a:pt x="71765" y="635410"/>
                  </a:lnTo>
                  <a:cubicBezTo>
                    <a:pt x="27334" y="609559"/>
                    <a:pt x="0" y="562032"/>
                    <a:pt x="0" y="510628"/>
                  </a:cubicBezTo>
                  <a:lnTo>
                    <a:pt x="0" y="270284"/>
                  </a:lnTo>
                  <a:cubicBezTo>
                    <a:pt x="0" y="218880"/>
                    <a:pt x="27334" y="171353"/>
                    <a:pt x="71765" y="145502"/>
                  </a:cubicBezTo>
                  <a:lnTo>
                    <a:pt x="277485" y="25810"/>
                  </a:lnTo>
                  <a:cubicBezTo>
                    <a:pt x="321847" y="0"/>
                    <a:pt x="376653" y="0"/>
                    <a:pt x="421015" y="2581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  <a:ln w="127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469678" y="5377504"/>
            <a:ext cx="4121137" cy="1931717"/>
            <a:chOff x="0" y="0"/>
            <a:chExt cx="1206873" cy="56570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206873" cy="565702"/>
            </a:xfrm>
            <a:custGeom>
              <a:avLst/>
              <a:gdLst/>
              <a:ahLst/>
              <a:cxnLst/>
              <a:rect l="l" t="t" r="r" b="b"/>
              <a:pathLst>
                <a:path w="1206873" h="565702">
                  <a:moveTo>
                    <a:pt x="95808" y="0"/>
                  </a:moveTo>
                  <a:lnTo>
                    <a:pt x="1111065" y="0"/>
                  </a:lnTo>
                  <a:cubicBezTo>
                    <a:pt x="1136475" y="0"/>
                    <a:pt x="1160844" y="10094"/>
                    <a:pt x="1178811" y="28062"/>
                  </a:cubicBezTo>
                  <a:cubicBezTo>
                    <a:pt x="1196779" y="46029"/>
                    <a:pt x="1206873" y="70398"/>
                    <a:pt x="1206873" y="95808"/>
                  </a:cubicBezTo>
                  <a:lnTo>
                    <a:pt x="1206873" y="469894"/>
                  </a:lnTo>
                  <a:cubicBezTo>
                    <a:pt x="1206873" y="495304"/>
                    <a:pt x="1196779" y="519673"/>
                    <a:pt x="1178811" y="537641"/>
                  </a:cubicBezTo>
                  <a:cubicBezTo>
                    <a:pt x="1160844" y="555608"/>
                    <a:pt x="1136475" y="565702"/>
                    <a:pt x="1111065" y="565702"/>
                  </a:cubicBezTo>
                  <a:lnTo>
                    <a:pt x="95808" y="565702"/>
                  </a:lnTo>
                  <a:cubicBezTo>
                    <a:pt x="70398" y="565702"/>
                    <a:pt x="46029" y="555608"/>
                    <a:pt x="28062" y="537641"/>
                  </a:cubicBezTo>
                  <a:cubicBezTo>
                    <a:pt x="10094" y="519673"/>
                    <a:pt x="0" y="495304"/>
                    <a:pt x="0" y="469894"/>
                  </a:cubicBezTo>
                  <a:lnTo>
                    <a:pt x="0" y="95808"/>
                  </a:lnTo>
                  <a:cubicBezTo>
                    <a:pt x="0" y="70398"/>
                    <a:pt x="10094" y="46029"/>
                    <a:pt x="28062" y="28062"/>
                  </a:cubicBezTo>
                  <a:cubicBezTo>
                    <a:pt x="46029" y="10094"/>
                    <a:pt x="70398" y="0"/>
                    <a:pt x="9580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B613">
                    <a:alpha val="100000"/>
                  </a:srgbClr>
                </a:gs>
                <a:gs pos="100000">
                  <a:srgbClr val="FFE42F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1206873" cy="603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 rot="-5400000">
            <a:off x="9977574" y="2224136"/>
            <a:ext cx="3147115" cy="2859941"/>
          </a:xfrm>
          <a:custGeom>
            <a:avLst/>
            <a:gdLst/>
            <a:ahLst/>
            <a:cxnLst/>
            <a:rect l="l" t="t" r="r" b="b"/>
            <a:pathLst>
              <a:path w="3147115" h="2859941">
                <a:moveTo>
                  <a:pt x="0" y="0"/>
                </a:moveTo>
                <a:lnTo>
                  <a:pt x="3147115" y="0"/>
                </a:lnTo>
                <a:lnTo>
                  <a:pt x="3147115" y="2859940"/>
                </a:lnTo>
                <a:lnTo>
                  <a:pt x="0" y="28599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11" name="Group 11"/>
          <p:cNvGrpSpPr/>
          <p:nvPr/>
        </p:nvGrpSpPr>
        <p:grpSpPr>
          <a:xfrm>
            <a:off x="10033780" y="2130701"/>
            <a:ext cx="2595892" cy="3046809"/>
            <a:chOff x="0" y="0"/>
            <a:chExt cx="698500" cy="819832"/>
          </a:xfrm>
        </p:grpSpPr>
        <p:sp>
          <p:nvSpPr>
            <p:cNvPr id="12" name="Freeform 12"/>
            <p:cNvSpPr/>
            <p:nvPr/>
          </p:nvSpPr>
          <p:spPr>
            <a:xfrm>
              <a:off x="0" y="13288"/>
              <a:ext cx="698500" cy="793256"/>
            </a:xfrm>
            <a:custGeom>
              <a:avLst/>
              <a:gdLst/>
              <a:ahLst/>
              <a:cxnLst/>
              <a:rect l="l" t="t" r="r" b="b"/>
              <a:pathLst>
                <a:path w="698500" h="793256">
                  <a:moveTo>
                    <a:pt x="409063" y="21512"/>
                  </a:moveTo>
                  <a:lnTo>
                    <a:pt x="638687" y="155112"/>
                  </a:lnTo>
                  <a:cubicBezTo>
                    <a:pt x="675718" y="176657"/>
                    <a:pt x="698500" y="216269"/>
                    <a:pt x="698500" y="259112"/>
                  </a:cubicBezTo>
                  <a:lnTo>
                    <a:pt x="698500" y="534144"/>
                  </a:lnTo>
                  <a:cubicBezTo>
                    <a:pt x="698500" y="576987"/>
                    <a:pt x="675718" y="616599"/>
                    <a:pt x="638687" y="638145"/>
                  </a:cubicBezTo>
                  <a:lnTo>
                    <a:pt x="409063" y="771744"/>
                  </a:lnTo>
                  <a:cubicBezTo>
                    <a:pt x="372089" y="793256"/>
                    <a:pt x="326411" y="793256"/>
                    <a:pt x="289437" y="771744"/>
                  </a:cubicBezTo>
                  <a:lnTo>
                    <a:pt x="59813" y="638145"/>
                  </a:lnTo>
                  <a:cubicBezTo>
                    <a:pt x="22782" y="616599"/>
                    <a:pt x="0" y="576987"/>
                    <a:pt x="0" y="534144"/>
                  </a:cubicBezTo>
                  <a:lnTo>
                    <a:pt x="0" y="259112"/>
                  </a:lnTo>
                  <a:cubicBezTo>
                    <a:pt x="0" y="216269"/>
                    <a:pt x="22782" y="176657"/>
                    <a:pt x="59813" y="155112"/>
                  </a:cubicBezTo>
                  <a:lnTo>
                    <a:pt x="289437" y="21512"/>
                  </a:lnTo>
                  <a:cubicBezTo>
                    <a:pt x="326411" y="0"/>
                    <a:pt x="372089" y="0"/>
                    <a:pt x="409063" y="21512"/>
                  </a:cubicBezTo>
                  <a:close/>
                </a:path>
              </a:pathLst>
            </a:custGeom>
            <a:solidFill>
              <a:srgbClr val="F2F2F2"/>
            </a:solidFill>
            <a:ln w="127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0249947" y="2419878"/>
            <a:ext cx="2163558" cy="2517595"/>
            <a:chOff x="0" y="0"/>
            <a:chExt cx="6985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15944"/>
              <a:ext cx="698500" cy="780913"/>
            </a:xfrm>
            <a:custGeom>
              <a:avLst/>
              <a:gdLst/>
              <a:ahLst/>
              <a:cxnLst/>
              <a:rect l="l" t="t" r="r" b="b"/>
              <a:pathLst>
                <a:path w="698500" h="780913">
                  <a:moveTo>
                    <a:pt x="421015" y="25810"/>
                  </a:moveTo>
                  <a:lnTo>
                    <a:pt x="626735" y="145502"/>
                  </a:lnTo>
                  <a:cubicBezTo>
                    <a:pt x="671166" y="171353"/>
                    <a:pt x="698500" y="218880"/>
                    <a:pt x="698500" y="270284"/>
                  </a:cubicBezTo>
                  <a:lnTo>
                    <a:pt x="698500" y="510628"/>
                  </a:lnTo>
                  <a:cubicBezTo>
                    <a:pt x="698500" y="562032"/>
                    <a:pt x="671166" y="609559"/>
                    <a:pt x="626735" y="635410"/>
                  </a:cubicBezTo>
                  <a:lnTo>
                    <a:pt x="421015" y="755102"/>
                  </a:lnTo>
                  <a:cubicBezTo>
                    <a:pt x="376653" y="780912"/>
                    <a:pt x="321847" y="780912"/>
                    <a:pt x="277485" y="755102"/>
                  </a:cubicBezTo>
                  <a:lnTo>
                    <a:pt x="71765" y="635410"/>
                  </a:lnTo>
                  <a:cubicBezTo>
                    <a:pt x="27334" y="609559"/>
                    <a:pt x="0" y="562032"/>
                    <a:pt x="0" y="510628"/>
                  </a:cubicBezTo>
                  <a:lnTo>
                    <a:pt x="0" y="270284"/>
                  </a:lnTo>
                  <a:cubicBezTo>
                    <a:pt x="0" y="218880"/>
                    <a:pt x="27334" y="171353"/>
                    <a:pt x="71765" y="145502"/>
                  </a:cubicBezTo>
                  <a:lnTo>
                    <a:pt x="277485" y="25810"/>
                  </a:lnTo>
                  <a:cubicBezTo>
                    <a:pt x="321847" y="0"/>
                    <a:pt x="376653" y="0"/>
                    <a:pt x="421015" y="2581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  <a:ln w="127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315592" y="5293716"/>
            <a:ext cx="4775330" cy="2785482"/>
            <a:chOff x="0" y="0"/>
            <a:chExt cx="1398453" cy="815727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398453" cy="815727"/>
            </a:xfrm>
            <a:custGeom>
              <a:avLst/>
              <a:gdLst/>
              <a:ahLst/>
              <a:cxnLst/>
              <a:rect l="l" t="t" r="r" b="b"/>
              <a:pathLst>
                <a:path w="1398453" h="815727">
                  <a:moveTo>
                    <a:pt x="82683" y="0"/>
                  </a:moveTo>
                  <a:lnTo>
                    <a:pt x="1315770" y="0"/>
                  </a:lnTo>
                  <a:cubicBezTo>
                    <a:pt x="1361434" y="0"/>
                    <a:pt x="1398453" y="37018"/>
                    <a:pt x="1398453" y="82683"/>
                  </a:cubicBezTo>
                  <a:lnTo>
                    <a:pt x="1398453" y="733044"/>
                  </a:lnTo>
                  <a:cubicBezTo>
                    <a:pt x="1398453" y="778709"/>
                    <a:pt x="1361434" y="815727"/>
                    <a:pt x="1315770" y="815727"/>
                  </a:cubicBezTo>
                  <a:lnTo>
                    <a:pt x="82683" y="815727"/>
                  </a:lnTo>
                  <a:cubicBezTo>
                    <a:pt x="37018" y="815727"/>
                    <a:pt x="0" y="778709"/>
                    <a:pt x="0" y="733044"/>
                  </a:cubicBezTo>
                  <a:lnTo>
                    <a:pt x="0" y="82683"/>
                  </a:lnTo>
                  <a:cubicBezTo>
                    <a:pt x="0" y="37018"/>
                    <a:pt x="37018" y="0"/>
                    <a:pt x="82683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B613">
                    <a:alpha val="100000"/>
                  </a:srgbClr>
                </a:gs>
                <a:gs pos="100000">
                  <a:srgbClr val="FFE42F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1398453" cy="8538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 rot="-5400000">
            <a:off x="5609602" y="2981142"/>
            <a:ext cx="3147115" cy="2859941"/>
          </a:xfrm>
          <a:custGeom>
            <a:avLst/>
            <a:gdLst/>
            <a:ahLst/>
            <a:cxnLst/>
            <a:rect l="l" t="t" r="r" b="b"/>
            <a:pathLst>
              <a:path w="3147115" h="2859941">
                <a:moveTo>
                  <a:pt x="0" y="0"/>
                </a:moveTo>
                <a:lnTo>
                  <a:pt x="3147115" y="0"/>
                </a:lnTo>
                <a:lnTo>
                  <a:pt x="3147115" y="2859941"/>
                </a:lnTo>
                <a:lnTo>
                  <a:pt x="0" y="285994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19" name="Group 19"/>
          <p:cNvGrpSpPr/>
          <p:nvPr/>
        </p:nvGrpSpPr>
        <p:grpSpPr>
          <a:xfrm>
            <a:off x="5752962" y="2887708"/>
            <a:ext cx="2595892" cy="3046809"/>
            <a:chOff x="0" y="0"/>
            <a:chExt cx="698500" cy="819832"/>
          </a:xfrm>
        </p:grpSpPr>
        <p:sp>
          <p:nvSpPr>
            <p:cNvPr id="20" name="Freeform 20"/>
            <p:cNvSpPr/>
            <p:nvPr/>
          </p:nvSpPr>
          <p:spPr>
            <a:xfrm>
              <a:off x="0" y="13288"/>
              <a:ext cx="698500" cy="793256"/>
            </a:xfrm>
            <a:custGeom>
              <a:avLst/>
              <a:gdLst/>
              <a:ahLst/>
              <a:cxnLst/>
              <a:rect l="l" t="t" r="r" b="b"/>
              <a:pathLst>
                <a:path w="698500" h="793256">
                  <a:moveTo>
                    <a:pt x="409063" y="21512"/>
                  </a:moveTo>
                  <a:lnTo>
                    <a:pt x="638687" y="155112"/>
                  </a:lnTo>
                  <a:cubicBezTo>
                    <a:pt x="675718" y="176657"/>
                    <a:pt x="698500" y="216269"/>
                    <a:pt x="698500" y="259112"/>
                  </a:cubicBezTo>
                  <a:lnTo>
                    <a:pt x="698500" y="534144"/>
                  </a:lnTo>
                  <a:cubicBezTo>
                    <a:pt x="698500" y="576987"/>
                    <a:pt x="675718" y="616599"/>
                    <a:pt x="638687" y="638145"/>
                  </a:cubicBezTo>
                  <a:lnTo>
                    <a:pt x="409063" y="771744"/>
                  </a:lnTo>
                  <a:cubicBezTo>
                    <a:pt x="372089" y="793256"/>
                    <a:pt x="326411" y="793256"/>
                    <a:pt x="289437" y="771744"/>
                  </a:cubicBezTo>
                  <a:lnTo>
                    <a:pt x="59813" y="638145"/>
                  </a:lnTo>
                  <a:cubicBezTo>
                    <a:pt x="22782" y="616599"/>
                    <a:pt x="0" y="576987"/>
                    <a:pt x="0" y="534144"/>
                  </a:cubicBezTo>
                  <a:lnTo>
                    <a:pt x="0" y="259112"/>
                  </a:lnTo>
                  <a:cubicBezTo>
                    <a:pt x="0" y="216269"/>
                    <a:pt x="22782" y="176657"/>
                    <a:pt x="59813" y="155112"/>
                  </a:cubicBezTo>
                  <a:lnTo>
                    <a:pt x="289437" y="21512"/>
                  </a:lnTo>
                  <a:cubicBezTo>
                    <a:pt x="326411" y="0"/>
                    <a:pt x="372089" y="0"/>
                    <a:pt x="409063" y="21512"/>
                  </a:cubicBezTo>
                  <a:close/>
                </a:path>
              </a:pathLst>
            </a:custGeom>
            <a:solidFill>
              <a:srgbClr val="F2F2F2"/>
            </a:solidFill>
            <a:ln w="127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5969128" y="3171365"/>
            <a:ext cx="2163558" cy="2517595"/>
            <a:chOff x="0" y="0"/>
            <a:chExt cx="6985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15944"/>
              <a:ext cx="698500" cy="780913"/>
            </a:xfrm>
            <a:custGeom>
              <a:avLst/>
              <a:gdLst/>
              <a:ahLst/>
              <a:cxnLst/>
              <a:rect l="l" t="t" r="r" b="b"/>
              <a:pathLst>
                <a:path w="698500" h="780913">
                  <a:moveTo>
                    <a:pt x="421015" y="25810"/>
                  </a:moveTo>
                  <a:lnTo>
                    <a:pt x="626735" y="145502"/>
                  </a:lnTo>
                  <a:cubicBezTo>
                    <a:pt x="671166" y="171353"/>
                    <a:pt x="698500" y="218880"/>
                    <a:pt x="698500" y="270284"/>
                  </a:cubicBezTo>
                  <a:lnTo>
                    <a:pt x="698500" y="510628"/>
                  </a:lnTo>
                  <a:cubicBezTo>
                    <a:pt x="698500" y="562032"/>
                    <a:pt x="671166" y="609559"/>
                    <a:pt x="626735" y="635410"/>
                  </a:cubicBezTo>
                  <a:lnTo>
                    <a:pt x="421015" y="755102"/>
                  </a:lnTo>
                  <a:cubicBezTo>
                    <a:pt x="376653" y="780912"/>
                    <a:pt x="321847" y="780912"/>
                    <a:pt x="277485" y="755102"/>
                  </a:cubicBezTo>
                  <a:lnTo>
                    <a:pt x="71765" y="635410"/>
                  </a:lnTo>
                  <a:cubicBezTo>
                    <a:pt x="27334" y="609559"/>
                    <a:pt x="0" y="562032"/>
                    <a:pt x="0" y="510628"/>
                  </a:cubicBezTo>
                  <a:lnTo>
                    <a:pt x="0" y="270284"/>
                  </a:lnTo>
                  <a:cubicBezTo>
                    <a:pt x="0" y="218880"/>
                    <a:pt x="27334" y="171353"/>
                    <a:pt x="71765" y="145502"/>
                  </a:cubicBezTo>
                  <a:lnTo>
                    <a:pt x="277485" y="25810"/>
                  </a:lnTo>
                  <a:cubicBezTo>
                    <a:pt x="321847" y="0"/>
                    <a:pt x="376653" y="0"/>
                    <a:pt x="421015" y="2581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B613">
                    <a:alpha val="100000"/>
                  </a:srgbClr>
                </a:gs>
                <a:gs pos="100000">
                  <a:srgbClr val="FFE42F">
                    <a:alpha val="100000"/>
                  </a:srgbClr>
                </a:gs>
              </a:gsLst>
              <a:lin ang="5400000"/>
            </a:gradFill>
            <a:ln w="127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4981486" y="6169841"/>
            <a:ext cx="4138843" cy="1909357"/>
            <a:chOff x="0" y="0"/>
            <a:chExt cx="1212058" cy="559154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212058" cy="559154"/>
            </a:xfrm>
            <a:custGeom>
              <a:avLst/>
              <a:gdLst/>
              <a:ahLst/>
              <a:cxnLst/>
              <a:rect l="l" t="t" r="r" b="b"/>
              <a:pathLst>
                <a:path w="1212058" h="559154">
                  <a:moveTo>
                    <a:pt x="95398" y="0"/>
                  </a:moveTo>
                  <a:lnTo>
                    <a:pt x="1116660" y="0"/>
                  </a:lnTo>
                  <a:cubicBezTo>
                    <a:pt x="1141961" y="0"/>
                    <a:pt x="1166226" y="10051"/>
                    <a:pt x="1184116" y="27941"/>
                  </a:cubicBezTo>
                  <a:cubicBezTo>
                    <a:pt x="1202007" y="45832"/>
                    <a:pt x="1212058" y="70097"/>
                    <a:pt x="1212058" y="95398"/>
                  </a:cubicBezTo>
                  <a:lnTo>
                    <a:pt x="1212058" y="463756"/>
                  </a:lnTo>
                  <a:cubicBezTo>
                    <a:pt x="1212058" y="516443"/>
                    <a:pt x="1169347" y="559154"/>
                    <a:pt x="1116660" y="559154"/>
                  </a:cubicBezTo>
                  <a:lnTo>
                    <a:pt x="95398" y="559154"/>
                  </a:lnTo>
                  <a:cubicBezTo>
                    <a:pt x="70097" y="559154"/>
                    <a:pt x="45832" y="549103"/>
                    <a:pt x="27941" y="531213"/>
                  </a:cubicBezTo>
                  <a:cubicBezTo>
                    <a:pt x="10051" y="513322"/>
                    <a:pt x="0" y="489057"/>
                    <a:pt x="0" y="463756"/>
                  </a:cubicBezTo>
                  <a:lnTo>
                    <a:pt x="0" y="95398"/>
                  </a:lnTo>
                  <a:cubicBezTo>
                    <a:pt x="0" y="70097"/>
                    <a:pt x="10051" y="45832"/>
                    <a:pt x="27941" y="27941"/>
                  </a:cubicBezTo>
                  <a:cubicBezTo>
                    <a:pt x="45832" y="10051"/>
                    <a:pt x="70097" y="0"/>
                    <a:pt x="9539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1212058" cy="5972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26" name="Freeform 26"/>
          <p:cNvSpPr/>
          <p:nvPr/>
        </p:nvSpPr>
        <p:spPr>
          <a:xfrm rot="-5400000">
            <a:off x="14154996" y="2981142"/>
            <a:ext cx="3147115" cy="2859941"/>
          </a:xfrm>
          <a:custGeom>
            <a:avLst/>
            <a:gdLst/>
            <a:ahLst/>
            <a:cxnLst/>
            <a:rect l="l" t="t" r="r" b="b"/>
            <a:pathLst>
              <a:path w="3147115" h="2859941">
                <a:moveTo>
                  <a:pt x="0" y="0"/>
                </a:moveTo>
                <a:lnTo>
                  <a:pt x="3147115" y="0"/>
                </a:lnTo>
                <a:lnTo>
                  <a:pt x="3147115" y="2859941"/>
                </a:lnTo>
                <a:lnTo>
                  <a:pt x="0" y="285994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27" name="Group 27"/>
          <p:cNvGrpSpPr/>
          <p:nvPr/>
        </p:nvGrpSpPr>
        <p:grpSpPr>
          <a:xfrm>
            <a:off x="14314393" y="2887708"/>
            <a:ext cx="2595892" cy="3046809"/>
            <a:chOff x="0" y="0"/>
            <a:chExt cx="698500" cy="819832"/>
          </a:xfrm>
        </p:grpSpPr>
        <p:sp>
          <p:nvSpPr>
            <p:cNvPr id="28" name="Freeform 28"/>
            <p:cNvSpPr/>
            <p:nvPr/>
          </p:nvSpPr>
          <p:spPr>
            <a:xfrm>
              <a:off x="0" y="13288"/>
              <a:ext cx="698500" cy="793256"/>
            </a:xfrm>
            <a:custGeom>
              <a:avLst/>
              <a:gdLst/>
              <a:ahLst/>
              <a:cxnLst/>
              <a:rect l="l" t="t" r="r" b="b"/>
              <a:pathLst>
                <a:path w="698500" h="793256">
                  <a:moveTo>
                    <a:pt x="409063" y="21512"/>
                  </a:moveTo>
                  <a:lnTo>
                    <a:pt x="638687" y="155112"/>
                  </a:lnTo>
                  <a:cubicBezTo>
                    <a:pt x="675718" y="176657"/>
                    <a:pt x="698500" y="216269"/>
                    <a:pt x="698500" y="259112"/>
                  </a:cubicBezTo>
                  <a:lnTo>
                    <a:pt x="698500" y="534144"/>
                  </a:lnTo>
                  <a:cubicBezTo>
                    <a:pt x="698500" y="576987"/>
                    <a:pt x="675718" y="616599"/>
                    <a:pt x="638687" y="638145"/>
                  </a:cubicBezTo>
                  <a:lnTo>
                    <a:pt x="409063" y="771744"/>
                  </a:lnTo>
                  <a:cubicBezTo>
                    <a:pt x="372089" y="793256"/>
                    <a:pt x="326411" y="793256"/>
                    <a:pt x="289437" y="771744"/>
                  </a:cubicBezTo>
                  <a:lnTo>
                    <a:pt x="59813" y="638145"/>
                  </a:lnTo>
                  <a:cubicBezTo>
                    <a:pt x="22782" y="616599"/>
                    <a:pt x="0" y="576987"/>
                    <a:pt x="0" y="534144"/>
                  </a:cubicBezTo>
                  <a:lnTo>
                    <a:pt x="0" y="259112"/>
                  </a:lnTo>
                  <a:cubicBezTo>
                    <a:pt x="0" y="216269"/>
                    <a:pt x="22782" y="176657"/>
                    <a:pt x="59813" y="155112"/>
                  </a:cubicBezTo>
                  <a:lnTo>
                    <a:pt x="289437" y="21512"/>
                  </a:lnTo>
                  <a:cubicBezTo>
                    <a:pt x="326411" y="0"/>
                    <a:pt x="372089" y="0"/>
                    <a:pt x="409063" y="21512"/>
                  </a:cubicBezTo>
                  <a:close/>
                </a:path>
              </a:pathLst>
            </a:custGeom>
            <a:solidFill>
              <a:srgbClr val="F2F2F2"/>
            </a:solidFill>
            <a:ln w="127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4530560" y="3171365"/>
            <a:ext cx="2163558" cy="2517595"/>
            <a:chOff x="0" y="0"/>
            <a:chExt cx="698500" cy="812800"/>
          </a:xfrm>
        </p:grpSpPr>
        <p:sp>
          <p:nvSpPr>
            <p:cNvPr id="30" name="Freeform 30"/>
            <p:cNvSpPr/>
            <p:nvPr/>
          </p:nvSpPr>
          <p:spPr>
            <a:xfrm>
              <a:off x="0" y="15944"/>
              <a:ext cx="698500" cy="780913"/>
            </a:xfrm>
            <a:custGeom>
              <a:avLst/>
              <a:gdLst/>
              <a:ahLst/>
              <a:cxnLst/>
              <a:rect l="l" t="t" r="r" b="b"/>
              <a:pathLst>
                <a:path w="698500" h="780913">
                  <a:moveTo>
                    <a:pt x="421015" y="25810"/>
                  </a:moveTo>
                  <a:lnTo>
                    <a:pt x="626735" y="145502"/>
                  </a:lnTo>
                  <a:cubicBezTo>
                    <a:pt x="671166" y="171353"/>
                    <a:pt x="698500" y="218880"/>
                    <a:pt x="698500" y="270284"/>
                  </a:cubicBezTo>
                  <a:lnTo>
                    <a:pt x="698500" y="510628"/>
                  </a:lnTo>
                  <a:cubicBezTo>
                    <a:pt x="698500" y="562032"/>
                    <a:pt x="671166" y="609559"/>
                    <a:pt x="626735" y="635410"/>
                  </a:cubicBezTo>
                  <a:lnTo>
                    <a:pt x="421015" y="755102"/>
                  </a:lnTo>
                  <a:cubicBezTo>
                    <a:pt x="376653" y="780912"/>
                    <a:pt x="321847" y="780912"/>
                    <a:pt x="277485" y="755102"/>
                  </a:cubicBezTo>
                  <a:lnTo>
                    <a:pt x="71765" y="635410"/>
                  </a:lnTo>
                  <a:cubicBezTo>
                    <a:pt x="27334" y="609559"/>
                    <a:pt x="0" y="562032"/>
                    <a:pt x="0" y="510628"/>
                  </a:cubicBezTo>
                  <a:lnTo>
                    <a:pt x="0" y="270284"/>
                  </a:lnTo>
                  <a:cubicBezTo>
                    <a:pt x="0" y="218880"/>
                    <a:pt x="27334" y="171353"/>
                    <a:pt x="71765" y="145502"/>
                  </a:cubicBezTo>
                  <a:lnTo>
                    <a:pt x="277485" y="25810"/>
                  </a:lnTo>
                  <a:cubicBezTo>
                    <a:pt x="321847" y="0"/>
                    <a:pt x="376653" y="0"/>
                    <a:pt x="421015" y="2581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B613">
                    <a:alpha val="100000"/>
                  </a:srgbClr>
                </a:gs>
                <a:gs pos="100000">
                  <a:srgbClr val="FFE42F">
                    <a:alpha val="100000"/>
                  </a:srgbClr>
                </a:gs>
              </a:gsLst>
              <a:lin ang="5400000"/>
            </a:gradFill>
            <a:ln w="127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14286184" y="5934517"/>
            <a:ext cx="3665790" cy="1959510"/>
            <a:chOff x="0" y="0"/>
            <a:chExt cx="1073524" cy="573841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1073524" cy="573841"/>
            </a:xfrm>
            <a:custGeom>
              <a:avLst/>
              <a:gdLst/>
              <a:ahLst/>
              <a:cxnLst/>
              <a:rect l="l" t="t" r="r" b="b"/>
              <a:pathLst>
                <a:path w="1073524" h="573841">
                  <a:moveTo>
                    <a:pt x="107709" y="0"/>
                  </a:moveTo>
                  <a:lnTo>
                    <a:pt x="965816" y="0"/>
                  </a:lnTo>
                  <a:cubicBezTo>
                    <a:pt x="994382" y="0"/>
                    <a:pt x="1021778" y="11348"/>
                    <a:pt x="1041977" y="31547"/>
                  </a:cubicBezTo>
                  <a:cubicBezTo>
                    <a:pt x="1062177" y="51747"/>
                    <a:pt x="1073524" y="79143"/>
                    <a:pt x="1073524" y="107709"/>
                  </a:cubicBezTo>
                  <a:lnTo>
                    <a:pt x="1073524" y="466133"/>
                  </a:lnTo>
                  <a:cubicBezTo>
                    <a:pt x="1073524" y="525618"/>
                    <a:pt x="1025302" y="573841"/>
                    <a:pt x="965816" y="573841"/>
                  </a:cubicBezTo>
                  <a:lnTo>
                    <a:pt x="107709" y="573841"/>
                  </a:lnTo>
                  <a:cubicBezTo>
                    <a:pt x="79143" y="573841"/>
                    <a:pt x="51747" y="562494"/>
                    <a:pt x="31547" y="542294"/>
                  </a:cubicBezTo>
                  <a:cubicBezTo>
                    <a:pt x="11348" y="522095"/>
                    <a:pt x="0" y="494699"/>
                    <a:pt x="0" y="466133"/>
                  </a:cubicBezTo>
                  <a:lnTo>
                    <a:pt x="0" y="107709"/>
                  </a:lnTo>
                  <a:cubicBezTo>
                    <a:pt x="0" y="79143"/>
                    <a:pt x="11348" y="51747"/>
                    <a:pt x="31547" y="31547"/>
                  </a:cubicBezTo>
                  <a:cubicBezTo>
                    <a:pt x="51747" y="11348"/>
                    <a:pt x="79143" y="0"/>
                    <a:pt x="10770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-38100"/>
              <a:ext cx="1073524" cy="6119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34" name="Freeform 34"/>
          <p:cNvSpPr/>
          <p:nvPr/>
        </p:nvSpPr>
        <p:spPr>
          <a:xfrm>
            <a:off x="15002747" y="179510"/>
            <a:ext cx="2256553" cy="2169112"/>
          </a:xfrm>
          <a:custGeom>
            <a:avLst/>
            <a:gdLst/>
            <a:ahLst/>
            <a:cxnLst/>
            <a:rect l="l" t="t" r="r" b="b"/>
            <a:pathLst>
              <a:path w="2256553" h="2169112">
                <a:moveTo>
                  <a:pt x="0" y="0"/>
                </a:moveTo>
                <a:lnTo>
                  <a:pt x="2256553" y="0"/>
                </a:lnTo>
                <a:lnTo>
                  <a:pt x="2256553" y="2169111"/>
                </a:lnTo>
                <a:lnTo>
                  <a:pt x="0" y="216911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35" name="Group 35"/>
          <p:cNvGrpSpPr/>
          <p:nvPr/>
        </p:nvGrpSpPr>
        <p:grpSpPr>
          <a:xfrm>
            <a:off x="268023" y="379880"/>
            <a:ext cx="14734724" cy="1349271"/>
            <a:chOff x="0" y="0"/>
            <a:chExt cx="6657141" cy="609600"/>
          </a:xfrm>
        </p:grpSpPr>
        <p:sp>
          <p:nvSpPr>
            <p:cNvPr id="36" name="Freeform 36"/>
            <p:cNvSpPr/>
            <p:nvPr/>
          </p:nvSpPr>
          <p:spPr>
            <a:xfrm>
              <a:off x="2553" y="0"/>
              <a:ext cx="6652034" cy="609600"/>
            </a:xfrm>
            <a:custGeom>
              <a:avLst/>
              <a:gdLst/>
              <a:ahLst/>
              <a:cxnLst/>
              <a:rect l="l" t="t" r="r" b="b"/>
              <a:pathLst>
                <a:path w="6652034" h="609600">
                  <a:moveTo>
                    <a:pt x="6440879" y="0"/>
                  </a:moveTo>
                  <a:lnTo>
                    <a:pt x="7955" y="0"/>
                  </a:lnTo>
                  <a:cubicBezTo>
                    <a:pt x="5521" y="0"/>
                    <a:pt x="3235" y="1170"/>
                    <a:pt x="1811" y="3145"/>
                  </a:cubicBezTo>
                  <a:cubicBezTo>
                    <a:pt x="387" y="5120"/>
                    <a:pt x="0" y="7659"/>
                    <a:pt x="770" y="9969"/>
                  </a:cubicBezTo>
                  <a:lnTo>
                    <a:pt x="197324" y="599631"/>
                  </a:lnTo>
                  <a:cubicBezTo>
                    <a:pt x="199308" y="605584"/>
                    <a:pt x="204880" y="609600"/>
                    <a:pt x="211155" y="609600"/>
                  </a:cubicBezTo>
                  <a:lnTo>
                    <a:pt x="6644079" y="609600"/>
                  </a:lnTo>
                  <a:cubicBezTo>
                    <a:pt x="6646514" y="609600"/>
                    <a:pt x="6648801" y="608430"/>
                    <a:pt x="6650224" y="606455"/>
                  </a:cubicBezTo>
                  <a:cubicBezTo>
                    <a:pt x="6651648" y="604480"/>
                    <a:pt x="6652035" y="601941"/>
                    <a:pt x="6651265" y="599631"/>
                  </a:cubicBezTo>
                  <a:lnTo>
                    <a:pt x="6454711" y="9969"/>
                  </a:lnTo>
                  <a:cubicBezTo>
                    <a:pt x="6452726" y="4016"/>
                    <a:pt x="6447155" y="0"/>
                    <a:pt x="644087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E42F">
                    <a:alpha val="100000"/>
                  </a:srgbClr>
                </a:gs>
                <a:gs pos="100000">
                  <a:srgbClr val="FFB613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101600" y="-38100"/>
              <a:ext cx="6453941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38" name="TextBox 38"/>
          <p:cNvSpPr txBox="1"/>
          <p:nvPr/>
        </p:nvSpPr>
        <p:spPr>
          <a:xfrm>
            <a:off x="1186164" y="523782"/>
            <a:ext cx="13617312" cy="11662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070"/>
              </a:lnSpc>
            </a:pPr>
            <a:r>
              <a:rPr lang="en-US" sz="8400" b="1" spc="-210">
                <a:solidFill>
                  <a:srgbClr val="3F9FEF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Стратегічні напрямки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2148786" y="3074703"/>
            <a:ext cx="1258688" cy="1175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070"/>
              </a:lnSpc>
            </a:pPr>
            <a:r>
              <a:rPr lang="en-US" sz="8400" b="1" spc="-210">
                <a:solidFill>
                  <a:srgbClr val="FFFFFF"/>
                </a:solidFill>
                <a:latin typeface="Barlow Bold" panose="00000800000000000000"/>
                <a:ea typeface="Barlow Bold" panose="00000800000000000000"/>
                <a:cs typeface="Barlow Bold" panose="00000800000000000000"/>
                <a:sym typeface="Barlow Bold" panose="00000800000000000000"/>
              </a:rPr>
              <a:t>01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0558767" y="3074703"/>
            <a:ext cx="1545918" cy="1175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070"/>
              </a:lnSpc>
            </a:pPr>
            <a:r>
              <a:rPr lang="en-US" sz="8400" b="1" spc="-210">
                <a:solidFill>
                  <a:srgbClr val="FFFFFF"/>
                </a:solidFill>
                <a:latin typeface="Barlow Bold" panose="00000800000000000000"/>
                <a:ea typeface="Barlow Bold" panose="00000800000000000000"/>
                <a:cs typeface="Barlow Bold" panose="00000800000000000000"/>
                <a:sym typeface="Barlow Bold" panose="00000800000000000000"/>
              </a:rPr>
              <a:t>03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949263" y="5734715"/>
            <a:ext cx="3327372" cy="1245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240"/>
              </a:lnSpc>
            </a:pPr>
            <a:r>
              <a:rPr lang="en-US" sz="3000" b="1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Освітнє середовище закладу освіти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6182585" y="3807140"/>
            <a:ext cx="1736645" cy="1175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070"/>
              </a:lnSpc>
            </a:pPr>
            <a:r>
              <a:rPr lang="en-US" sz="8400" b="1" spc="-210">
                <a:solidFill>
                  <a:srgbClr val="FFFFFF"/>
                </a:solidFill>
                <a:latin typeface="Barlow Bold" panose="00000800000000000000"/>
                <a:ea typeface="Barlow Bold" panose="00000800000000000000"/>
                <a:cs typeface="Barlow Bold" panose="00000800000000000000"/>
                <a:sym typeface="Barlow Bold" panose="00000800000000000000"/>
              </a:rPr>
              <a:t>02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5313322" y="6371938"/>
            <a:ext cx="3475027" cy="1245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240"/>
              </a:lnSpc>
            </a:pPr>
            <a:r>
              <a:rPr lang="en-US" sz="3000" b="1">
                <a:solidFill>
                  <a:srgbClr val="FFFFFF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Система оцінювання здобувачів освіти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4803476" y="3807140"/>
            <a:ext cx="1617725" cy="1175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070"/>
              </a:lnSpc>
            </a:pPr>
            <a:r>
              <a:rPr lang="en-US" sz="8400" b="1" spc="-210">
                <a:solidFill>
                  <a:srgbClr val="FFFFFF"/>
                </a:solidFill>
                <a:latin typeface="Barlow Bold" panose="00000800000000000000"/>
                <a:ea typeface="Barlow Bold" panose="00000800000000000000"/>
                <a:cs typeface="Barlow Bold" panose="00000800000000000000"/>
                <a:sym typeface="Barlow Bold" panose="00000800000000000000"/>
              </a:rPr>
              <a:t>04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9510854" y="5551513"/>
            <a:ext cx="4384805" cy="20504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60"/>
              </a:lnSpc>
              <a:spcBef>
                <a:spcPct val="0"/>
              </a:spcBef>
            </a:pPr>
            <a:r>
              <a:rPr lang="en-US" sz="2900" b="1">
                <a:solidFill>
                  <a:srgbClr val="000D80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Педагогічна діяльність педагогічних працівників закладу освіти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4314393" y="6065232"/>
            <a:ext cx="3691645" cy="1552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AFAFA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Управлінські процеси закладу освіти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FFFFFF">
                <a:alpha val="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333340">
            <a:off x="13678840" y="-643800"/>
            <a:ext cx="5844510" cy="5844510"/>
          </a:xfrm>
          <a:custGeom>
            <a:avLst/>
            <a:gdLst/>
            <a:ahLst/>
            <a:cxnLst/>
            <a:rect l="l" t="t" r="r" b="b"/>
            <a:pathLst>
              <a:path w="5844510" h="5844510">
                <a:moveTo>
                  <a:pt x="0" y="0"/>
                </a:moveTo>
                <a:lnTo>
                  <a:pt x="5844510" y="0"/>
                </a:lnTo>
                <a:lnTo>
                  <a:pt x="5844510" y="5844510"/>
                </a:lnTo>
                <a:lnTo>
                  <a:pt x="0" y="58445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" name="Freeform 3"/>
          <p:cNvSpPr/>
          <p:nvPr/>
        </p:nvSpPr>
        <p:spPr>
          <a:xfrm rot="-5333340">
            <a:off x="12011155" y="4652983"/>
            <a:ext cx="5844510" cy="5844510"/>
          </a:xfrm>
          <a:custGeom>
            <a:avLst/>
            <a:gdLst/>
            <a:ahLst/>
            <a:cxnLst/>
            <a:rect l="l" t="t" r="r" b="b"/>
            <a:pathLst>
              <a:path w="5844510" h="5844510">
                <a:moveTo>
                  <a:pt x="0" y="0"/>
                </a:moveTo>
                <a:lnTo>
                  <a:pt x="5844510" y="0"/>
                </a:lnTo>
                <a:lnTo>
                  <a:pt x="5844510" y="5844510"/>
                </a:lnTo>
                <a:lnTo>
                  <a:pt x="0" y="58445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4" name="Freeform 4"/>
          <p:cNvSpPr/>
          <p:nvPr/>
        </p:nvSpPr>
        <p:spPr>
          <a:xfrm rot="-5333340">
            <a:off x="10350219" y="2061977"/>
            <a:ext cx="4196965" cy="4196965"/>
          </a:xfrm>
          <a:custGeom>
            <a:avLst/>
            <a:gdLst/>
            <a:ahLst/>
            <a:cxnLst/>
            <a:rect l="l" t="t" r="r" b="b"/>
            <a:pathLst>
              <a:path w="4196965" h="4196965">
                <a:moveTo>
                  <a:pt x="0" y="0"/>
                </a:moveTo>
                <a:lnTo>
                  <a:pt x="4196965" y="0"/>
                </a:lnTo>
                <a:lnTo>
                  <a:pt x="4196965" y="4196965"/>
                </a:lnTo>
                <a:lnTo>
                  <a:pt x="0" y="41969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5" name="Freeform 5"/>
          <p:cNvSpPr/>
          <p:nvPr/>
        </p:nvSpPr>
        <p:spPr>
          <a:xfrm rot="-5333340">
            <a:off x="16629661" y="8799300"/>
            <a:ext cx="2975399" cy="2975399"/>
          </a:xfrm>
          <a:custGeom>
            <a:avLst/>
            <a:gdLst/>
            <a:ahLst/>
            <a:cxnLst/>
            <a:rect l="l" t="t" r="r" b="b"/>
            <a:pathLst>
              <a:path w="2975399" h="2975399">
                <a:moveTo>
                  <a:pt x="0" y="0"/>
                </a:moveTo>
                <a:lnTo>
                  <a:pt x="2975399" y="0"/>
                </a:lnTo>
                <a:lnTo>
                  <a:pt x="2975399" y="2975400"/>
                </a:lnTo>
                <a:lnTo>
                  <a:pt x="0" y="29754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6" name="Freeform 6"/>
          <p:cNvSpPr/>
          <p:nvPr/>
        </p:nvSpPr>
        <p:spPr>
          <a:xfrm>
            <a:off x="-1537538" y="-2184610"/>
            <a:ext cx="7315200" cy="3803904"/>
          </a:xfrm>
          <a:custGeom>
            <a:avLst/>
            <a:gdLst/>
            <a:ahLst/>
            <a:cxnLst/>
            <a:rect l="l" t="t" r="r" b="b"/>
            <a:pathLst>
              <a:path w="7315200" h="3803904">
                <a:moveTo>
                  <a:pt x="0" y="0"/>
                </a:moveTo>
                <a:lnTo>
                  <a:pt x="7315200" y="0"/>
                </a:lnTo>
                <a:lnTo>
                  <a:pt x="7315200" y="3803904"/>
                </a:lnTo>
                <a:lnTo>
                  <a:pt x="0" y="38039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7" name="Freeform 7"/>
          <p:cNvSpPr/>
          <p:nvPr/>
        </p:nvSpPr>
        <p:spPr>
          <a:xfrm rot="-5333340">
            <a:off x="11342053" y="-1569674"/>
            <a:ext cx="3557206" cy="3557206"/>
          </a:xfrm>
          <a:custGeom>
            <a:avLst/>
            <a:gdLst/>
            <a:ahLst/>
            <a:cxnLst/>
            <a:rect l="l" t="t" r="r" b="b"/>
            <a:pathLst>
              <a:path w="3557206" h="3557206">
                <a:moveTo>
                  <a:pt x="0" y="0"/>
                </a:moveTo>
                <a:lnTo>
                  <a:pt x="3557206" y="0"/>
                </a:lnTo>
                <a:lnTo>
                  <a:pt x="3557206" y="3557206"/>
                </a:lnTo>
                <a:lnTo>
                  <a:pt x="0" y="35572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8" name="Freeform 8"/>
          <p:cNvSpPr/>
          <p:nvPr/>
        </p:nvSpPr>
        <p:spPr>
          <a:xfrm rot="113786">
            <a:off x="6467964" y="7127540"/>
            <a:ext cx="4621365" cy="663796"/>
          </a:xfrm>
          <a:custGeom>
            <a:avLst/>
            <a:gdLst/>
            <a:ahLst/>
            <a:cxnLst/>
            <a:rect l="l" t="t" r="r" b="b"/>
            <a:pathLst>
              <a:path w="4621365" h="663796">
                <a:moveTo>
                  <a:pt x="0" y="0"/>
                </a:moveTo>
                <a:lnTo>
                  <a:pt x="4621364" y="0"/>
                </a:lnTo>
                <a:lnTo>
                  <a:pt x="4621364" y="663796"/>
                </a:lnTo>
                <a:lnTo>
                  <a:pt x="0" y="6637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9" name="TextBox 9"/>
          <p:cNvSpPr txBox="1"/>
          <p:nvPr/>
        </p:nvSpPr>
        <p:spPr>
          <a:xfrm>
            <a:off x="1138372" y="3350833"/>
            <a:ext cx="9053719" cy="15430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  <a:spcBef>
                <a:spcPct val="0"/>
              </a:spcBef>
            </a:pPr>
            <a:r>
              <a:rPr lang="en-US" sz="4500" b="1">
                <a:solidFill>
                  <a:srgbClr val="000D80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РОЗДІЛ 4. УПРАВЛЯНСЬКІ ПРОЦЕСИ ЗАКЛАДУ ОСВІТИ </a:t>
            </a:r>
          </a:p>
        </p:txBody>
      </p:sp>
      <p:sp>
        <p:nvSpPr>
          <p:cNvPr id="10" name="Freeform 10"/>
          <p:cNvSpPr/>
          <p:nvPr/>
        </p:nvSpPr>
        <p:spPr>
          <a:xfrm rot="-74326" flipH="1">
            <a:off x="1145007" y="7127540"/>
            <a:ext cx="4621365" cy="663796"/>
          </a:xfrm>
          <a:custGeom>
            <a:avLst/>
            <a:gdLst/>
            <a:ahLst/>
            <a:cxnLst/>
            <a:rect l="l" t="t" r="r" b="b"/>
            <a:pathLst>
              <a:path w="4621365" h="663796">
                <a:moveTo>
                  <a:pt x="4621365" y="0"/>
                </a:moveTo>
                <a:lnTo>
                  <a:pt x="0" y="0"/>
                </a:lnTo>
                <a:lnTo>
                  <a:pt x="0" y="663796"/>
                </a:lnTo>
                <a:lnTo>
                  <a:pt x="4621365" y="663796"/>
                </a:lnTo>
                <a:lnTo>
                  <a:pt x="4621365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194591">
            <a:off x="-3861306" y="3172485"/>
            <a:ext cx="14813288" cy="3647772"/>
          </a:xfrm>
          <a:custGeom>
            <a:avLst/>
            <a:gdLst/>
            <a:ahLst/>
            <a:cxnLst/>
            <a:rect l="l" t="t" r="r" b="b"/>
            <a:pathLst>
              <a:path w="14813288" h="3647772">
                <a:moveTo>
                  <a:pt x="0" y="0"/>
                </a:moveTo>
                <a:lnTo>
                  <a:pt x="14813288" y="0"/>
                </a:lnTo>
                <a:lnTo>
                  <a:pt x="14813288" y="3647772"/>
                </a:lnTo>
                <a:lnTo>
                  <a:pt x="0" y="364777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3" name="Freeform 3"/>
          <p:cNvSpPr/>
          <p:nvPr/>
        </p:nvSpPr>
        <p:spPr>
          <a:xfrm>
            <a:off x="493135" y="3528442"/>
            <a:ext cx="2589782" cy="2589782"/>
          </a:xfrm>
          <a:custGeom>
            <a:avLst/>
            <a:gdLst/>
            <a:ahLst/>
            <a:cxnLst/>
            <a:rect l="l" t="t" r="r" b="b"/>
            <a:pathLst>
              <a:path w="2589782" h="2589782">
                <a:moveTo>
                  <a:pt x="0" y="0"/>
                </a:moveTo>
                <a:lnTo>
                  <a:pt x="2589783" y="0"/>
                </a:lnTo>
                <a:lnTo>
                  <a:pt x="2589783" y="2589782"/>
                </a:lnTo>
                <a:lnTo>
                  <a:pt x="0" y="258978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6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4" name="Freeform 4"/>
          <p:cNvSpPr/>
          <p:nvPr/>
        </p:nvSpPr>
        <p:spPr>
          <a:xfrm>
            <a:off x="-748503" y="1820726"/>
            <a:ext cx="2589847" cy="2589848"/>
          </a:xfrm>
          <a:custGeom>
            <a:avLst/>
            <a:gdLst/>
            <a:ahLst/>
            <a:cxnLst/>
            <a:rect l="l" t="t" r="r" b="b"/>
            <a:pathLst>
              <a:path w="2589847" h="2589848">
                <a:moveTo>
                  <a:pt x="0" y="0"/>
                </a:moveTo>
                <a:lnTo>
                  <a:pt x="2589848" y="0"/>
                </a:lnTo>
                <a:lnTo>
                  <a:pt x="2589848" y="2589847"/>
                </a:lnTo>
                <a:lnTo>
                  <a:pt x="0" y="258984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16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5" name="Freeform 5"/>
          <p:cNvSpPr/>
          <p:nvPr/>
        </p:nvSpPr>
        <p:spPr>
          <a:xfrm>
            <a:off x="2250414" y="5507424"/>
            <a:ext cx="2589848" cy="2589847"/>
          </a:xfrm>
          <a:custGeom>
            <a:avLst/>
            <a:gdLst/>
            <a:ahLst/>
            <a:cxnLst/>
            <a:rect l="l" t="t" r="r" b="b"/>
            <a:pathLst>
              <a:path w="2589848" h="2589847">
                <a:moveTo>
                  <a:pt x="0" y="0"/>
                </a:moveTo>
                <a:lnTo>
                  <a:pt x="2589848" y="0"/>
                </a:lnTo>
                <a:lnTo>
                  <a:pt x="2589848" y="2589847"/>
                </a:lnTo>
                <a:lnTo>
                  <a:pt x="0" y="258984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16000"/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6" name="Freeform 6"/>
          <p:cNvSpPr/>
          <p:nvPr/>
        </p:nvSpPr>
        <p:spPr>
          <a:xfrm>
            <a:off x="6096958" y="8097271"/>
            <a:ext cx="2589848" cy="2589847"/>
          </a:xfrm>
          <a:custGeom>
            <a:avLst/>
            <a:gdLst/>
            <a:ahLst/>
            <a:cxnLst/>
            <a:rect l="l" t="t" r="r" b="b"/>
            <a:pathLst>
              <a:path w="2589848" h="2589847">
                <a:moveTo>
                  <a:pt x="0" y="0"/>
                </a:moveTo>
                <a:lnTo>
                  <a:pt x="2589848" y="0"/>
                </a:lnTo>
                <a:lnTo>
                  <a:pt x="2589848" y="2589848"/>
                </a:lnTo>
                <a:lnTo>
                  <a:pt x="0" y="258984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16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7" name="Freeform 7"/>
          <p:cNvSpPr/>
          <p:nvPr/>
        </p:nvSpPr>
        <p:spPr>
          <a:xfrm>
            <a:off x="4551716" y="6949191"/>
            <a:ext cx="2589847" cy="2589847"/>
          </a:xfrm>
          <a:custGeom>
            <a:avLst/>
            <a:gdLst/>
            <a:ahLst/>
            <a:cxnLst/>
            <a:rect l="l" t="t" r="r" b="b"/>
            <a:pathLst>
              <a:path w="2589847" h="2589847">
                <a:moveTo>
                  <a:pt x="0" y="0"/>
                </a:moveTo>
                <a:lnTo>
                  <a:pt x="2589848" y="0"/>
                </a:lnTo>
                <a:lnTo>
                  <a:pt x="2589848" y="2589847"/>
                </a:lnTo>
                <a:lnTo>
                  <a:pt x="0" y="258984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16000"/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grpSp>
        <p:nvGrpSpPr>
          <p:cNvPr id="8" name="Group 8"/>
          <p:cNvGrpSpPr/>
          <p:nvPr/>
        </p:nvGrpSpPr>
        <p:grpSpPr>
          <a:xfrm>
            <a:off x="-202082" y="2410499"/>
            <a:ext cx="1497006" cy="1497006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E42F">
                    <a:alpha val="100000"/>
                  </a:srgbClr>
                </a:gs>
                <a:gs pos="100000">
                  <a:srgbClr val="FF9F2F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  <a:ln w="1143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92842" y="4100707"/>
            <a:ext cx="1497006" cy="1497006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E42F">
                    <a:alpha val="100000"/>
                  </a:srgbClr>
                </a:gs>
                <a:gs pos="100000">
                  <a:srgbClr val="FF9F2F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  <a:ln w="1143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2796835" y="5998606"/>
            <a:ext cx="1497006" cy="1497006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E42F">
                    <a:alpha val="100000"/>
                  </a:srgbClr>
                </a:gs>
                <a:gs pos="100000">
                  <a:srgbClr val="FF9F2F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  <a:ln w="1143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6652717" y="8643692"/>
            <a:ext cx="1497006" cy="1497006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E42F">
                    <a:alpha val="100000"/>
                  </a:srgbClr>
                </a:gs>
                <a:gs pos="100000">
                  <a:srgbClr val="FF9F2F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  <a:ln w="1143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5098137" y="7495611"/>
            <a:ext cx="1497006" cy="1497006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E42F">
                    <a:alpha val="100000"/>
                  </a:srgbClr>
                </a:gs>
                <a:gs pos="100000">
                  <a:srgbClr val="FF9F2F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  <a:ln w="1143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-202082" y="250864"/>
            <a:ext cx="18042181" cy="10642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</a:pPr>
            <a:r>
              <a:rPr lang="en-US" sz="3100" b="1">
                <a:solidFill>
                  <a:srgbClr val="2855BF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ДІЯЛЬНІСТЬ АДМІНІСТРАЦІЇ ЗАКЛАДУ </a:t>
            </a:r>
          </a:p>
          <a:p>
            <a:pPr algn="ctr">
              <a:lnSpc>
                <a:spcPts val="4340"/>
              </a:lnSpc>
            </a:pPr>
            <a:r>
              <a:rPr lang="en-US" sz="3100" b="1">
                <a:solidFill>
                  <a:srgbClr val="2855BF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СПРЯМОВАНА НА ЗАБЕЗПЕЧЕННЯ: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546421" y="1381798"/>
            <a:ext cx="15206603" cy="9766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наскрізного процесу виховання, формування суспільних цінностей, успішного громадянина, здатного до інтеграції з європейським співтовариством.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767146" y="2633857"/>
            <a:ext cx="16520854" cy="9315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80"/>
              </a:lnSpc>
              <a:spcBef>
                <a:spcPct val="0"/>
              </a:spcBef>
            </a:pPr>
            <a:r>
              <a:rPr lang="en-US" sz="2700">
                <a:solidFill>
                  <a:srgbClr val="D6801C"/>
                </a:solidFill>
                <a:latin typeface="Lora"/>
                <a:ea typeface="Lora"/>
                <a:cs typeface="Lora"/>
                <a:sym typeface="Lora"/>
              </a:rPr>
              <a:t>здобуття учнями основ компетентностей через роботу в команді , орієнтація на створення ситуації успіху та позитивний результат на засадах акадамічної доброчесності,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4579923" y="4915885"/>
            <a:ext cx="13736284" cy="1471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нового змісту освіти (гуманізація, диференціація, інтеграція, науковість) через застосування новітніх метапредметних та інформаційних технологій, педагогіки партнерства та довіри.</a:t>
            </a:r>
          </a:p>
        </p:txBody>
      </p:sp>
      <p:sp>
        <p:nvSpPr>
          <p:cNvPr id="27" name="Freeform 27"/>
          <p:cNvSpPr/>
          <p:nvPr/>
        </p:nvSpPr>
        <p:spPr>
          <a:xfrm rot="-5400000" flipH="1">
            <a:off x="14392893" y="-46444"/>
            <a:ext cx="4179296" cy="3667332"/>
          </a:xfrm>
          <a:custGeom>
            <a:avLst/>
            <a:gdLst/>
            <a:ahLst/>
            <a:cxnLst/>
            <a:rect l="l" t="t" r="r" b="b"/>
            <a:pathLst>
              <a:path w="4179296" h="3667332">
                <a:moveTo>
                  <a:pt x="4179296" y="0"/>
                </a:moveTo>
                <a:lnTo>
                  <a:pt x="0" y="0"/>
                </a:lnTo>
                <a:lnTo>
                  <a:pt x="0" y="3667332"/>
                </a:lnTo>
                <a:lnTo>
                  <a:pt x="4179296" y="3667332"/>
                </a:lnTo>
                <a:lnTo>
                  <a:pt x="4179296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28" name="Freeform 28"/>
          <p:cNvSpPr/>
          <p:nvPr/>
        </p:nvSpPr>
        <p:spPr>
          <a:xfrm rot="5400000" flipH="1">
            <a:off x="-382890" y="5313827"/>
            <a:ext cx="5563943" cy="4882360"/>
          </a:xfrm>
          <a:custGeom>
            <a:avLst/>
            <a:gdLst/>
            <a:ahLst/>
            <a:cxnLst/>
            <a:rect l="l" t="t" r="r" b="b"/>
            <a:pathLst>
              <a:path w="5563943" h="4882360">
                <a:moveTo>
                  <a:pt x="5563943" y="0"/>
                </a:moveTo>
                <a:lnTo>
                  <a:pt x="0" y="0"/>
                </a:lnTo>
                <a:lnTo>
                  <a:pt x="0" y="4882360"/>
                </a:lnTo>
                <a:lnTo>
                  <a:pt x="5563943" y="4882360"/>
                </a:lnTo>
                <a:lnTo>
                  <a:pt x="5563943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29" name="TextBox 29"/>
          <p:cNvSpPr txBox="1"/>
          <p:nvPr/>
        </p:nvSpPr>
        <p:spPr>
          <a:xfrm>
            <a:off x="3016102" y="3819719"/>
            <a:ext cx="9937898" cy="4813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sz="2800" dirty="0" err="1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справедливого</a:t>
            </a:r>
            <a:r>
              <a:rPr lang="en-US" sz="2800" dirty="0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00" dirty="0" err="1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та</a:t>
            </a:r>
            <a:r>
              <a:rPr lang="en-US" sz="2800" dirty="0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00" dirty="0" err="1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об’єктивного</a:t>
            </a:r>
            <a:r>
              <a:rPr lang="en-US" sz="2800" dirty="0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00" dirty="0" err="1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оцінювання</a:t>
            </a:r>
            <a:r>
              <a:rPr lang="en-US" sz="2800" dirty="0">
                <a:solidFill>
                  <a:srgbClr val="151857"/>
                </a:solidFill>
                <a:latin typeface="Lora"/>
                <a:ea typeface="Lora"/>
                <a:cs typeface="Lora"/>
                <a:sym typeface="Lora"/>
              </a:rPr>
              <a:t>,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3493635" y="4367880"/>
            <a:ext cx="13765665" cy="481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D6801C"/>
                </a:solidFill>
                <a:latin typeface="Lora"/>
                <a:ea typeface="Lora"/>
                <a:cs typeface="Lora"/>
                <a:sym typeface="Lora"/>
              </a:rPr>
              <a:t>підручниками, обладнанням для навчання за профільними предметами.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230079" y="6454490"/>
            <a:ext cx="11324107" cy="9766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D6801C"/>
                </a:solidFill>
                <a:latin typeface="Lora"/>
                <a:ea typeface="Lora"/>
                <a:cs typeface="Lora"/>
                <a:sym typeface="Lora"/>
              </a:rPr>
              <a:t>дотримання принціпу людиноцентризму у використанні форм навчання і викладання,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7596189" y="7438461"/>
            <a:ext cx="10442719" cy="9766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  <a:spcBef>
                <a:spcPct val="0"/>
              </a:spcBef>
            </a:pPr>
            <a:r>
              <a:rPr lang="en-US" sz="2800" dirty="0" err="1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діяльності</a:t>
            </a:r>
            <a:r>
              <a:rPr lang="en-US" sz="2800" dirty="0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uk-UA" sz="2800" dirty="0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гімназії</a:t>
            </a:r>
            <a:r>
              <a:rPr lang="en-US" sz="2800" dirty="0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00" dirty="0" err="1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на</a:t>
            </a:r>
            <a:r>
              <a:rPr lang="en-US" sz="2800" dirty="0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00" dirty="0" err="1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умовах</a:t>
            </a:r>
            <a:r>
              <a:rPr lang="en-US" sz="2800" dirty="0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00" dirty="0" err="1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інформаційної</a:t>
            </a:r>
            <a:r>
              <a:rPr lang="en-US" sz="2800" dirty="0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00" dirty="0" err="1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відкритості</a:t>
            </a:r>
            <a:r>
              <a:rPr lang="en-US" sz="2800" dirty="0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00" dirty="0" err="1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та</a:t>
            </a:r>
            <a:r>
              <a:rPr lang="en-US" sz="2800" dirty="0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00" dirty="0" err="1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комунікації</a:t>
            </a:r>
            <a:r>
              <a:rPr lang="en-US" sz="2800" dirty="0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 з </a:t>
            </a:r>
            <a:r>
              <a:rPr lang="en-US" sz="2800" dirty="0" err="1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учасниками</a:t>
            </a:r>
            <a:r>
              <a:rPr lang="en-US" sz="2800" dirty="0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00" dirty="0" err="1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освітнього</a:t>
            </a:r>
            <a:r>
              <a:rPr lang="en-US" sz="2800" dirty="0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00" dirty="0" err="1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процессу</a:t>
            </a:r>
            <a:r>
              <a:rPr lang="en-US" sz="2800" dirty="0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00" dirty="0" err="1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та</a:t>
            </a:r>
            <a:r>
              <a:rPr lang="en-US" sz="2800" dirty="0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00" dirty="0" err="1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громадою</a:t>
            </a:r>
            <a:r>
              <a:rPr lang="en-US" sz="2800" dirty="0">
                <a:solidFill>
                  <a:srgbClr val="000D80"/>
                </a:solidFill>
                <a:latin typeface="Lora"/>
                <a:ea typeface="Lora"/>
                <a:cs typeface="Lora"/>
                <a:sym typeface="Lora"/>
              </a:rPr>
              <a:t>;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9393092" y="8586542"/>
            <a:ext cx="8894908" cy="14719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D6801C"/>
                </a:solidFill>
                <a:latin typeface="Lora"/>
                <a:ea typeface="Lora"/>
                <a:cs typeface="Lora"/>
                <a:sym typeface="Lora"/>
              </a:rPr>
              <a:t>стабільного розвитку закладу шляхом ефективної кадрової політики та відповідального менеджменту.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FFFFFF">
                <a:alpha val="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333340">
            <a:off x="14502940" y="-242037"/>
            <a:ext cx="4231108" cy="4231108"/>
          </a:xfrm>
          <a:custGeom>
            <a:avLst/>
            <a:gdLst/>
            <a:ahLst/>
            <a:cxnLst/>
            <a:rect l="l" t="t" r="r" b="b"/>
            <a:pathLst>
              <a:path w="4231108" h="4231108">
                <a:moveTo>
                  <a:pt x="0" y="0"/>
                </a:moveTo>
                <a:lnTo>
                  <a:pt x="4231109" y="0"/>
                </a:lnTo>
                <a:lnTo>
                  <a:pt x="4231109" y="4231108"/>
                </a:lnTo>
                <a:lnTo>
                  <a:pt x="0" y="42311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" name="Freeform 3"/>
          <p:cNvSpPr/>
          <p:nvPr/>
        </p:nvSpPr>
        <p:spPr>
          <a:xfrm rot="-5333340">
            <a:off x="15233814" y="6197753"/>
            <a:ext cx="4196965" cy="4196965"/>
          </a:xfrm>
          <a:custGeom>
            <a:avLst/>
            <a:gdLst/>
            <a:ahLst/>
            <a:cxnLst/>
            <a:rect l="l" t="t" r="r" b="b"/>
            <a:pathLst>
              <a:path w="4196965" h="4196965">
                <a:moveTo>
                  <a:pt x="0" y="0"/>
                </a:moveTo>
                <a:lnTo>
                  <a:pt x="4196964" y="0"/>
                </a:lnTo>
                <a:lnTo>
                  <a:pt x="4196964" y="4196965"/>
                </a:lnTo>
                <a:lnTo>
                  <a:pt x="0" y="41969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4" name="Freeform 4"/>
          <p:cNvSpPr/>
          <p:nvPr/>
        </p:nvSpPr>
        <p:spPr>
          <a:xfrm rot="164650">
            <a:off x="13445711" y="8667249"/>
            <a:ext cx="2975399" cy="2975399"/>
          </a:xfrm>
          <a:custGeom>
            <a:avLst/>
            <a:gdLst/>
            <a:ahLst/>
            <a:cxnLst/>
            <a:rect l="l" t="t" r="r" b="b"/>
            <a:pathLst>
              <a:path w="2975399" h="2975399">
                <a:moveTo>
                  <a:pt x="0" y="0"/>
                </a:moveTo>
                <a:lnTo>
                  <a:pt x="2975399" y="0"/>
                </a:lnTo>
                <a:lnTo>
                  <a:pt x="2975399" y="2975399"/>
                </a:lnTo>
                <a:lnTo>
                  <a:pt x="0" y="29753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grpSp>
        <p:nvGrpSpPr>
          <p:cNvPr id="5" name="Group 5"/>
          <p:cNvGrpSpPr/>
          <p:nvPr/>
        </p:nvGrpSpPr>
        <p:grpSpPr>
          <a:xfrm>
            <a:off x="8082743" y="5431687"/>
            <a:ext cx="1657434" cy="4681942"/>
            <a:chOff x="0" y="0"/>
            <a:chExt cx="436526" cy="123310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36526" cy="1233104"/>
            </a:xfrm>
            <a:custGeom>
              <a:avLst/>
              <a:gdLst/>
              <a:ahLst/>
              <a:cxnLst/>
              <a:rect l="l" t="t" r="r" b="b"/>
              <a:pathLst>
                <a:path w="436526" h="1233104">
                  <a:moveTo>
                    <a:pt x="0" y="0"/>
                  </a:moveTo>
                  <a:lnTo>
                    <a:pt x="436526" y="0"/>
                  </a:lnTo>
                  <a:lnTo>
                    <a:pt x="436526" y="1233104"/>
                  </a:lnTo>
                  <a:lnTo>
                    <a:pt x="0" y="1233104"/>
                  </a:lnTo>
                  <a:close/>
                </a:path>
              </a:pathLst>
            </a:custGeom>
            <a:solidFill>
              <a:srgbClr val="1CE42A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436526" cy="12807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112827" y="2812513"/>
            <a:ext cx="1627350" cy="1393678"/>
            <a:chOff x="0" y="0"/>
            <a:chExt cx="428602" cy="36705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28602" cy="367059"/>
            </a:xfrm>
            <a:custGeom>
              <a:avLst/>
              <a:gdLst/>
              <a:ahLst/>
              <a:cxnLst/>
              <a:rect l="l" t="t" r="r" b="b"/>
              <a:pathLst>
                <a:path w="428602" h="367059">
                  <a:moveTo>
                    <a:pt x="0" y="0"/>
                  </a:moveTo>
                  <a:lnTo>
                    <a:pt x="428602" y="0"/>
                  </a:lnTo>
                  <a:lnTo>
                    <a:pt x="428602" y="367059"/>
                  </a:lnTo>
                  <a:lnTo>
                    <a:pt x="0" y="367059"/>
                  </a:lnTo>
                  <a:close/>
                </a:path>
              </a:pathLst>
            </a:custGeom>
            <a:solidFill>
              <a:srgbClr val="1CE42A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428602" cy="4146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aphicFrame>
        <p:nvGraphicFramePr>
          <p:cNvPr id="11" name="Table 11"/>
          <p:cNvGraphicFramePr>
            <a:graphicFrameLocks noGrp="1"/>
          </p:cNvGraphicFramePr>
          <p:nvPr/>
        </p:nvGraphicFramePr>
        <p:xfrm>
          <a:off x="532189" y="1760206"/>
          <a:ext cx="13726185" cy="8394743"/>
        </p:xfrm>
        <a:graphic>
          <a:graphicData uri="http://schemas.openxmlformats.org/drawingml/2006/table">
            <a:tbl>
              <a:tblPr/>
              <a:tblGrid>
                <a:gridCol w="59200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1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30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99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373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3052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23822">
                <a:tc>
                  <a:txBody>
                    <a:bodyPr/>
                    <a:lstStyle/>
                    <a:p>
                      <a:pPr algn="l">
                        <a:lnSpc>
                          <a:spcPts val="2240"/>
                        </a:lnSpc>
                        <a:defRPr/>
                      </a:pPr>
                      <a:r>
                        <a:rPr lang="en-US" sz="1900" b="1">
                          <a:solidFill>
                            <a:srgbClr val="000000"/>
                          </a:solidFill>
                          <a:latin typeface="Lora Bold" panose="00000800000000000000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Напрям 4. Управлянські процеси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40"/>
                        </a:lnSpc>
                        <a:defRPr/>
                      </a:pPr>
                      <a:r>
                        <a:rPr lang="en-US" sz="1900" b="1">
                          <a:solidFill>
                            <a:srgbClr val="000000"/>
                          </a:solidFill>
                          <a:latin typeface="Lora Bold" panose="00000800000000000000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Високий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40"/>
                        </a:lnSpc>
                        <a:defRPr/>
                      </a:pPr>
                      <a:r>
                        <a:rPr lang="en-US" sz="1900" b="1" dirty="0">
                          <a:solidFill>
                            <a:srgbClr val="000000"/>
                          </a:solidFill>
                          <a:latin typeface="Lora Bold" panose="00000800000000000000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Достатній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40"/>
                        </a:lnSpc>
                        <a:defRPr/>
                      </a:pPr>
                      <a:r>
                        <a:rPr lang="en-US" sz="1900" b="1">
                          <a:solidFill>
                            <a:srgbClr val="000000"/>
                          </a:solidFill>
                          <a:latin typeface="Lora Bold" panose="00000800000000000000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ВП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40"/>
                        </a:lnSpc>
                        <a:defRPr/>
                      </a:pPr>
                      <a:r>
                        <a:rPr lang="en-US" sz="1900" b="1">
                          <a:solidFill>
                            <a:srgbClr val="000000"/>
                          </a:solidFill>
                          <a:latin typeface="Lora Bold" panose="00000800000000000000"/>
                          <a:ea typeface="Lora Bold" panose="00000800000000000000"/>
                          <a:cs typeface="Lora Bold" panose="00000800000000000000"/>
                          <a:sym typeface="Lora Bold" panose="00000800000000000000"/>
                        </a:rPr>
                        <a:t>Низький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4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37178">
                <a:tc>
                  <a:txBody>
                    <a:bodyPr/>
                    <a:lstStyle/>
                    <a:p>
                      <a:pPr algn="l">
                        <a:lnSpc>
                          <a:spcPts val="2240"/>
                        </a:lnSpc>
                        <a:defRPr/>
                      </a:pPr>
                      <a:r>
                        <a:rPr lang="en-US" sz="1900">
                          <a:solidFill>
                            <a:srgbClr val="00000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Вимога 4.1. Наявність стратегії розвитку та системи планування діяльності закладу, моніторинг виконання поставлених завдань 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4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4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4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4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4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83763">
                <a:tc>
                  <a:txBody>
                    <a:bodyPr/>
                    <a:lstStyle/>
                    <a:p>
                      <a:pPr algn="l">
                        <a:lnSpc>
                          <a:spcPts val="2240"/>
                        </a:lnSpc>
                        <a:defRPr/>
                      </a:pPr>
                      <a:r>
                        <a:rPr lang="en-US" sz="1900">
                          <a:solidFill>
                            <a:srgbClr val="00000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Вимога 4.2. Формування відносин довіри, прозорості, дотримання етичних норм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4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4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4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4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4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20167">
                <a:tc>
                  <a:txBody>
                    <a:bodyPr/>
                    <a:lstStyle/>
                    <a:p>
                      <a:pPr algn="l">
                        <a:lnSpc>
                          <a:spcPts val="2240"/>
                        </a:lnSpc>
                        <a:defRPr/>
                      </a:pPr>
                      <a:r>
                        <a:rPr lang="en-US" sz="1900">
                          <a:solidFill>
                            <a:srgbClr val="00000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Вимога 4.3. Ефективність кадрової політики та забезпечення можливостей для професійного розвитку педагогічних працівників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4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4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4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4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4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19875">
                <a:tc>
                  <a:txBody>
                    <a:bodyPr/>
                    <a:lstStyle/>
                    <a:p>
                      <a:pPr algn="l">
                        <a:lnSpc>
                          <a:spcPts val="2240"/>
                        </a:lnSpc>
                        <a:defRPr/>
                      </a:pPr>
                      <a:r>
                        <a:rPr lang="en-US" sz="1900">
                          <a:solidFill>
                            <a:srgbClr val="00000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Вимога 4.4. Організація освітнього процесу на засадах людиноцентризму, прийняття управлінських рішень на основі конструктивної співпраці учасників освітнього процесу, взаємодії закладу освіти з місцевою громадою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4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4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4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4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4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09938">
                <a:tc>
                  <a:txBody>
                    <a:bodyPr/>
                    <a:lstStyle/>
                    <a:p>
                      <a:pPr algn="l">
                        <a:lnSpc>
                          <a:spcPts val="2240"/>
                        </a:lnSpc>
                        <a:defRPr/>
                      </a:pPr>
                      <a:r>
                        <a:rPr lang="en-US" sz="1900">
                          <a:solidFill>
                            <a:srgbClr val="000000"/>
                          </a:solidFill>
                          <a:latin typeface="Lora"/>
                          <a:ea typeface="Lora"/>
                          <a:cs typeface="Lora"/>
                          <a:sym typeface="Lora"/>
                        </a:rPr>
                        <a:t>Вимога 4.5. Формування та забезпечення реалізації політики академічної доброчесності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4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4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4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4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4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2" name="TextBox 12"/>
          <p:cNvSpPr txBox="1"/>
          <p:nvPr/>
        </p:nvSpPr>
        <p:spPr>
          <a:xfrm>
            <a:off x="1434036" y="175599"/>
            <a:ext cx="13499374" cy="941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  <a:spcBef>
                <a:spcPct val="0"/>
              </a:spcBef>
            </a:pPr>
            <a:r>
              <a:rPr lang="en-US" sz="27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Участь</a:t>
            </a:r>
            <a:r>
              <a:rPr lang="en-US" sz="27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у </a:t>
            </a:r>
            <a:r>
              <a:rPr lang="en-US" sz="27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проведення</a:t>
            </a:r>
            <a:r>
              <a:rPr lang="en-US" sz="27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самооцінювання</a:t>
            </a:r>
            <a:r>
              <a:rPr lang="en-US" sz="27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освітніх</a:t>
            </a:r>
            <a:r>
              <a:rPr lang="en-US" sz="27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і </a:t>
            </a:r>
            <a:r>
              <a:rPr lang="en-US" sz="27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управлінських</a:t>
            </a:r>
            <a:r>
              <a:rPr lang="en-US" sz="27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процесів</a:t>
            </a:r>
            <a:r>
              <a:rPr lang="en-US" sz="27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за</a:t>
            </a:r>
            <a:r>
              <a:rPr lang="en-US" sz="27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напрямом</a:t>
            </a:r>
            <a:r>
              <a:rPr lang="en-US" sz="27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«</a:t>
            </a:r>
            <a:r>
              <a:rPr lang="en-US" sz="27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Управлінські</a:t>
            </a:r>
            <a:r>
              <a:rPr lang="en-US" sz="27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процеси</a:t>
            </a:r>
            <a:r>
              <a:rPr lang="en-US" sz="27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» </a:t>
            </a:r>
          </a:p>
        </p:txBody>
      </p:sp>
      <p:sp>
        <p:nvSpPr>
          <p:cNvPr id="13" name="Freeform 13"/>
          <p:cNvSpPr/>
          <p:nvPr/>
        </p:nvSpPr>
        <p:spPr>
          <a:xfrm rot="5145059">
            <a:off x="-2483988" y="-2798643"/>
            <a:ext cx="4231108" cy="4231108"/>
          </a:xfrm>
          <a:custGeom>
            <a:avLst/>
            <a:gdLst/>
            <a:ahLst/>
            <a:cxnLst/>
            <a:rect l="l" t="t" r="r" b="b"/>
            <a:pathLst>
              <a:path w="4231108" h="4231108">
                <a:moveTo>
                  <a:pt x="0" y="0"/>
                </a:moveTo>
                <a:lnTo>
                  <a:pt x="4231108" y="0"/>
                </a:lnTo>
                <a:lnTo>
                  <a:pt x="4231108" y="4231109"/>
                </a:lnTo>
                <a:lnTo>
                  <a:pt x="0" y="42311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14" name="Group 14"/>
          <p:cNvGrpSpPr/>
          <p:nvPr/>
        </p:nvGrpSpPr>
        <p:grpSpPr>
          <a:xfrm>
            <a:off x="6485477" y="4237863"/>
            <a:ext cx="1597266" cy="1145376"/>
            <a:chOff x="0" y="0"/>
            <a:chExt cx="420679" cy="30166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20679" cy="301663"/>
            </a:xfrm>
            <a:custGeom>
              <a:avLst/>
              <a:gdLst/>
              <a:ahLst/>
              <a:cxnLst/>
              <a:rect l="l" t="t" r="r" b="b"/>
              <a:pathLst>
                <a:path w="420679" h="301663">
                  <a:moveTo>
                    <a:pt x="0" y="0"/>
                  </a:moveTo>
                  <a:lnTo>
                    <a:pt x="420679" y="0"/>
                  </a:lnTo>
                  <a:lnTo>
                    <a:pt x="420679" y="301663"/>
                  </a:lnTo>
                  <a:lnTo>
                    <a:pt x="0" y="301663"/>
                  </a:lnTo>
                  <a:close/>
                </a:path>
              </a:pathLst>
            </a:custGeom>
            <a:solidFill>
              <a:srgbClr val="FFF849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47625"/>
              <a:ext cx="420679" cy="3492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040410" y="-843607"/>
            <a:ext cx="3744615" cy="3744615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0" cap="sq">
              <a:solidFill>
                <a:srgbClr val="2855BF">
                  <a:alpha val="19608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-5333340">
            <a:off x="16759016" y="4225418"/>
            <a:ext cx="3358533" cy="3358533"/>
          </a:xfrm>
          <a:custGeom>
            <a:avLst/>
            <a:gdLst/>
            <a:ahLst/>
            <a:cxnLst/>
            <a:rect l="l" t="t" r="r" b="b"/>
            <a:pathLst>
              <a:path w="3358533" h="3358533">
                <a:moveTo>
                  <a:pt x="0" y="0"/>
                </a:moveTo>
                <a:lnTo>
                  <a:pt x="3358533" y="0"/>
                </a:lnTo>
                <a:lnTo>
                  <a:pt x="3358533" y="3358533"/>
                </a:lnTo>
                <a:lnTo>
                  <a:pt x="0" y="33585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6" name="Freeform 6"/>
          <p:cNvSpPr/>
          <p:nvPr/>
        </p:nvSpPr>
        <p:spPr>
          <a:xfrm rot="-5333340">
            <a:off x="14611218" y="7142746"/>
            <a:ext cx="4231108" cy="4231108"/>
          </a:xfrm>
          <a:custGeom>
            <a:avLst/>
            <a:gdLst/>
            <a:ahLst/>
            <a:cxnLst/>
            <a:rect l="l" t="t" r="r" b="b"/>
            <a:pathLst>
              <a:path w="4231108" h="4231108">
                <a:moveTo>
                  <a:pt x="0" y="0"/>
                </a:moveTo>
                <a:lnTo>
                  <a:pt x="4231108" y="0"/>
                </a:lnTo>
                <a:lnTo>
                  <a:pt x="4231108" y="4231108"/>
                </a:lnTo>
                <a:lnTo>
                  <a:pt x="0" y="42311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7" name="Group 7"/>
          <p:cNvGrpSpPr/>
          <p:nvPr/>
        </p:nvGrpSpPr>
        <p:grpSpPr>
          <a:xfrm>
            <a:off x="-1550782" y="743039"/>
            <a:ext cx="3101563" cy="3101563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0" cap="sq">
              <a:solidFill>
                <a:srgbClr val="FBB111">
                  <a:alpha val="19608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470743" y="277822"/>
            <a:ext cx="5453564" cy="5453564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6350000" y="6026150"/>
                  </a:moveTo>
                  <a:cubicBezTo>
                    <a:pt x="6350000" y="6205220"/>
                    <a:pt x="6205220" y="6350000"/>
                    <a:pt x="6026150" y="6350000"/>
                  </a:cubicBezTo>
                  <a:lnTo>
                    <a:pt x="323850" y="6350000"/>
                  </a:lnTo>
                  <a:cubicBezTo>
                    <a:pt x="144780" y="6350000"/>
                    <a:pt x="0" y="6205220"/>
                    <a:pt x="0" y="6026150"/>
                  </a:cubicBezTo>
                  <a:lnTo>
                    <a:pt x="0" y="323850"/>
                  </a:lnTo>
                  <a:cubicBezTo>
                    <a:pt x="0" y="144780"/>
                    <a:pt x="144780" y="0"/>
                    <a:pt x="323850" y="0"/>
                  </a:cubicBezTo>
                  <a:lnTo>
                    <a:pt x="6026150" y="0"/>
                  </a:lnTo>
                  <a:cubicBezTo>
                    <a:pt x="6205220" y="0"/>
                    <a:pt x="6350000" y="144780"/>
                    <a:pt x="6350000" y="323850"/>
                  </a:cubicBezTo>
                  <a:lnTo>
                    <a:pt x="6350000" y="60261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172720" y="173990"/>
              <a:ext cx="6004560" cy="6003290"/>
            </a:xfrm>
            <a:custGeom>
              <a:avLst/>
              <a:gdLst/>
              <a:ahLst/>
              <a:cxnLst/>
              <a:rect l="l" t="t" r="r" b="b"/>
              <a:pathLst>
                <a:path w="6004560" h="6003290">
                  <a:moveTo>
                    <a:pt x="5773420" y="6003290"/>
                  </a:moveTo>
                  <a:lnTo>
                    <a:pt x="5628640" y="6003290"/>
                  </a:lnTo>
                  <a:lnTo>
                    <a:pt x="5628640" y="5967730"/>
                  </a:lnTo>
                  <a:lnTo>
                    <a:pt x="5773420" y="5967730"/>
                  </a:lnTo>
                  <a:lnTo>
                    <a:pt x="5773420" y="6003290"/>
                  </a:lnTo>
                  <a:close/>
                  <a:moveTo>
                    <a:pt x="5485130" y="6003290"/>
                  </a:moveTo>
                  <a:lnTo>
                    <a:pt x="5340350" y="6003290"/>
                  </a:lnTo>
                  <a:lnTo>
                    <a:pt x="5340350" y="5967730"/>
                  </a:lnTo>
                  <a:lnTo>
                    <a:pt x="5485130" y="5967730"/>
                  </a:lnTo>
                  <a:lnTo>
                    <a:pt x="5485130" y="6003290"/>
                  </a:lnTo>
                  <a:close/>
                  <a:moveTo>
                    <a:pt x="5196840" y="6003290"/>
                  </a:moveTo>
                  <a:lnTo>
                    <a:pt x="5052060" y="6003290"/>
                  </a:lnTo>
                  <a:lnTo>
                    <a:pt x="5052060" y="5967730"/>
                  </a:lnTo>
                  <a:lnTo>
                    <a:pt x="5196840" y="5967730"/>
                  </a:lnTo>
                  <a:lnTo>
                    <a:pt x="5196840" y="6003290"/>
                  </a:lnTo>
                  <a:close/>
                  <a:moveTo>
                    <a:pt x="4908550" y="6003290"/>
                  </a:moveTo>
                  <a:lnTo>
                    <a:pt x="4763770" y="6003290"/>
                  </a:lnTo>
                  <a:lnTo>
                    <a:pt x="4763770" y="5967730"/>
                  </a:lnTo>
                  <a:lnTo>
                    <a:pt x="4908550" y="5967730"/>
                  </a:lnTo>
                  <a:lnTo>
                    <a:pt x="4908550" y="6003290"/>
                  </a:lnTo>
                  <a:close/>
                  <a:moveTo>
                    <a:pt x="4620260" y="6003290"/>
                  </a:moveTo>
                  <a:lnTo>
                    <a:pt x="4475480" y="6003290"/>
                  </a:lnTo>
                  <a:lnTo>
                    <a:pt x="4475480" y="5967730"/>
                  </a:lnTo>
                  <a:lnTo>
                    <a:pt x="4620260" y="5967730"/>
                  </a:lnTo>
                  <a:lnTo>
                    <a:pt x="4620260" y="6003290"/>
                  </a:lnTo>
                  <a:close/>
                  <a:moveTo>
                    <a:pt x="4331969" y="6003290"/>
                  </a:moveTo>
                  <a:lnTo>
                    <a:pt x="4187189" y="6003290"/>
                  </a:lnTo>
                  <a:lnTo>
                    <a:pt x="4187189" y="5967730"/>
                  </a:lnTo>
                  <a:lnTo>
                    <a:pt x="4331969" y="5967730"/>
                  </a:lnTo>
                  <a:lnTo>
                    <a:pt x="4331969" y="6003290"/>
                  </a:lnTo>
                  <a:close/>
                  <a:moveTo>
                    <a:pt x="4043679" y="6003290"/>
                  </a:moveTo>
                  <a:lnTo>
                    <a:pt x="3898899" y="6003290"/>
                  </a:lnTo>
                  <a:lnTo>
                    <a:pt x="3898899" y="5967730"/>
                  </a:lnTo>
                  <a:lnTo>
                    <a:pt x="4043680" y="5967730"/>
                  </a:lnTo>
                  <a:lnTo>
                    <a:pt x="4043680" y="6003290"/>
                  </a:lnTo>
                  <a:close/>
                  <a:moveTo>
                    <a:pt x="3755389" y="6003290"/>
                  </a:moveTo>
                  <a:lnTo>
                    <a:pt x="3610609" y="6003290"/>
                  </a:lnTo>
                  <a:lnTo>
                    <a:pt x="3610609" y="5967730"/>
                  </a:lnTo>
                  <a:lnTo>
                    <a:pt x="3755389" y="5967730"/>
                  </a:lnTo>
                  <a:lnTo>
                    <a:pt x="3755389" y="6003290"/>
                  </a:lnTo>
                  <a:close/>
                  <a:moveTo>
                    <a:pt x="3467099" y="6003290"/>
                  </a:moveTo>
                  <a:lnTo>
                    <a:pt x="3322319" y="6003290"/>
                  </a:lnTo>
                  <a:lnTo>
                    <a:pt x="3322319" y="5967730"/>
                  </a:lnTo>
                  <a:lnTo>
                    <a:pt x="3467099" y="5967730"/>
                  </a:lnTo>
                  <a:lnTo>
                    <a:pt x="3467099" y="6003290"/>
                  </a:lnTo>
                  <a:close/>
                  <a:moveTo>
                    <a:pt x="3178809" y="6003290"/>
                  </a:moveTo>
                  <a:lnTo>
                    <a:pt x="3034029" y="6003290"/>
                  </a:lnTo>
                  <a:lnTo>
                    <a:pt x="3034029" y="5967730"/>
                  </a:lnTo>
                  <a:lnTo>
                    <a:pt x="3178809" y="5967730"/>
                  </a:lnTo>
                  <a:lnTo>
                    <a:pt x="3178809" y="6003290"/>
                  </a:lnTo>
                  <a:close/>
                  <a:moveTo>
                    <a:pt x="2890519" y="6003290"/>
                  </a:moveTo>
                  <a:lnTo>
                    <a:pt x="2745739" y="6003290"/>
                  </a:lnTo>
                  <a:lnTo>
                    <a:pt x="2745739" y="5967730"/>
                  </a:lnTo>
                  <a:lnTo>
                    <a:pt x="2890519" y="5967730"/>
                  </a:lnTo>
                  <a:lnTo>
                    <a:pt x="2890519" y="6003290"/>
                  </a:lnTo>
                  <a:close/>
                  <a:moveTo>
                    <a:pt x="2602229" y="6003290"/>
                  </a:moveTo>
                  <a:lnTo>
                    <a:pt x="2457449" y="6003290"/>
                  </a:lnTo>
                  <a:lnTo>
                    <a:pt x="2457449" y="5967730"/>
                  </a:lnTo>
                  <a:lnTo>
                    <a:pt x="2602229" y="5967730"/>
                  </a:lnTo>
                  <a:lnTo>
                    <a:pt x="2602229" y="6003290"/>
                  </a:lnTo>
                  <a:close/>
                  <a:moveTo>
                    <a:pt x="2313939" y="6003290"/>
                  </a:moveTo>
                  <a:lnTo>
                    <a:pt x="2169159" y="6003290"/>
                  </a:lnTo>
                  <a:lnTo>
                    <a:pt x="2169159" y="5967730"/>
                  </a:lnTo>
                  <a:lnTo>
                    <a:pt x="2313939" y="5967730"/>
                  </a:lnTo>
                  <a:lnTo>
                    <a:pt x="2313939" y="6003290"/>
                  </a:lnTo>
                  <a:close/>
                  <a:moveTo>
                    <a:pt x="2025649" y="6003290"/>
                  </a:moveTo>
                  <a:lnTo>
                    <a:pt x="1880869" y="6003290"/>
                  </a:lnTo>
                  <a:lnTo>
                    <a:pt x="1880869" y="5967730"/>
                  </a:lnTo>
                  <a:lnTo>
                    <a:pt x="2025649" y="5967730"/>
                  </a:lnTo>
                  <a:lnTo>
                    <a:pt x="2025649" y="6003290"/>
                  </a:lnTo>
                  <a:close/>
                  <a:moveTo>
                    <a:pt x="1737359" y="6003290"/>
                  </a:moveTo>
                  <a:lnTo>
                    <a:pt x="1592580" y="6003290"/>
                  </a:lnTo>
                  <a:lnTo>
                    <a:pt x="1592580" y="5967730"/>
                  </a:lnTo>
                  <a:lnTo>
                    <a:pt x="1737360" y="5967730"/>
                  </a:lnTo>
                  <a:lnTo>
                    <a:pt x="1737360" y="6003290"/>
                  </a:lnTo>
                  <a:close/>
                  <a:moveTo>
                    <a:pt x="1449069" y="6003290"/>
                  </a:moveTo>
                  <a:lnTo>
                    <a:pt x="1304289" y="6003290"/>
                  </a:lnTo>
                  <a:lnTo>
                    <a:pt x="1304289" y="5967730"/>
                  </a:lnTo>
                  <a:lnTo>
                    <a:pt x="1449069" y="5967730"/>
                  </a:lnTo>
                  <a:lnTo>
                    <a:pt x="1449069" y="6003290"/>
                  </a:lnTo>
                  <a:close/>
                  <a:moveTo>
                    <a:pt x="1159509" y="6003290"/>
                  </a:moveTo>
                  <a:lnTo>
                    <a:pt x="1016000" y="6003290"/>
                  </a:lnTo>
                  <a:lnTo>
                    <a:pt x="1016000" y="5967730"/>
                  </a:lnTo>
                  <a:lnTo>
                    <a:pt x="1160780" y="5967730"/>
                  </a:lnTo>
                  <a:lnTo>
                    <a:pt x="1159510" y="6003290"/>
                  </a:lnTo>
                  <a:close/>
                  <a:moveTo>
                    <a:pt x="871219" y="6003290"/>
                  </a:moveTo>
                  <a:lnTo>
                    <a:pt x="727710" y="6003290"/>
                  </a:lnTo>
                  <a:lnTo>
                    <a:pt x="727710" y="5967730"/>
                  </a:lnTo>
                  <a:lnTo>
                    <a:pt x="872490" y="5967730"/>
                  </a:lnTo>
                  <a:lnTo>
                    <a:pt x="871220" y="6003290"/>
                  </a:lnTo>
                  <a:close/>
                  <a:moveTo>
                    <a:pt x="582929" y="6003290"/>
                  </a:moveTo>
                  <a:lnTo>
                    <a:pt x="439420" y="6003290"/>
                  </a:lnTo>
                  <a:lnTo>
                    <a:pt x="439420" y="5967730"/>
                  </a:lnTo>
                  <a:lnTo>
                    <a:pt x="584200" y="5967730"/>
                  </a:lnTo>
                  <a:lnTo>
                    <a:pt x="582930" y="6003290"/>
                  </a:lnTo>
                  <a:close/>
                  <a:moveTo>
                    <a:pt x="294639" y="6003290"/>
                  </a:moveTo>
                  <a:lnTo>
                    <a:pt x="151130" y="6003290"/>
                  </a:lnTo>
                  <a:lnTo>
                    <a:pt x="151130" y="5967730"/>
                  </a:lnTo>
                  <a:lnTo>
                    <a:pt x="295910" y="5967730"/>
                  </a:lnTo>
                  <a:lnTo>
                    <a:pt x="294640" y="6003290"/>
                  </a:lnTo>
                  <a:close/>
                  <a:moveTo>
                    <a:pt x="5923280" y="5985510"/>
                  </a:moveTo>
                  <a:lnTo>
                    <a:pt x="5906770" y="5953760"/>
                  </a:lnTo>
                  <a:cubicBezTo>
                    <a:pt x="5944870" y="5933440"/>
                    <a:pt x="5967730" y="5895340"/>
                    <a:pt x="5967730" y="5852160"/>
                  </a:cubicBezTo>
                  <a:lnTo>
                    <a:pt x="6003290" y="5852160"/>
                  </a:lnTo>
                  <a:cubicBezTo>
                    <a:pt x="6004560" y="5908040"/>
                    <a:pt x="5972810" y="5960110"/>
                    <a:pt x="5923280" y="5985510"/>
                  </a:cubicBezTo>
                  <a:close/>
                  <a:moveTo>
                    <a:pt x="17780" y="5922010"/>
                  </a:moveTo>
                  <a:cubicBezTo>
                    <a:pt x="6350" y="5900420"/>
                    <a:pt x="1270" y="5876290"/>
                    <a:pt x="1270" y="5852160"/>
                  </a:cubicBezTo>
                  <a:lnTo>
                    <a:pt x="1270" y="5770880"/>
                  </a:lnTo>
                  <a:lnTo>
                    <a:pt x="36830" y="5770880"/>
                  </a:lnTo>
                  <a:lnTo>
                    <a:pt x="36830" y="5852160"/>
                  </a:lnTo>
                  <a:cubicBezTo>
                    <a:pt x="36830" y="5871210"/>
                    <a:pt x="40640" y="5888990"/>
                    <a:pt x="49530" y="5905500"/>
                  </a:cubicBezTo>
                  <a:lnTo>
                    <a:pt x="17780" y="5922010"/>
                  </a:lnTo>
                  <a:close/>
                  <a:moveTo>
                    <a:pt x="6004560" y="5708650"/>
                  </a:moveTo>
                  <a:lnTo>
                    <a:pt x="5969000" y="5708650"/>
                  </a:lnTo>
                  <a:lnTo>
                    <a:pt x="5969000" y="5563870"/>
                  </a:lnTo>
                  <a:lnTo>
                    <a:pt x="6004560" y="5563870"/>
                  </a:lnTo>
                  <a:lnTo>
                    <a:pt x="6004560" y="5708650"/>
                  </a:lnTo>
                  <a:close/>
                  <a:moveTo>
                    <a:pt x="36830" y="5627370"/>
                  </a:moveTo>
                  <a:lnTo>
                    <a:pt x="1270" y="5627370"/>
                  </a:lnTo>
                  <a:lnTo>
                    <a:pt x="1270" y="5482590"/>
                  </a:lnTo>
                  <a:lnTo>
                    <a:pt x="36830" y="5482590"/>
                  </a:lnTo>
                  <a:lnTo>
                    <a:pt x="36830" y="5627370"/>
                  </a:lnTo>
                  <a:close/>
                  <a:moveTo>
                    <a:pt x="6004560" y="5420360"/>
                  </a:moveTo>
                  <a:lnTo>
                    <a:pt x="5969000" y="5420360"/>
                  </a:lnTo>
                  <a:lnTo>
                    <a:pt x="5969000" y="5275580"/>
                  </a:lnTo>
                  <a:lnTo>
                    <a:pt x="6004560" y="5275580"/>
                  </a:lnTo>
                  <a:lnTo>
                    <a:pt x="6004560" y="5420360"/>
                  </a:lnTo>
                  <a:close/>
                  <a:moveTo>
                    <a:pt x="36830" y="5339080"/>
                  </a:moveTo>
                  <a:lnTo>
                    <a:pt x="1270" y="5339080"/>
                  </a:lnTo>
                  <a:lnTo>
                    <a:pt x="1270" y="5194301"/>
                  </a:lnTo>
                  <a:lnTo>
                    <a:pt x="36830" y="5194301"/>
                  </a:lnTo>
                  <a:lnTo>
                    <a:pt x="36830" y="5339080"/>
                  </a:lnTo>
                  <a:close/>
                  <a:moveTo>
                    <a:pt x="6004560" y="5132071"/>
                  </a:moveTo>
                  <a:lnTo>
                    <a:pt x="5969000" y="5132071"/>
                  </a:lnTo>
                  <a:lnTo>
                    <a:pt x="5969000" y="4987291"/>
                  </a:lnTo>
                  <a:lnTo>
                    <a:pt x="6004560" y="4987291"/>
                  </a:lnTo>
                  <a:lnTo>
                    <a:pt x="6004560" y="5132071"/>
                  </a:lnTo>
                  <a:close/>
                  <a:moveTo>
                    <a:pt x="36830" y="5050791"/>
                  </a:moveTo>
                  <a:lnTo>
                    <a:pt x="1270" y="5050791"/>
                  </a:lnTo>
                  <a:lnTo>
                    <a:pt x="1270" y="4906010"/>
                  </a:lnTo>
                  <a:lnTo>
                    <a:pt x="36830" y="4906010"/>
                  </a:lnTo>
                  <a:lnTo>
                    <a:pt x="36830" y="5050790"/>
                  </a:lnTo>
                  <a:close/>
                  <a:moveTo>
                    <a:pt x="6004560" y="4843781"/>
                  </a:moveTo>
                  <a:lnTo>
                    <a:pt x="5969000" y="4843781"/>
                  </a:lnTo>
                  <a:lnTo>
                    <a:pt x="5969000" y="4699001"/>
                  </a:lnTo>
                  <a:lnTo>
                    <a:pt x="6004560" y="4699001"/>
                  </a:lnTo>
                  <a:lnTo>
                    <a:pt x="6004560" y="4843781"/>
                  </a:lnTo>
                  <a:close/>
                  <a:moveTo>
                    <a:pt x="36830" y="4762501"/>
                  </a:moveTo>
                  <a:lnTo>
                    <a:pt x="1270" y="4762501"/>
                  </a:lnTo>
                  <a:lnTo>
                    <a:pt x="1270" y="4617721"/>
                  </a:lnTo>
                  <a:lnTo>
                    <a:pt x="36830" y="4617721"/>
                  </a:lnTo>
                  <a:lnTo>
                    <a:pt x="36830" y="4762501"/>
                  </a:lnTo>
                  <a:close/>
                  <a:moveTo>
                    <a:pt x="6004560" y="4555491"/>
                  </a:moveTo>
                  <a:lnTo>
                    <a:pt x="5969000" y="4555491"/>
                  </a:lnTo>
                  <a:lnTo>
                    <a:pt x="5969000" y="4410710"/>
                  </a:lnTo>
                  <a:lnTo>
                    <a:pt x="6004560" y="4410710"/>
                  </a:lnTo>
                  <a:lnTo>
                    <a:pt x="6004560" y="4555490"/>
                  </a:lnTo>
                  <a:close/>
                  <a:moveTo>
                    <a:pt x="36830" y="4474210"/>
                  </a:moveTo>
                  <a:lnTo>
                    <a:pt x="1270" y="4474210"/>
                  </a:lnTo>
                  <a:lnTo>
                    <a:pt x="1270" y="4329430"/>
                  </a:lnTo>
                  <a:lnTo>
                    <a:pt x="36830" y="4329430"/>
                  </a:lnTo>
                  <a:lnTo>
                    <a:pt x="36830" y="4474210"/>
                  </a:lnTo>
                  <a:close/>
                  <a:moveTo>
                    <a:pt x="6004560" y="4267200"/>
                  </a:moveTo>
                  <a:lnTo>
                    <a:pt x="5969000" y="4267200"/>
                  </a:lnTo>
                  <a:lnTo>
                    <a:pt x="5969000" y="4122420"/>
                  </a:lnTo>
                  <a:lnTo>
                    <a:pt x="6004560" y="4122420"/>
                  </a:lnTo>
                  <a:lnTo>
                    <a:pt x="6004560" y="4267200"/>
                  </a:lnTo>
                  <a:close/>
                  <a:moveTo>
                    <a:pt x="36830" y="4185920"/>
                  </a:moveTo>
                  <a:lnTo>
                    <a:pt x="1270" y="4185920"/>
                  </a:lnTo>
                  <a:lnTo>
                    <a:pt x="1270" y="4041140"/>
                  </a:lnTo>
                  <a:lnTo>
                    <a:pt x="36830" y="4041140"/>
                  </a:lnTo>
                  <a:lnTo>
                    <a:pt x="36830" y="4185920"/>
                  </a:lnTo>
                  <a:close/>
                  <a:moveTo>
                    <a:pt x="6004560" y="3978910"/>
                  </a:moveTo>
                  <a:lnTo>
                    <a:pt x="5969000" y="3978910"/>
                  </a:lnTo>
                  <a:lnTo>
                    <a:pt x="5969000" y="3834130"/>
                  </a:lnTo>
                  <a:lnTo>
                    <a:pt x="6004560" y="3834130"/>
                  </a:lnTo>
                  <a:lnTo>
                    <a:pt x="6004560" y="3978910"/>
                  </a:lnTo>
                  <a:close/>
                  <a:moveTo>
                    <a:pt x="36830" y="3897630"/>
                  </a:moveTo>
                  <a:lnTo>
                    <a:pt x="1270" y="3897630"/>
                  </a:lnTo>
                  <a:lnTo>
                    <a:pt x="1270" y="3752850"/>
                  </a:lnTo>
                  <a:lnTo>
                    <a:pt x="36830" y="3752850"/>
                  </a:lnTo>
                  <a:lnTo>
                    <a:pt x="36830" y="3897630"/>
                  </a:lnTo>
                  <a:close/>
                  <a:moveTo>
                    <a:pt x="6004560" y="3690620"/>
                  </a:moveTo>
                  <a:lnTo>
                    <a:pt x="5969000" y="3690620"/>
                  </a:lnTo>
                  <a:lnTo>
                    <a:pt x="5969000" y="3545840"/>
                  </a:lnTo>
                  <a:lnTo>
                    <a:pt x="6004560" y="3545840"/>
                  </a:lnTo>
                  <a:lnTo>
                    <a:pt x="6004560" y="3690620"/>
                  </a:lnTo>
                  <a:close/>
                  <a:moveTo>
                    <a:pt x="36830" y="3609340"/>
                  </a:moveTo>
                  <a:lnTo>
                    <a:pt x="1270" y="3609340"/>
                  </a:lnTo>
                  <a:lnTo>
                    <a:pt x="1270" y="3464560"/>
                  </a:lnTo>
                  <a:lnTo>
                    <a:pt x="36830" y="3464560"/>
                  </a:lnTo>
                  <a:lnTo>
                    <a:pt x="36830" y="3609340"/>
                  </a:lnTo>
                  <a:close/>
                  <a:moveTo>
                    <a:pt x="6004560" y="3401060"/>
                  </a:moveTo>
                  <a:lnTo>
                    <a:pt x="5969000" y="3401060"/>
                  </a:lnTo>
                  <a:lnTo>
                    <a:pt x="5969000" y="3256280"/>
                  </a:lnTo>
                  <a:lnTo>
                    <a:pt x="6004560" y="3256280"/>
                  </a:lnTo>
                  <a:lnTo>
                    <a:pt x="6004560" y="3401060"/>
                  </a:lnTo>
                  <a:close/>
                  <a:moveTo>
                    <a:pt x="36830" y="3321051"/>
                  </a:moveTo>
                  <a:lnTo>
                    <a:pt x="1270" y="3321051"/>
                  </a:lnTo>
                  <a:lnTo>
                    <a:pt x="1270" y="3176271"/>
                  </a:lnTo>
                  <a:lnTo>
                    <a:pt x="36830" y="3176271"/>
                  </a:lnTo>
                  <a:lnTo>
                    <a:pt x="36830" y="3321051"/>
                  </a:lnTo>
                  <a:close/>
                  <a:moveTo>
                    <a:pt x="6004560" y="3112771"/>
                  </a:moveTo>
                  <a:lnTo>
                    <a:pt x="5969000" y="3112771"/>
                  </a:lnTo>
                  <a:lnTo>
                    <a:pt x="5969000" y="2967991"/>
                  </a:lnTo>
                  <a:lnTo>
                    <a:pt x="6004560" y="2967991"/>
                  </a:lnTo>
                  <a:lnTo>
                    <a:pt x="6004560" y="3112771"/>
                  </a:lnTo>
                  <a:close/>
                  <a:moveTo>
                    <a:pt x="36830" y="3032761"/>
                  </a:moveTo>
                  <a:lnTo>
                    <a:pt x="1270" y="3032761"/>
                  </a:lnTo>
                  <a:lnTo>
                    <a:pt x="1270" y="2887981"/>
                  </a:lnTo>
                  <a:lnTo>
                    <a:pt x="36830" y="2887981"/>
                  </a:lnTo>
                  <a:lnTo>
                    <a:pt x="36830" y="3032761"/>
                  </a:lnTo>
                  <a:close/>
                  <a:moveTo>
                    <a:pt x="6004560" y="2824481"/>
                  </a:moveTo>
                  <a:lnTo>
                    <a:pt x="5969000" y="2824481"/>
                  </a:lnTo>
                  <a:lnTo>
                    <a:pt x="5969000" y="2679701"/>
                  </a:lnTo>
                  <a:lnTo>
                    <a:pt x="6004560" y="2679701"/>
                  </a:lnTo>
                  <a:lnTo>
                    <a:pt x="6004560" y="2824481"/>
                  </a:lnTo>
                  <a:close/>
                  <a:moveTo>
                    <a:pt x="36830" y="2744471"/>
                  </a:moveTo>
                  <a:lnTo>
                    <a:pt x="1270" y="2744471"/>
                  </a:lnTo>
                  <a:lnTo>
                    <a:pt x="1270" y="2599691"/>
                  </a:lnTo>
                  <a:lnTo>
                    <a:pt x="36830" y="2599691"/>
                  </a:lnTo>
                  <a:lnTo>
                    <a:pt x="36830" y="2744471"/>
                  </a:lnTo>
                  <a:close/>
                  <a:moveTo>
                    <a:pt x="6004560" y="2536191"/>
                  </a:moveTo>
                  <a:lnTo>
                    <a:pt x="5969000" y="2536191"/>
                  </a:lnTo>
                  <a:lnTo>
                    <a:pt x="5969000" y="2391410"/>
                  </a:lnTo>
                  <a:lnTo>
                    <a:pt x="6004560" y="2391410"/>
                  </a:lnTo>
                  <a:lnTo>
                    <a:pt x="6004560" y="2536190"/>
                  </a:lnTo>
                  <a:close/>
                  <a:moveTo>
                    <a:pt x="36830" y="2456181"/>
                  </a:moveTo>
                  <a:lnTo>
                    <a:pt x="1270" y="2456181"/>
                  </a:lnTo>
                  <a:lnTo>
                    <a:pt x="1270" y="2311401"/>
                  </a:lnTo>
                  <a:lnTo>
                    <a:pt x="36830" y="2311401"/>
                  </a:lnTo>
                  <a:lnTo>
                    <a:pt x="36830" y="2456181"/>
                  </a:lnTo>
                  <a:close/>
                  <a:moveTo>
                    <a:pt x="6004560" y="2247901"/>
                  </a:moveTo>
                  <a:lnTo>
                    <a:pt x="5969000" y="2247901"/>
                  </a:lnTo>
                  <a:lnTo>
                    <a:pt x="5969000" y="2103121"/>
                  </a:lnTo>
                  <a:lnTo>
                    <a:pt x="6004560" y="2103121"/>
                  </a:lnTo>
                  <a:lnTo>
                    <a:pt x="6004560" y="2247901"/>
                  </a:lnTo>
                  <a:close/>
                  <a:moveTo>
                    <a:pt x="36830" y="2167891"/>
                  </a:moveTo>
                  <a:lnTo>
                    <a:pt x="1270" y="2167891"/>
                  </a:lnTo>
                  <a:lnTo>
                    <a:pt x="1270" y="2023110"/>
                  </a:lnTo>
                  <a:lnTo>
                    <a:pt x="36830" y="2023110"/>
                  </a:lnTo>
                  <a:lnTo>
                    <a:pt x="36830" y="2167890"/>
                  </a:lnTo>
                  <a:close/>
                  <a:moveTo>
                    <a:pt x="6004560" y="1959610"/>
                  </a:moveTo>
                  <a:lnTo>
                    <a:pt x="5969000" y="1959610"/>
                  </a:lnTo>
                  <a:lnTo>
                    <a:pt x="5969000" y="1814830"/>
                  </a:lnTo>
                  <a:lnTo>
                    <a:pt x="6004560" y="1814830"/>
                  </a:lnTo>
                  <a:lnTo>
                    <a:pt x="6004560" y="1959610"/>
                  </a:lnTo>
                  <a:close/>
                  <a:moveTo>
                    <a:pt x="36830" y="1879600"/>
                  </a:moveTo>
                  <a:lnTo>
                    <a:pt x="1270" y="1879600"/>
                  </a:lnTo>
                  <a:lnTo>
                    <a:pt x="1270" y="1734820"/>
                  </a:lnTo>
                  <a:lnTo>
                    <a:pt x="36830" y="1734820"/>
                  </a:lnTo>
                  <a:lnTo>
                    <a:pt x="36830" y="1879600"/>
                  </a:lnTo>
                  <a:close/>
                  <a:moveTo>
                    <a:pt x="6004560" y="1671320"/>
                  </a:moveTo>
                  <a:lnTo>
                    <a:pt x="5969000" y="1671320"/>
                  </a:lnTo>
                  <a:lnTo>
                    <a:pt x="5969000" y="1527810"/>
                  </a:lnTo>
                  <a:lnTo>
                    <a:pt x="6004560" y="1527810"/>
                  </a:lnTo>
                  <a:lnTo>
                    <a:pt x="6004560" y="1671320"/>
                  </a:lnTo>
                  <a:close/>
                  <a:moveTo>
                    <a:pt x="36830" y="1591310"/>
                  </a:moveTo>
                  <a:lnTo>
                    <a:pt x="1270" y="1591310"/>
                  </a:lnTo>
                  <a:lnTo>
                    <a:pt x="1270" y="1446530"/>
                  </a:lnTo>
                  <a:lnTo>
                    <a:pt x="36830" y="1446530"/>
                  </a:lnTo>
                  <a:lnTo>
                    <a:pt x="36830" y="1591310"/>
                  </a:lnTo>
                  <a:close/>
                  <a:moveTo>
                    <a:pt x="6004560" y="1383030"/>
                  </a:moveTo>
                  <a:lnTo>
                    <a:pt x="5969000" y="1383030"/>
                  </a:lnTo>
                  <a:lnTo>
                    <a:pt x="5969000" y="1238250"/>
                  </a:lnTo>
                  <a:lnTo>
                    <a:pt x="6004560" y="1238250"/>
                  </a:lnTo>
                  <a:lnTo>
                    <a:pt x="6004560" y="1383030"/>
                  </a:lnTo>
                  <a:close/>
                  <a:moveTo>
                    <a:pt x="36830" y="1303020"/>
                  </a:moveTo>
                  <a:lnTo>
                    <a:pt x="1270" y="1303020"/>
                  </a:lnTo>
                  <a:lnTo>
                    <a:pt x="1270" y="1158240"/>
                  </a:lnTo>
                  <a:lnTo>
                    <a:pt x="36830" y="1158240"/>
                  </a:lnTo>
                  <a:lnTo>
                    <a:pt x="36830" y="1303020"/>
                  </a:lnTo>
                  <a:close/>
                  <a:moveTo>
                    <a:pt x="6004560" y="1094740"/>
                  </a:moveTo>
                  <a:lnTo>
                    <a:pt x="5969000" y="1094740"/>
                  </a:lnTo>
                  <a:lnTo>
                    <a:pt x="5969000" y="951230"/>
                  </a:lnTo>
                  <a:lnTo>
                    <a:pt x="6004560" y="951230"/>
                  </a:lnTo>
                  <a:lnTo>
                    <a:pt x="6004560" y="1094740"/>
                  </a:lnTo>
                  <a:close/>
                  <a:moveTo>
                    <a:pt x="36830" y="1014730"/>
                  </a:moveTo>
                  <a:lnTo>
                    <a:pt x="1270" y="1014730"/>
                  </a:lnTo>
                  <a:lnTo>
                    <a:pt x="1270" y="869950"/>
                  </a:lnTo>
                  <a:lnTo>
                    <a:pt x="36830" y="869950"/>
                  </a:lnTo>
                  <a:lnTo>
                    <a:pt x="36830" y="1014730"/>
                  </a:lnTo>
                  <a:close/>
                  <a:moveTo>
                    <a:pt x="6004560" y="806450"/>
                  </a:moveTo>
                  <a:lnTo>
                    <a:pt x="5969000" y="806450"/>
                  </a:lnTo>
                  <a:lnTo>
                    <a:pt x="5969000" y="662940"/>
                  </a:lnTo>
                  <a:lnTo>
                    <a:pt x="6004560" y="662940"/>
                  </a:lnTo>
                  <a:lnTo>
                    <a:pt x="6004560" y="806450"/>
                  </a:lnTo>
                  <a:close/>
                  <a:moveTo>
                    <a:pt x="36830" y="726440"/>
                  </a:moveTo>
                  <a:lnTo>
                    <a:pt x="1270" y="726440"/>
                  </a:lnTo>
                  <a:lnTo>
                    <a:pt x="1270" y="581660"/>
                  </a:lnTo>
                  <a:lnTo>
                    <a:pt x="36830" y="581660"/>
                  </a:lnTo>
                  <a:lnTo>
                    <a:pt x="36830" y="726440"/>
                  </a:lnTo>
                  <a:close/>
                  <a:moveTo>
                    <a:pt x="6004560" y="518160"/>
                  </a:moveTo>
                  <a:lnTo>
                    <a:pt x="5969000" y="518160"/>
                  </a:lnTo>
                  <a:lnTo>
                    <a:pt x="5969000" y="374650"/>
                  </a:lnTo>
                  <a:lnTo>
                    <a:pt x="6004560" y="374650"/>
                  </a:lnTo>
                  <a:lnTo>
                    <a:pt x="6004560" y="518160"/>
                  </a:lnTo>
                  <a:close/>
                  <a:moveTo>
                    <a:pt x="36830" y="438150"/>
                  </a:moveTo>
                  <a:lnTo>
                    <a:pt x="1270" y="438150"/>
                  </a:lnTo>
                  <a:lnTo>
                    <a:pt x="1270" y="293370"/>
                  </a:lnTo>
                  <a:lnTo>
                    <a:pt x="36830" y="293370"/>
                  </a:lnTo>
                  <a:lnTo>
                    <a:pt x="36830" y="438150"/>
                  </a:lnTo>
                  <a:close/>
                  <a:moveTo>
                    <a:pt x="6004560" y="229870"/>
                  </a:moveTo>
                  <a:lnTo>
                    <a:pt x="5969000" y="229870"/>
                  </a:lnTo>
                  <a:lnTo>
                    <a:pt x="5969000" y="149860"/>
                  </a:lnTo>
                  <a:cubicBezTo>
                    <a:pt x="5969000" y="130810"/>
                    <a:pt x="5965190" y="113030"/>
                    <a:pt x="5956300" y="96520"/>
                  </a:cubicBezTo>
                  <a:lnTo>
                    <a:pt x="5986780" y="80010"/>
                  </a:lnTo>
                  <a:cubicBezTo>
                    <a:pt x="5998210" y="101600"/>
                    <a:pt x="6003290" y="125730"/>
                    <a:pt x="6003290" y="149860"/>
                  </a:cubicBezTo>
                  <a:lnTo>
                    <a:pt x="6004560" y="229870"/>
                  </a:lnTo>
                  <a:close/>
                  <a:moveTo>
                    <a:pt x="36830" y="149860"/>
                  </a:moveTo>
                  <a:lnTo>
                    <a:pt x="1270" y="149860"/>
                  </a:lnTo>
                  <a:cubicBezTo>
                    <a:pt x="0" y="92710"/>
                    <a:pt x="31750" y="41910"/>
                    <a:pt x="81280" y="16510"/>
                  </a:cubicBezTo>
                  <a:lnTo>
                    <a:pt x="97790" y="48260"/>
                  </a:lnTo>
                  <a:cubicBezTo>
                    <a:pt x="59690" y="67310"/>
                    <a:pt x="36830" y="106680"/>
                    <a:pt x="36830" y="149860"/>
                  </a:cubicBezTo>
                  <a:close/>
                  <a:moveTo>
                    <a:pt x="5853430" y="35560"/>
                  </a:moveTo>
                  <a:lnTo>
                    <a:pt x="5708650" y="35560"/>
                  </a:lnTo>
                  <a:lnTo>
                    <a:pt x="5708650" y="0"/>
                  </a:lnTo>
                  <a:lnTo>
                    <a:pt x="5852160" y="0"/>
                  </a:lnTo>
                  <a:lnTo>
                    <a:pt x="5853430" y="35560"/>
                  </a:lnTo>
                  <a:close/>
                  <a:moveTo>
                    <a:pt x="5565140" y="35560"/>
                  </a:moveTo>
                  <a:lnTo>
                    <a:pt x="5420360" y="35560"/>
                  </a:lnTo>
                  <a:lnTo>
                    <a:pt x="5420360" y="0"/>
                  </a:lnTo>
                  <a:lnTo>
                    <a:pt x="5565140" y="0"/>
                  </a:lnTo>
                  <a:lnTo>
                    <a:pt x="5565140" y="35560"/>
                  </a:lnTo>
                  <a:close/>
                  <a:moveTo>
                    <a:pt x="5276850" y="35560"/>
                  </a:moveTo>
                  <a:lnTo>
                    <a:pt x="5132070" y="35560"/>
                  </a:lnTo>
                  <a:lnTo>
                    <a:pt x="5132070" y="0"/>
                  </a:lnTo>
                  <a:lnTo>
                    <a:pt x="5276850" y="0"/>
                  </a:lnTo>
                  <a:lnTo>
                    <a:pt x="5276850" y="35560"/>
                  </a:lnTo>
                  <a:close/>
                  <a:moveTo>
                    <a:pt x="4988560" y="35560"/>
                  </a:moveTo>
                  <a:lnTo>
                    <a:pt x="4843780" y="35560"/>
                  </a:lnTo>
                  <a:lnTo>
                    <a:pt x="4843780" y="0"/>
                  </a:lnTo>
                  <a:lnTo>
                    <a:pt x="4988560" y="0"/>
                  </a:lnTo>
                  <a:lnTo>
                    <a:pt x="4988560" y="35560"/>
                  </a:lnTo>
                  <a:close/>
                  <a:moveTo>
                    <a:pt x="4700269" y="35560"/>
                  </a:moveTo>
                  <a:lnTo>
                    <a:pt x="4555489" y="35560"/>
                  </a:lnTo>
                  <a:lnTo>
                    <a:pt x="4555489" y="0"/>
                  </a:lnTo>
                  <a:lnTo>
                    <a:pt x="4700269" y="0"/>
                  </a:lnTo>
                  <a:lnTo>
                    <a:pt x="4700269" y="35560"/>
                  </a:lnTo>
                  <a:close/>
                  <a:moveTo>
                    <a:pt x="4411979" y="35560"/>
                  </a:moveTo>
                  <a:lnTo>
                    <a:pt x="4267199" y="35560"/>
                  </a:lnTo>
                  <a:lnTo>
                    <a:pt x="4267199" y="0"/>
                  </a:lnTo>
                  <a:lnTo>
                    <a:pt x="4411980" y="0"/>
                  </a:lnTo>
                  <a:lnTo>
                    <a:pt x="4411980" y="35560"/>
                  </a:lnTo>
                  <a:close/>
                  <a:moveTo>
                    <a:pt x="4123689" y="35560"/>
                  </a:moveTo>
                  <a:lnTo>
                    <a:pt x="3980180" y="35560"/>
                  </a:lnTo>
                  <a:lnTo>
                    <a:pt x="3980180" y="0"/>
                  </a:lnTo>
                  <a:lnTo>
                    <a:pt x="4124960" y="0"/>
                  </a:lnTo>
                  <a:lnTo>
                    <a:pt x="4124960" y="35560"/>
                  </a:lnTo>
                  <a:close/>
                  <a:moveTo>
                    <a:pt x="3835399" y="35560"/>
                  </a:moveTo>
                  <a:lnTo>
                    <a:pt x="3690619" y="35560"/>
                  </a:lnTo>
                  <a:lnTo>
                    <a:pt x="3690619" y="0"/>
                  </a:lnTo>
                  <a:lnTo>
                    <a:pt x="3835399" y="0"/>
                  </a:lnTo>
                  <a:lnTo>
                    <a:pt x="3835399" y="35560"/>
                  </a:lnTo>
                  <a:close/>
                  <a:moveTo>
                    <a:pt x="3547109" y="35560"/>
                  </a:moveTo>
                  <a:lnTo>
                    <a:pt x="3402329" y="35560"/>
                  </a:lnTo>
                  <a:lnTo>
                    <a:pt x="3402329" y="0"/>
                  </a:lnTo>
                  <a:lnTo>
                    <a:pt x="3547109" y="0"/>
                  </a:lnTo>
                  <a:lnTo>
                    <a:pt x="3547109" y="35560"/>
                  </a:lnTo>
                  <a:close/>
                  <a:moveTo>
                    <a:pt x="3258819" y="35560"/>
                  </a:moveTo>
                  <a:lnTo>
                    <a:pt x="3114039" y="35560"/>
                  </a:lnTo>
                  <a:lnTo>
                    <a:pt x="3114039" y="0"/>
                  </a:lnTo>
                  <a:lnTo>
                    <a:pt x="3258819" y="0"/>
                  </a:lnTo>
                  <a:lnTo>
                    <a:pt x="3258819" y="35560"/>
                  </a:lnTo>
                  <a:close/>
                  <a:moveTo>
                    <a:pt x="2970529" y="35560"/>
                  </a:moveTo>
                  <a:lnTo>
                    <a:pt x="2825749" y="35560"/>
                  </a:lnTo>
                  <a:lnTo>
                    <a:pt x="2825749" y="0"/>
                  </a:lnTo>
                  <a:lnTo>
                    <a:pt x="2970529" y="0"/>
                  </a:lnTo>
                  <a:lnTo>
                    <a:pt x="2970529" y="35560"/>
                  </a:lnTo>
                  <a:close/>
                  <a:moveTo>
                    <a:pt x="2682239" y="35560"/>
                  </a:moveTo>
                  <a:lnTo>
                    <a:pt x="2537459" y="35560"/>
                  </a:lnTo>
                  <a:lnTo>
                    <a:pt x="2537459" y="0"/>
                  </a:lnTo>
                  <a:lnTo>
                    <a:pt x="2682239" y="0"/>
                  </a:lnTo>
                  <a:lnTo>
                    <a:pt x="2682239" y="35560"/>
                  </a:lnTo>
                  <a:close/>
                  <a:moveTo>
                    <a:pt x="2393949" y="35560"/>
                  </a:moveTo>
                  <a:lnTo>
                    <a:pt x="2249169" y="35560"/>
                  </a:lnTo>
                  <a:lnTo>
                    <a:pt x="2249169" y="0"/>
                  </a:lnTo>
                  <a:lnTo>
                    <a:pt x="2393949" y="0"/>
                  </a:lnTo>
                  <a:lnTo>
                    <a:pt x="2393949" y="35560"/>
                  </a:lnTo>
                  <a:close/>
                  <a:moveTo>
                    <a:pt x="2105659" y="35560"/>
                  </a:moveTo>
                  <a:lnTo>
                    <a:pt x="1960880" y="35560"/>
                  </a:lnTo>
                  <a:lnTo>
                    <a:pt x="1960880" y="0"/>
                  </a:lnTo>
                  <a:lnTo>
                    <a:pt x="2105660" y="0"/>
                  </a:lnTo>
                  <a:lnTo>
                    <a:pt x="2105660" y="35560"/>
                  </a:lnTo>
                  <a:close/>
                  <a:moveTo>
                    <a:pt x="1817369" y="35560"/>
                  </a:moveTo>
                  <a:lnTo>
                    <a:pt x="1672589" y="35560"/>
                  </a:lnTo>
                  <a:lnTo>
                    <a:pt x="1672589" y="0"/>
                  </a:lnTo>
                  <a:lnTo>
                    <a:pt x="1817369" y="0"/>
                  </a:lnTo>
                  <a:lnTo>
                    <a:pt x="1817369" y="35560"/>
                  </a:lnTo>
                  <a:close/>
                  <a:moveTo>
                    <a:pt x="1529079" y="35560"/>
                  </a:moveTo>
                  <a:lnTo>
                    <a:pt x="1384299" y="35560"/>
                  </a:lnTo>
                  <a:lnTo>
                    <a:pt x="1384299" y="0"/>
                  </a:lnTo>
                  <a:lnTo>
                    <a:pt x="1529080" y="0"/>
                  </a:lnTo>
                  <a:lnTo>
                    <a:pt x="1529080" y="35560"/>
                  </a:lnTo>
                  <a:close/>
                  <a:moveTo>
                    <a:pt x="1240789" y="35560"/>
                  </a:moveTo>
                  <a:lnTo>
                    <a:pt x="1096010" y="35560"/>
                  </a:lnTo>
                  <a:lnTo>
                    <a:pt x="1096010" y="0"/>
                  </a:lnTo>
                  <a:lnTo>
                    <a:pt x="1240790" y="0"/>
                  </a:lnTo>
                  <a:lnTo>
                    <a:pt x="1240790" y="35560"/>
                  </a:lnTo>
                  <a:close/>
                  <a:moveTo>
                    <a:pt x="952499" y="35560"/>
                  </a:moveTo>
                  <a:lnTo>
                    <a:pt x="807720" y="35560"/>
                  </a:lnTo>
                  <a:lnTo>
                    <a:pt x="807720" y="0"/>
                  </a:lnTo>
                  <a:lnTo>
                    <a:pt x="952500" y="0"/>
                  </a:lnTo>
                  <a:lnTo>
                    <a:pt x="952500" y="35560"/>
                  </a:lnTo>
                  <a:close/>
                  <a:moveTo>
                    <a:pt x="664209" y="35560"/>
                  </a:moveTo>
                  <a:lnTo>
                    <a:pt x="519430" y="35560"/>
                  </a:lnTo>
                  <a:lnTo>
                    <a:pt x="519430" y="0"/>
                  </a:lnTo>
                  <a:lnTo>
                    <a:pt x="664210" y="0"/>
                  </a:lnTo>
                  <a:lnTo>
                    <a:pt x="664210" y="35560"/>
                  </a:lnTo>
                  <a:close/>
                  <a:moveTo>
                    <a:pt x="375919" y="35560"/>
                  </a:moveTo>
                  <a:lnTo>
                    <a:pt x="231140" y="35560"/>
                  </a:lnTo>
                  <a:lnTo>
                    <a:pt x="231140" y="0"/>
                  </a:lnTo>
                  <a:lnTo>
                    <a:pt x="375920" y="0"/>
                  </a:lnTo>
                  <a:lnTo>
                    <a:pt x="375920" y="35560"/>
                  </a:lnTo>
                  <a:close/>
                </a:path>
              </a:pathLst>
            </a:custGeom>
            <a:solidFill>
              <a:srgbClr val="4D6FCF"/>
            </a:solidFill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13" name="Group 13"/>
          <p:cNvGrpSpPr>
            <a:grpSpLocks noChangeAspect="1"/>
          </p:cNvGrpSpPr>
          <p:nvPr/>
        </p:nvGrpSpPr>
        <p:grpSpPr>
          <a:xfrm>
            <a:off x="6490145" y="3844602"/>
            <a:ext cx="5901104" cy="5901104"/>
            <a:chOff x="0" y="0"/>
            <a:chExt cx="6350000" cy="63500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6350000" y="6026150"/>
                  </a:moveTo>
                  <a:cubicBezTo>
                    <a:pt x="6350000" y="6205220"/>
                    <a:pt x="6205220" y="6350000"/>
                    <a:pt x="6026150" y="6350000"/>
                  </a:cubicBezTo>
                  <a:lnTo>
                    <a:pt x="323850" y="6350000"/>
                  </a:lnTo>
                  <a:cubicBezTo>
                    <a:pt x="144780" y="6350000"/>
                    <a:pt x="0" y="6205220"/>
                    <a:pt x="0" y="6026150"/>
                  </a:cubicBezTo>
                  <a:lnTo>
                    <a:pt x="0" y="323850"/>
                  </a:lnTo>
                  <a:cubicBezTo>
                    <a:pt x="0" y="144780"/>
                    <a:pt x="144780" y="0"/>
                    <a:pt x="323850" y="0"/>
                  </a:cubicBezTo>
                  <a:lnTo>
                    <a:pt x="6026150" y="0"/>
                  </a:lnTo>
                  <a:cubicBezTo>
                    <a:pt x="6205220" y="0"/>
                    <a:pt x="6350000" y="144780"/>
                    <a:pt x="6350000" y="323850"/>
                  </a:cubicBezTo>
                  <a:lnTo>
                    <a:pt x="6350000" y="60261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72720" y="173990"/>
              <a:ext cx="6004560" cy="6003290"/>
            </a:xfrm>
            <a:custGeom>
              <a:avLst/>
              <a:gdLst/>
              <a:ahLst/>
              <a:cxnLst/>
              <a:rect l="l" t="t" r="r" b="b"/>
              <a:pathLst>
                <a:path w="6004560" h="6003290">
                  <a:moveTo>
                    <a:pt x="5773420" y="6003290"/>
                  </a:moveTo>
                  <a:lnTo>
                    <a:pt x="5628640" y="6003290"/>
                  </a:lnTo>
                  <a:lnTo>
                    <a:pt x="5628640" y="5967730"/>
                  </a:lnTo>
                  <a:lnTo>
                    <a:pt x="5773420" y="5967730"/>
                  </a:lnTo>
                  <a:lnTo>
                    <a:pt x="5773420" y="6003290"/>
                  </a:lnTo>
                  <a:close/>
                  <a:moveTo>
                    <a:pt x="5485130" y="6003290"/>
                  </a:moveTo>
                  <a:lnTo>
                    <a:pt x="5340350" y="6003290"/>
                  </a:lnTo>
                  <a:lnTo>
                    <a:pt x="5340350" y="5967730"/>
                  </a:lnTo>
                  <a:lnTo>
                    <a:pt x="5485130" y="5967730"/>
                  </a:lnTo>
                  <a:lnTo>
                    <a:pt x="5485130" y="6003290"/>
                  </a:lnTo>
                  <a:close/>
                  <a:moveTo>
                    <a:pt x="5196840" y="6003290"/>
                  </a:moveTo>
                  <a:lnTo>
                    <a:pt x="5052060" y="6003290"/>
                  </a:lnTo>
                  <a:lnTo>
                    <a:pt x="5052060" y="5967730"/>
                  </a:lnTo>
                  <a:lnTo>
                    <a:pt x="5196840" y="5967730"/>
                  </a:lnTo>
                  <a:lnTo>
                    <a:pt x="5196840" y="6003290"/>
                  </a:lnTo>
                  <a:close/>
                  <a:moveTo>
                    <a:pt x="4908550" y="6003290"/>
                  </a:moveTo>
                  <a:lnTo>
                    <a:pt x="4763770" y="6003290"/>
                  </a:lnTo>
                  <a:lnTo>
                    <a:pt x="4763770" y="5967730"/>
                  </a:lnTo>
                  <a:lnTo>
                    <a:pt x="4908550" y="5967730"/>
                  </a:lnTo>
                  <a:lnTo>
                    <a:pt x="4908550" y="6003290"/>
                  </a:lnTo>
                  <a:close/>
                  <a:moveTo>
                    <a:pt x="4620260" y="6003290"/>
                  </a:moveTo>
                  <a:lnTo>
                    <a:pt x="4475480" y="6003290"/>
                  </a:lnTo>
                  <a:lnTo>
                    <a:pt x="4475480" y="5967730"/>
                  </a:lnTo>
                  <a:lnTo>
                    <a:pt x="4620260" y="5967730"/>
                  </a:lnTo>
                  <a:lnTo>
                    <a:pt x="4620260" y="6003290"/>
                  </a:lnTo>
                  <a:close/>
                  <a:moveTo>
                    <a:pt x="4331969" y="6003290"/>
                  </a:moveTo>
                  <a:lnTo>
                    <a:pt x="4187189" y="6003290"/>
                  </a:lnTo>
                  <a:lnTo>
                    <a:pt x="4187189" y="5967730"/>
                  </a:lnTo>
                  <a:lnTo>
                    <a:pt x="4331969" y="5967730"/>
                  </a:lnTo>
                  <a:lnTo>
                    <a:pt x="4331969" y="6003290"/>
                  </a:lnTo>
                  <a:close/>
                  <a:moveTo>
                    <a:pt x="4043679" y="6003290"/>
                  </a:moveTo>
                  <a:lnTo>
                    <a:pt x="3898899" y="6003290"/>
                  </a:lnTo>
                  <a:lnTo>
                    <a:pt x="3898899" y="5967730"/>
                  </a:lnTo>
                  <a:lnTo>
                    <a:pt x="4043680" y="5967730"/>
                  </a:lnTo>
                  <a:lnTo>
                    <a:pt x="4043680" y="6003290"/>
                  </a:lnTo>
                  <a:close/>
                  <a:moveTo>
                    <a:pt x="3755389" y="6003290"/>
                  </a:moveTo>
                  <a:lnTo>
                    <a:pt x="3610609" y="6003290"/>
                  </a:lnTo>
                  <a:lnTo>
                    <a:pt x="3610609" y="5967730"/>
                  </a:lnTo>
                  <a:lnTo>
                    <a:pt x="3755389" y="5967730"/>
                  </a:lnTo>
                  <a:lnTo>
                    <a:pt x="3755389" y="6003290"/>
                  </a:lnTo>
                  <a:close/>
                  <a:moveTo>
                    <a:pt x="3467099" y="6003290"/>
                  </a:moveTo>
                  <a:lnTo>
                    <a:pt x="3322319" y="6003290"/>
                  </a:lnTo>
                  <a:lnTo>
                    <a:pt x="3322319" y="5967730"/>
                  </a:lnTo>
                  <a:lnTo>
                    <a:pt x="3467099" y="5967730"/>
                  </a:lnTo>
                  <a:lnTo>
                    <a:pt x="3467099" y="6003290"/>
                  </a:lnTo>
                  <a:close/>
                  <a:moveTo>
                    <a:pt x="3178809" y="6003290"/>
                  </a:moveTo>
                  <a:lnTo>
                    <a:pt x="3034029" y="6003290"/>
                  </a:lnTo>
                  <a:lnTo>
                    <a:pt x="3034029" y="5967730"/>
                  </a:lnTo>
                  <a:lnTo>
                    <a:pt x="3178809" y="5967730"/>
                  </a:lnTo>
                  <a:lnTo>
                    <a:pt x="3178809" y="6003290"/>
                  </a:lnTo>
                  <a:close/>
                  <a:moveTo>
                    <a:pt x="2890519" y="6003290"/>
                  </a:moveTo>
                  <a:lnTo>
                    <a:pt x="2745739" y="6003290"/>
                  </a:lnTo>
                  <a:lnTo>
                    <a:pt x="2745739" y="5967730"/>
                  </a:lnTo>
                  <a:lnTo>
                    <a:pt x="2890519" y="5967730"/>
                  </a:lnTo>
                  <a:lnTo>
                    <a:pt x="2890519" y="6003290"/>
                  </a:lnTo>
                  <a:close/>
                  <a:moveTo>
                    <a:pt x="2602229" y="6003290"/>
                  </a:moveTo>
                  <a:lnTo>
                    <a:pt x="2457449" y="6003290"/>
                  </a:lnTo>
                  <a:lnTo>
                    <a:pt x="2457449" y="5967730"/>
                  </a:lnTo>
                  <a:lnTo>
                    <a:pt x="2602229" y="5967730"/>
                  </a:lnTo>
                  <a:lnTo>
                    <a:pt x="2602229" y="6003290"/>
                  </a:lnTo>
                  <a:close/>
                  <a:moveTo>
                    <a:pt x="2313939" y="6003290"/>
                  </a:moveTo>
                  <a:lnTo>
                    <a:pt x="2169159" y="6003290"/>
                  </a:lnTo>
                  <a:lnTo>
                    <a:pt x="2169159" y="5967730"/>
                  </a:lnTo>
                  <a:lnTo>
                    <a:pt x="2313939" y="5967730"/>
                  </a:lnTo>
                  <a:lnTo>
                    <a:pt x="2313939" y="6003290"/>
                  </a:lnTo>
                  <a:close/>
                  <a:moveTo>
                    <a:pt x="2025649" y="6003290"/>
                  </a:moveTo>
                  <a:lnTo>
                    <a:pt x="1880869" y="6003290"/>
                  </a:lnTo>
                  <a:lnTo>
                    <a:pt x="1880869" y="5967730"/>
                  </a:lnTo>
                  <a:lnTo>
                    <a:pt x="2025649" y="5967730"/>
                  </a:lnTo>
                  <a:lnTo>
                    <a:pt x="2025649" y="6003290"/>
                  </a:lnTo>
                  <a:close/>
                  <a:moveTo>
                    <a:pt x="1737359" y="6003290"/>
                  </a:moveTo>
                  <a:lnTo>
                    <a:pt x="1592580" y="6003290"/>
                  </a:lnTo>
                  <a:lnTo>
                    <a:pt x="1592580" y="5967730"/>
                  </a:lnTo>
                  <a:lnTo>
                    <a:pt x="1737360" y="5967730"/>
                  </a:lnTo>
                  <a:lnTo>
                    <a:pt x="1737360" y="6003290"/>
                  </a:lnTo>
                  <a:close/>
                  <a:moveTo>
                    <a:pt x="1449069" y="6003290"/>
                  </a:moveTo>
                  <a:lnTo>
                    <a:pt x="1304289" y="6003290"/>
                  </a:lnTo>
                  <a:lnTo>
                    <a:pt x="1304289" y="5967730"/>
                  </a:lnTo>
                  <a:lnTo>
                    <a:pt x="1449069" y="5967730"/>
                  </a:lnTo>
                  <a:lnTo>
                    <a:pt x="1449069" y="6003290"/>
                  </a:lnTo>
                  <a:close/>
                  <a:moveTo>
                    <a:pt x="1159509" y="6003290"/>
                  </a:moveTo>
                  <a:lnTo>
                    <a:pt x="1016000" y="6003290"/>
                  </a:lnTo>
                  <a:lnTo>
                    <a:pt x="1016000" y="5967730"/>
                  </a:lnTo>
                  <a:lnTo>
                    <a:pt x="1160780" y="5967730"/>
                  </a:lnTo>
                  <a:lnTo>
                    <a:pt x="1159510" y="6003290"/>
                  </a:lnTo>
                  <a:close/>
                  <a:moveTo>
                    <a:pt x="871219" y="6003290"/>
                  </a:moveTo>
                  <a:lnTo>
                    <a:pt x="727710" y="6003290"/>
                  </a:lnTo>
                  <a:lnTo>
                    <a:pt x="727710" y="5967730"/>
                  </a:lnTo>
                  <a:lnTo>
                    <a:pt x="872490" y="5967730"/>
                  </a:lnTo>
                  <a:lnTo>
                    <a:pt x="871220" y="6003290"/>
                  </a:lnTo>
                  <a:close/>
                  <a:moveTo>
                    <a:pt x="582929" y="6003290"/>
                  </a:moveTo>
                  <a:lnTo>
                    <a:pt x="439420" y="6003290"/>
                  </a:lnTo>
                  <a:lnTo>
                    <a:pt x="439420" y="5967730"/>
                  </a:lnTo>
                  <a:lnTo>
                    <a:pt x="584200" y="5967730"/>
                  </a:lnTo>
                  <a:lnTo>
                    <a:pt x="582930" y="6003290"/>
                  </a:lnTo>
                  <a:close/>
                  <a:moveTo>
                    <a:pt x="294639" y="6003290"/>
                  </a:moveTo>
                  <a:lnTo>
                    <a:pt x="151130" y="6003290"/>
                  </a:lnTo>
                  <a:lnTo>
                    <a:pt x="151130" y="5967730"/>
                  </a:lnTo>
                  <a:lnTo>
                    <a:pt x="295910" y="5967730"/>
                  </a:lnTo>
                  <a:lnTo>
                    <a:pt x="294640" y="6003290"/>
                  </a:lnTo>
                  <a:close/>
                  <a:moveTo>
                    <a:pt x="5923280" y="5985510"/>
                  </a:moveTo>
                  <a:lnTo>
                    <a:pt x="5906770" y="5953760"/>
                  </a:lnTo>
                  <a:cubicBezTo>
                    <a:pt x="5944870" y="5933440"/>
                    <a:pt x="5967730" y="5895340"/>
                    <a:pt x="5967730" y="5852160"/>
                  </a:cubicBezTo>
                  <a:lnTo>
                    <a:pt x="6003290" y="5852160"/>
                  </a:lnTo>
                  <a:cubicBezTo>
                    <a:pt x="6004560" y="5908040"/>
                    <a:pt x="5972810" y="5960110"/>
                    <a:pt x="5923280" y="5985510"/>
                  </a:cubicBezTo>
                  <a:close/>
                  <a:moveTo>
                    <a:pt x="17780" y="5922010"/>
                  </a:moveTo>
                  <a:cubicBezTo>
                    <a:pt x="6350" y="5900420"/>
                    <a:pt x="1270" y="5876290"/>
                    <a:pt x="1270" y="5852160"/>
                  </a:cubicBezTo>
                  <a:lnTo>
                    <a:pt x="1270" y="5770880"/>
                  </a:lnTo>
                  <a:lnTo>
                    <a:pt x="36830" y="5770880"/>
                  </a:lnTo>
                  <a:lnTo>
                    <a:pt x="36830" y="5852160"/>
                  </a:lnTo>
                  <a:cubicBezTo>
                    <a:pt x="36830" y="5871210"/>
                    <a:pt x="40640" y="5888990"/>
                    <a:pt x="49530" y="5905500"/>
                  </a:cubicBezTo>
                  <a:lnTo>
                    <a:pt x="17780" y="5922010"/>
                  </a:lnTo>
                  <a:close/>
                  <a:moveTo>
                    <a:pt x="6004560" y="5708650"/>
                  </a:moveTo>
                  <a:lnTo>
                    <a:pt x="5969000" y="5708650"/>
                  </a:lnTo>
                  <a:lnTo>
                    <a:pt x="5969000" y="5563870"/>
                  </a:lnTo>
                  <a:lnTo>
                    <a:pt x="6004560" y="5563870"/>
                  </a:lnTo>
                  <a:lnTo>
                    <a:pt x="6004560" y="5708650"/>
                  </a:lnTo>
                  <a:close/>
                  <a:moveTo>
                    <a:pt x="36830" y="5627370"/>
                  </a:moveTo>
                  <a:lnTo>
                    <a:pt x="1270" y="5627370"/>
                  </a:lnTo>
                  <a:lnTo>
                    <a:pt x="1270" y="5482590"/>
                  </a:lnTo>
                  <a:lnTo>
                    <a:pt x="36830" y="5482590"/>
                  </a:lnTo>
                  <a:lnTo>
                    <a:pt x="36830" y="5627370"/>
                  </a:lnTo>
                  <a:close/>
                  <a:moveTo>
                    <a:pt x="6004560" y="5420360"/>
                  </a:moveTo>
                  <a:lnTo>
                    <a:pt x="5969000" y="5420360"/>
                  </a:lnTo>
                  <a:lnTo>
                    <a:pt x="5969000" y="5275580"/>
                  </a:lnTo>
                  <a:lnTo>
                    <a:pt x="6004560" y="5275580"/>
                  </a:lnTo>
                  <a:lnTo>
                    <a:pt x="6004560" y="5420360"/>
                  </a:lnTo>
                  <a:close/>
                  <a:moveTo>
                    <a:pt x="36830" y="5339080"/>
                  </a:moveTo>
                  <a:lnTo>
                    <a:pt x="1270" y="5339080"/>
                  </a:lnTo>
                  <a:lnTo>
                    <a:pt x="1270" y="5194301"/>
                  </a:lnTo>
                  <a:lnTo>
                    <a:pt x="36830" y="5194301"/>
                  </a:lnTo>
                  <a:lnTo>
                    <a:pt x="36830" y="5339080"/>
                  </a:lnTo>
                  <a:close/>
                  <a:moveTo>
                    <a:pt x="6004560" y="5132071"/>
                  </a:moveTo>
                  <a:lnTo>
                    <a:pt x="5969000" y="5132071"/>
                  </a:lnTo>
                  <a:lnTo>
                    <a:pt x="5969000" y="4987291"/>
                  </a:lnTo>
                  <a:lnTo>
                    <a:pt x="6004560" y="4987291"/>
                  </a:lnTo>
                  <a:lnTo>
                    <a:pt x="6004560" y="5132071"/>
                  </a:lnTo>
                  <a:close/>
                  <a:moveTo>
                    <a:pt x="36830" y="5050791"/>
                  </a:moveTo>
                  <a:lnTo>
                    <a:pt x="1270" y="5050791"/>
                  </a:lnTo>
                  <a:lnTo>
                    <a:pt x="1270" y="4906010"/>
                  </a:lnTo>
                  <a:lnTo>
                    <a:pt x="36830" y="4906010"/>
                  </a:lnTo>
                  <a:lnTo>
                    <a:pt x="36830" y="5050790"/>
                  </a:lnTo>
                  <a:close/>
                  <a:moveTo>
                    <a:pt x="6004560" y="4843781"/>
                  </a:moveTo>
                  <a:lnTo>
                    <a:pt x="5969000" y="4843781"/>
                  </a:lnTo>
                  <a:lnTo>
                    <a:pt x="5969000" y="4699001"/>
                  </a:lnTo>
                  <a:lnTo>
                    <a:pt x="6004560" y="4699001"/>
                  </a:lnTo>
                  <a:lnTo>
                    <a:pt x="6004560" y="4843781"/>
                  </a:lnTo>
                  <a:close/>
                  <a:moveTo>
                    <a:pt x="36830" y="4762501"/>
                  </a:moveTo>
                  <a:lnTo>
                    <a:pt x="1270" y="4762501"/>
                  </a:lnTo>
                  <a:lnTo>
                    <a:pt x="1270" y="4617721"/>
                  </a:lnTo>
                  <a:lnTo>
                    <a:pt x="36830" y="4617721"/>
                  </a:lnTo>
                  <a:lnTo>
                    <a:pt x="36830" y="4762501"/>
                  </a:lnTo>
                  <a:close/>
                  <a:moveTo>
                    <a:pt x="6004560" y="4555491"/>
                  </a:moveTo>
                  <a:lnTo>
                    <a:pt x="5969000" y="4555491"/>
                  </a:lnTo>
                  <a:lnTo>
                    <a:pt x="5969000" y="4410710"/>
                  </a:lnTo>
                  <a:lnTo>
                    <a:pt x="6004560" y="4410710"/>
                  </a:lnTo>
                  <a:lnTo>
                    <a:pt x="6004560" y="4555490"/>
                  </a:lnTo>
                  <a:close/>
                  <a:moveTo>
                    <a:pt x="36830" y="4474210"/>
                  </a:moveTo>
                  <a:lnTo>
                    <a:pt x="1270" y="4474210"/>
                  </a:lnTo>
                  <a:lnTo>
                    <a:pt x="1270" y="4329430"/>
                  </a:lnTo>
                  <a:lnTo>
                    <a:pt x="36830" y="4329430"/>
                  </a:lnTo>
                  <a:lnTo>
                    <a:pt x="36830" y="4474210"/>
                  </a:lnTo>
                  <a:close/>
                  <a:moveTo>
                    <a:pt x="6004560" y="4267200"/>
                  </a:moveTo>
                  <a:lnTo>
                    <a:pt x="5969000" y="4267200"/>
                  </a:lnTo>
                  <a:lnTo>
                    <a:pt x="5969000" y="4122420"/>
                  </a:lnTo>
                  <a:lnTo>
                    <a:pt x="6004560" y="4122420"/>
                  </a:lnTo>
                  <a:lnTo>
                    <a:pt x="6004560" y="4267200"/>
                  </a:lnTo>
                  <a:close/>
                  <a:moveTo>
                    <a:pt x="36830" y="4185920"/>
                  </a:moveTo>
                  <a:lnTo>
                    <a:pt x="1270" y="4185920"/>
                  </a:lnTo>
                  <a:lnTo>
                    <a:pt x="1270" y="4041140"/>
                  </a:lnTo>
                  <a:lnTo>
                    <a:pt x="36830" y="4041140"/>
                  </a:lnTo>
                  <a:lnTo>
                    <a:pt x="36830" y="4185920"/>
                  </a:lnTo>
                  <a:close/>
                  <a:moveTo>
                    <a:pt x="6004560" y="3978910"/>
                  </a:moveTo>
                  <a:lnTo>
                    <a:pt x="5969000" y="3978910"/>
                  </a:lnTo>
                  <a:lnTo>
                    <a:pt x="5969000" y="3834130"/>
                  </a:lnTo>
                  <a:lnTo>
                    <a:pt x="6004560" y="3834130"/>
                  </a:lnTo>
                  <a:lnTo>
                    <a:pt x="6004560" y="3978910"/>
                  </a:lnTo>
                  <a:close/>
                  <a:moveTo>
                    <a:pt x="36830" y="3897630"/>
                  </a:moveTo>
                  <a:lnTo>
                    <a:pt x="1270" y="3897630"/>
                  </a:lnTo>
                  <a:lnTo>
                    <a:pt x="1270" y="3752850"/>
                  </a:lnTo>
                  <a:lnTo>
                    <a:pt x="36830" y="3752850"/>
                  </a:lnTo>
                  <a:lnTo>
                    <a:pt x="36830" y="3897630"/>
                  </a:lnTo>
                  <a:close/>
                  <a:moveTo>
                    <a:pt x="6004560" y="3690620"/>
                  </a:moveTo>
                  <a:lnTo>
                    <a:pt x="5969000" y="3690620"/>
                  </a:lnTo>
                  <a:lnTo>
                    <a:pt x="5969000" y="3545840"/>
                  </a:lnTo>
                  <a:lnTo>
                    <a:pt x="6004560" y="3545840"/>
                  </a:lnTo>
                  <a:lnTo>
                    <a:pt x="6004560" y="3690620"/>
                  </a:lnTo>
                  <a:close/>
                  <a:moveTo>
                    <a:pt x="36830" y="3609340"/>
                  </a:moveTo>
                  <a:lnTo>
                    <a:pt x="1270" y="3609340"/>
                  </a:lnTo>
                  <a:lnTo>
                    <a:pt x="1270" y="3464560"/>
                  </a:lnTo>
                  <a:lnTo>
                    <a:pt x="36830" y="3464560"/>
                  </a:lnTo>
                  <a:lnTo>
                    <a:pt x="36830" y="3609340"/>
                  </a:lnTo>
                  <a:close/>
                  <a:moveTo>
                    <a:pt x="6004560" y="3401060"/>
                  </a:moveTo>
                  <a:lnTo>
                    <a:pt x="5969000" y="3401060"/>
                  </a:lnTo>
                  <a:lnTo>
                    <a:pt x="5969000" y="3256280"/>
                  </a:lnTo>
                  <a:lnTo>
                    <a:pt x="6004560" y="3256280"/>
                  </a:lnTo>
                  <a:lnTo>
                    <a:pt x="6004560" y="3401060"/>
                  </a:lnTo>
                  <a:close/>
                  <a:moveTo>
                    <a:pt x="36830" y="3321051"/>
                  </a:moveTo>
                  <a:lnTo>
                    <a:pt x="1270" y="3321051"/>
                  </a:lnTo>
                  <a:lnTo>
                    <a:pt x="1270" y="3176271"/>
                  </a:lnTo>
                  <a:lnTo>
                    <a:pt x="36830" y="3176271"/>
                  </a:lnTo>
                  <a:lnTo>
                    <a:pt x="36830" y="3321051"/>
                  </a:lnTo>
                  <a:close/>
                  <a:moveTo>
                    <a:pt x="6004560" y="3112771"/>
                  </a:moveTo>
                  <a:lnTo>
                    <a:pt x="5969000" y="3112771"/>
                  </a:lnTo>
                  <a:lnTo>
                    <a:pt x="5969000" y="2967991"/>
                  </a:lnTo>
                  <a:lnTo>
                    <a:pt x="6004560" y="2967991"/>
                  </a:lnTo>
                  <a:lnTo>
                    <a:pt x="6004560" y="3112771"/>
                  </a:lnTo>
                  <a:close/>
                  <a:moveTo>
                    <a:pt x="36830" y="3032761"/>
                  </a:moveTo>
                  <a:lnTo>
                    <a:pt x="1270" y="3032761"/>
                  </a:lnTo>
                  <a:lnTo>
                    <a:pt x="1270" y="2887981"/>
                  </a:lnTo>
                  <a:lnTo>
                    <a:pt x="36830" y="2887981"/>
                  </a:lnTo>
                  <a:lnTo>
                    <a:pt x="36830" y="3032761"/>
                  </a:lnTo>
                  <a:close/>
                  <a:moveTo>
                    <a:pt x="6004560" y="2824481"/>
                  </a:moveTo>
                  <a:lnTo>
                    <a:pt x="5969000" y="2824481"/>
                  </a:lnTo>
                  <a:lnTo>
                    <a:pt x="5969000" y="2679701"/>
                  </a:lnTo>
                  <a:lnTo>
                    <a:pt x="6004560" y="2679701"/>
                  </a:lnTo>
                  <a:lnTo>
                    <a:pt x="6004560" y="2824481"/>
                  </a:lnTo>
                  <a:close/>
                  <a:moveTo>
                    <a:pt x="36830" y="2744471"/>
                  </a:moveTo>
                  <a:lnTo>
                    <a:pt x="1270" y="2744471"/>
                  </a:lnTo>
                  <a:lnTo>
                    <a:pt x="1270" y="2599691"/>
                  </a:lnTo>
                  <a:lnTo>
                    <a:pt x="36830" y="2599691"/>
                  </a:lnTo>
                  <a:lnTo>
                    <a:pt x="36830" y="2744471"/>
                  </a:lnTo>
                  <a:close/>
                  <a:moveTo>
                    <a:pt x="6004560" y="2536191"/>
                  </a:moveTo>
                  <a:lnTo>
                    <a:pt x="5969000" y="2536191"/>
                  </a:lnTo>
                  <a:lnTo>
                    <a:pt x="5969000" y="2391410"/>
                  </a:lnTo>
                  <a:lnTo>
                    <a:pt x="6004560" y="2391410"/>
                  </a:lnTo>
                  <a:lnTo>
                    <a:pt x="6004560" y="2536190"/>
                  </a:lnTo>
                  <a:close/>
                  <a:moveTo>
                    <a:pt x="36830" y="2456181"/>
                  </a:moveTo>
                  <a:lnTo>
                    <a:pt x="1270" y="2456181"/>
                  </a:lnTo>
                  <a:lnTo>
                    <a:pt x="1270" y="2311401"/>
                  </a:lnTo>
                  <a:lnTo>
                    <a:pt x="36830" y="2311401"/>
                  </a:lnTo>
                  <a:lnTo>
                    <a:pt x="36830" y="2456181"/>
                  </a:lnTo>
                  <a:close/>
                  <a:moveTo>
                    <a:pt x="6004560" y="2247901"/>
                  </a:moveTo>
                  <a:lnTo>
                    <a:pt x="5969000" y="2247901"/>
                  </a:lnTo>
                  <a:lnTo>
                    <a:pt x="5969000" y="2103121"/>
                  </a:lnTo>
                  <a:lnTo>
                    <a:pt x="6004560" y="2103121"/>
                  </a:lnTo>
                  <a:lnTo>
                    <a:pt x="6004560" y="2247901"/>
                  </a:lnTo>
                  <a:close/>
                  <a:moveTo>
                    <a:pt x="36830" y="2167891"/>
                  </a:moveTo>
                  <a:lnTo>
                    <a:pt x="1270" y="2167891"/>
                  </a:lnTo>
                  <a:lnTo>
                    <a:pt x="1270" y="2023110"/>
                  </a:lnTo>
                  <a:lnTo>
                    <a:pt x="36830" y="2023110"/>
                  </a:lnTo>
                  <a:lnTo>
                    <a:pt x="36830" y="2167890"/>
                  </a:lnTo>
                  <a:close/>
                  <a:moveTo>
                    <a:pt x="6004560" y="1959610"/>
                  </a:moveTo>
                  <a:lnTo>
                    <a:pt x="5969000" y="1959610"/>
                  </a:lnTo>
                  <a:lnTo>
                    <a:pt x="5969000" y="1814830"/>
                  </a:lnTo>
                  <a:lnTo>
                    <a:pt x="6004560" y="1814830"/>
                  </a:lnTo>
                  <a:lnTo>
                    <a:pt x="6004560" y="1959610"/>
                  </a:lnTo>
                  <a:close/>
                  <a:moveTo>
                    <a:pt x="36830" y="1879600"/>
                  </a:moveTo>
                  <a:lnTo>
                    <a:pt x="1270" y="1879600"/>
                  </a:lnTo>
                  <a:lnTo>
                    <a:pt x="1270" y="1734820"/>
                  </a:lnTo>
                  <a:lnTo>
                    <a:pt x="36830" y="1734820"/>
                  </a:lnTo>
                  <a:lnTo>
                    <a:pt x="36830" y="1879600"/>
                  </a:lnTo>
                  <a:close/>
                  <a:moveTo>
                    <a:pt x="6004560" y="1671320"/>
                  </a:moveTo>
                  <a:lnTo>
                    <a:pt x="5969000" y="1671320"/>
                  </a:lnTo>
                  <a:lnTo>
                    <a:pt x="5969000" y="1527810"/>
                  </a:lnTo>
                  <a:lnTo>
                    <a:pt x="6004560" y="1527810"/>
                  </a:lnTo>
                  <a:lnTo>
                    <a:pt x="6004560" y="1671320"/>
                  </a:lnTo>
                  <a:close/>
                  <a:moveTo>
                    <a:pt x="36830" y="1591310"/>
                  </a:moveTo>
                  <a:lnTo>
                    <a:pt x="1270" y="1591310"/>
                  </a:lnTo>
                  <a:lnTo>
                    <a:pt x="1270" y="1446530"/>
                  </a:lnTo>
                  <a:lnTo>
                    <a:pt x="36830" y="1446530"/>
                  </a:lnTo>
                  <a:lnTo>
                    <a:pt x="36830" y="1591310"/>
                  </a:lnTo>
                  <a:close/>
                  <a:moveTo>
                    <a:pt x="6004560" y="1383030"/>
                  </a:moveTo>
                  <a:lnTo>
                    <a:pt x="5969000" y="1383030"/>
                  </a:lnTo>
                  <a:lnTo>
                    <a:pt x="5969000" y="1238250"/>
                  </a:lnTo>
                  <a:lnTo>
                    <a:pt x="6004560" y="1238250"/>
                  </a:lnTo>
                  <a:lnTo>
                    <a:pt x="6004560" y="1383030"/>
                  </a:lnTo>
                  <a:close/>
                  <a:moveTo>
                    <a:pt x="36830" y="1303020"/>
                  </a:moveTo>
                  <a:lnTo>
                    <a:pt x="1270" y="1303020"/>
                  </a:lnTo>
                  <a:lnTo>
                    <a:pt x="1270" y="1158240"/>
                  </a:lnTo>
                  <a:lnTo>
                    <a:pt x="36830" y="1158240"/>
                  </a:lnTo>
                  <a:lnTo>
                    <a:pt x="36830" y="1303020"/>
                  </a:lnTo>
                  <a:close/>
                  <a:moveTo>
                    <a:pt x="6004560" y="1094740"/>
                  </a:moveTo>
                  <a:lnTo>
                    <a:pt x="5969000" y="1094740"/>
                  </a:lnTo>
                  <a:lnTo>
                    <a:pt x="5969000" y="951230"/>
                  </a:lnTo>
                  <a:lnTo>
                    <a:pt x="6004560" y="951230"/>
                  </a:lnTo>
                  <a:lnTo>
                    <a:pt x="6004560" y="1094740"/>
                  </a:lnTo>
                  <a:close/>
                  <a:moveTo>
                    <a:pt x="36830" y="1014730"/>
                  </a:moveTo>
                  <a:lnTo>
                    <a:pt x="1270" y="1014730"/>
                  </a:lnTo>
                  <a:lnTo>
                    <a:pt x="1270" y="869950"/>
                  </a:lnTo>
                  <a:lnTo>
                    <a:pt x="36830" y="869950"/>
                  </a:lnTo>
                  <a:lnTo>
                    <a:pt x="36830" y="1014730"/>
                  </a:lnTo>
                  <a:close/>
                  <a:moveTo>
                    <a:pt x="6004560" y="806450"/>
                  </a:moveTo>
                  <a:lnTo>
                    <a:pt x="5969000" y="806450"/>
                  </a:lnTo>
                  <a:lnTo>
                    <a:pt x="5969000" y="662940"/>
                  </a:lnTo>
                  <a:lnTo>
                    <a:pt x="6004560" y="662940"/>
                  </a:lnTo>
                  <a:lnTo>
                    <a:pt x="6004560" y="806450"/>
                  </a:lnTo>
                  <a:close/>
                  <a:moveTo>
                    <a:pt x="36830" y="726440"/>
                  </a:moveTo>
                  <a:lnTo>
                    <a:pt x="1270" y="726440"/>
                  </a:lnTo>
                  <a:lnTo>
                    <a:pt x="1270" y="581660"/>
                  </a:lnTo>
                  <a:lnTo>
                    <a:pt x="36830" y="581660"/>
                  </a:lnTo>
                  <a:lnTo>
                    <a:pt x="36830" y="726440"/>
                  </a:lnTo>
                  <a:close/>
                  <a:moveTo>
                    <a:pt x="6004560" y="518160"/>
                  </a:moveTo>
                  <a:lnTo>
                    <a:pt x="5969000" y="518160"/>
                  </a:lnTo>
                  <a:lnTo>
                    <a:pt x="5969000" y="374650"/>
                  </a:lnTo>
                  <a:lnTo>
                    <a:pt x="6004560" y="374650"/>
                  </a:lnTo>
                  <a:lnTo>
                    <a:pt x="6004560" y="518160"/>
                  </a:lnTo>
                  <a:close/>
                  <a:moveTo>
                    <a:pt x="36830" y="438150"/>
                  </a:moveTo>
                  <a:lnTo>
                    <a:pt x="1270" y="438150"/>
                  </a:lnTo>
                  <a:lnTo>
                    <a:pt x="1270" y="293370"/>
                  </a:lnTo>
                  <a:lnTo>
                    <a:pt x="36830" y="293370"/>
                  </a:lnTo>
                  <a:lnTo>
                    <a:pt x="36830" y="438150"/>
                  </a:lnTo>
                  <a:close/>
                  <a:moveTo>
                    <a:pt x="6004560" y="229870"/>
                  </a:moveTo>
                  <a:lnTo>
                    <a:pt x="5969000" y="229870"/>
                  </a:lnTo>
                  <a:lnTo>
                    <a:pt x="5969000" y="149860"/>
                  </a:lnTo>
                  <a:cubicBezTo>
                    <a:pt x="5969000" y="130810"/>
                    <a:pt x="5965190" y="113030"/>
                    <a:pt x="5956300" y="96520"/>
                  </a:cubicBezTo>
                  <a:lnTo>
                    <a:pt x="5986780" y="80010"/>
                  </a:lnTo>
                  <a:cubicBezTo>
                    <a:pt x="5998210" y="101600"/>
                    <a:pt x="6003290" y="125730"/>
                    <a:pt x="6003290" y="149860"/>
                  </a:cubicBezTo>
                  <a:lnTo>
                    <a:pt x="6004560" y="229870"/>
                  </a:lnTo>
                  <a:close/>
                  <a:moveTo>
                    <a:pt x="36830" y="149860"/>
                  </a:moveTo>
                  <a:lnTo>
                    <a:pt x="1270" y="149860"/>
                  </a:lnTo>
                  <a:cubicBezTo>
                    <a:pt x="0" y="92710"/>
                    <a:pt x="31750" y="41910"/>
                    <a:pt x="81280" y="16510"/>
                  </a:cubicBezTo>
                  <a:lnTo>
                    <a:pt x="97790" y="48260"/>
                  </a:lnTo>
                  <a:cubicBezTo>
                    <a:pt x="59690" y="67310"/>
                    <a:pt x="36830" y="106680"/>
                    <a:pt x="36830" y="149860"/>
                  </a:cubicBezTo>
                  <a:close/>
                  <a:moveTo>
                    <a:pt x="5853430" y="35560"/>
                  </a:moveTo>
                  <a:lnTo>
                    <a:pt x="5708650" y="35560"/>
                  </a:lnTo>
                  <a:lnTo>
                    <a:pt x="5708650" y="0"/>
                  </a:lnTo>
                  <a:lnTo>
                    <a:pt x="5852160" y="0"/>
                  </a:lnTo>
                  <a:lnTo>
                    <a:pt x="5853430" y="35560"/>
                  </a:lnTo>
                  <a:close/>
                  <a:moveTo>
                    <a:pt x="5565140" y="35560"/>
                  </a:moveTo>
                  <a:lnTo>
                    <a:pt x="5420360" y="35560"/>
                  </a:lnTo>
                  <a:lnTo>
                    <a:pt x="5420360" y="0"/>
                  </a:lnTo>
                  <a:lnTo>
                    <a:pt x="5565140" y="0"/>
                  </a:lnTo>
                  <a:lnTo>
                    <a:pt x="5565140" y="35560"/>
                  </a:lnTo>
                  <a:close/>
                  <a:moveTo>
                    <a:pt x="5276850" y="35560"/>
                  </a:moveTo>
                  <a:lnTo>
                    <a:pt x="5132070" y="35560"/>
                  </a:lnTo>
                  <a:lnTo>
                    <a:pt x="5132070" y="0"/>
                  </a:lnTo>
                  <a:lnTo>
                    <a:pt x="5276850" y="0"/>
                  </a:lnTo>
                  <a:lnTo>
                    <a:pt x="5276850" y="35560"/>
                  </a:lnTo>
                  <a:close/>
                  <a:moveTo>
                    <a:pt x="4988560" y="35560"/>
                  </a:moveTo>
                  <a:lnTo>
                    <a:pt x="4843780" y="35560"/>
                  </a:lnTo>
                  <a:lnTo>
                    <a:pt x="4843780" y="0"/>
                  </a:lnTo>
                  <a:lnTo>
                    <a:pt x="4988560" y="0"/>
                  </a:lnTo>
                  <a:lnTo>
                    <a:pt x="4988560" y="35560"/>
                  </a:lnTo>
                  <a:close/>
                  <a:moveTo>
                    <a:pt x="4700269" y="35560"/>
                  </a:moveTo>
                  <a:lnTo>
                    <a:pt x="4555489" y="35560"/>
                  </a:lnTo>
                  <a:lnTo>
                    <a:pt x="4555489" y="0"/>
                  </a:lnTo>
                  <a:lnTo>
                    <a:pt x="4700269" y="0"/>
                  </a:lnTo>
                  <a:lnTo>
                    <a:pt x="4700269" y="35560"/>
                  </a:lnTo>
                  <a:close/>
                  <a:moveTo>
                    <a:pt x="4411979" y="35560"/>
                  </a:moveTo>
                  <a:lnTo>
                    <a:pt x="4267199" y="35560"/>
                  </a:lnTo>
                  <a:lnTo>
                    <a:pt x="4267199" y="0"/>
                  </a:lnTo>
                  <a:lnTo>
                    <a:pt x="4411980" y="0"/>
                  </a:lnTo>
                  <a:lnTo>
                    <a:pt x="4411980" y="35560"/>
                  </a:lnTo>
                  <a:close/>
                  <a:moveTo>
                    <a:pt x="4123689" y="35560"/>
                  </a:moveTo>
                  <a:lnTo>
                    <a:pt x="3980180" y="35560"/>
                  </a:lnTo>
                  <a:lnTo>
                    <a:pt x="3980180" y="0"/>
                  </a:lnTo>
                  <a:lnTo>
                    <a:pt x="4124960" y="0"/>
                  </a:lnTo>
                  <a:lnTo>
                    <a:pt x="4124960" y="35560"/>
                  </a:lnTo>
                  <a:close/>
                  <a:moveTo>
                    <a:pt x="3835399" y="35560"/>
                  </a:moveTo>
                  <a:lnTo>
                    <a:pt x="3690619" y="35560"/>
                  </a:lnTo>
                  <a:lnTo>
                    <a:pt x="3690619" y="0"/>
                  </a:lnTo>
                  <a:lnTo>
                    <a:pt x="3835399" y="0"/>
                  </a:lnTo>
                  <a:lnTo>
                    <a:pt x="3835399" y="35560"/>
                  </a:lnTo>
                  <a:close/>
                  <a:moveTo>
                    <a:pt x="3547109" y="35560"/>
                  </a:moveTo>
                  <a:lnTo>
                    <a:pt x="3402329" y="35560"/>
                  </a:lnTo>
                  <a:lnTo>
                    <a:pt x="3402329" y="0"/>
                  </a:lnTo>
                  <a:lnTo>
                    <a:pt x="3547109" y="0"/>
                  </a:lnTo>
                  <a:lnTo>
                    <a:pt x="3547109" y="35560"/>
                  </a:lnTo>
                  <a:close/>
                  <a:moveTo>
                    <a:pt x="3258819" y="35560"/>
                  </a:moveTo>
                  <a:lnTo>
                    <a:pt x="3114039" y="35560"/>
                  </a:lnTo>
                  <a:lnTo>
                    <a:pt x="3114039" y="0"/>
                  </a:lnTo>
                  <a:lnTo>
                    <a:pt x="3258819" y="0"/>
                  </a:lnTo>
                  <a:lnTo>
                    <a:pt x="3258819" y="35560"/>
                  </a:lnTo>
                  <a:close/>
                  <a:moveTo>
                    <a:pt x="2970529" y="35560"/>
                  </a:moveTo>
                  <a:lnTo>
                    <a:pt x="2825749" y="35560"/>
                  </a:lnTo>
                  <a:lnTo>
                    <a:pt x="2825749" y="0"/>
                  </a:lnTo>
                  <a:lnTo>
                    <a:pt x="2970529" y="0"/>
                  </a:lnTo>
                  <a:lnTo>
                    <a:pt x="2970529" y="35560"/>
                  </a:lnTo>
                  <a:close/>
                  <a:moveTo>
                    <a:pt x="2682239" y="35560"/>
                  </a:moveTo>
                  <a:lnTo>
                    <a:pt x="2537459" y="35560"/>
                  </a:lnTo>
                  <a:lnTo>
                    <a:pt x="2537459" y="0"/>
                  </a:lnTo>
                  <a:lnTo>
                    <a:pt x="2682239" y="0"/>
                  </a:lnTo>
                  <a:lnTo>
                    <a:pt x="2682239" y="35560"/>
                  </a:lnTo>
                  <a:close/>
                  <a:moveTo>
                    <a:pt x="2393949" y="35560"/>
                  </a:moveTo>
                  <a:lnTo>
                    <a:pt x="2249169" y="35560"/>
                  </a:lnTo>
                  <a:lnTo>
                    <a:pt x="2249169" y="0"/>
                  </a:lnTo>
                  <a:lnTo>
                    <a:pt x="2393949" y="0"/>
                  </a:lnTo>
                  <a:lnTo>
                    <a:pt x="2393949" y="35560"/>
                  </a:lnTo>
                  <a:close/>
                  <a:moveTo>
                    <a:pt x="2105659" y="35560"/>
                  </a:moveTo>
                  <a:lnTo>
                    <a:pt x="1960880" y="35560"/>
                  </a:lnTo>
                  <a:lnTo>
                    <a:pt x="1960880" y="0"/>
                  </a:lnTo>
                  <a:lnTo>
                    <a:pt x="2105660" y="0"/>
                  </a:lnTo>
                  <a:lnTo>
                    <a:pt x="2105660" y="35560"/>
                  </a:lnTo>
                  <a:close/>
                  <a:moveTo>
                    <a:pt x="1817369" y="35560"/>
                  </a:moveTo>
                  <a:lnTo>
                    <a:pt x="1672589" y="35560"/>
                  </a:lnTo>
                  <a:lnTo>
                    <a:pt x="1672589" y="0"/>
                  </a:lnTo>
                  <a:lnTo>
                    <a:pt x="1817369" y="0"/>
                  </a:lnTo>
                  <a:lnTo>
                    <a:pt x="1817369" y="35560"/>
                  </a:lnTo>
                  <a:close/>
                  <a:moveTo>
                    <a:pt x="1529079" y="35560"/>
                  </a:moveTo>
                  <a:lnTo>
                    <a:pt x="1384299" y="35560"/>
                  </a:lnTo>
                  <a:lnTo>
                    <a:pt x="1384299" y="0"/>
                  </a:lnTo>
                  <a:lnTo>
                    <a:pt x="1529080" y="0"/>
                  </a:lnTo>
                  <a:lnTo>
                    <a:pt x="1529080" y="35560"/>
                  </a:lnTo>
                  <a:close/>
                  <a:moveTo>
                    <a:pt x="1240789" y="35560"/>
                  </a:moveTo>
                  <a:lnTo>
                    <a:pt x="1096010" y="35560"/>
                  </a:lnTo>
                  <a:lnTo>
                    <a:pt x="1096010" y="0"/>
                  </a:lnTo>
                  <a:lnTo>
                    <a:pt x="1240790" y="0"/>
                  </a:lnTo>
                  <a:lnTo>
                    <a:pt x="1240790" y="35560"/>
                  </a:lnTo>
                  <a:close/>
                  <a:moveTo>
                    <a:pt x="952499" y="35560"/>
                  </a:moveTo>
                  <a:lnTo>
                    <a:pt x="807720" y="35560"/>
                  </a:lnTo>
                  <a:lnTo>
                    <a:pt x="807720" y="0"/>
                  </a:lnTo>
                  <a:lnTo>
                    <a:pt x="952500" y="0"/>
                  </a:lnTo>
                  <a:lnTo>
                    <a:pt x="952500" y="35560"/>
                  </a:lnTo>
                  <a:close/>
                  <a:moveTo>
                    <a:pt x="664209" y="35560"/>
                  </a:moveTo>
                  <a:lnTo>
                    <a:pt x="519430" y="35560"/>
                  </a:lnTo>
                  <a:lnTo>
                    <a:pt x="519430" y="0"/>
                  </a:lnTo>
                  <a:lnTo>
                    <a:pt x="664210" y="0"/>
                  </a:lnTo>
                  <a:lnTo>
                    <a:pt x="664210" y="35560"/>
                  </a:lnTo>
                  <a:close/>
                  <a:moveTo>
                    <a:pt x="375919" y="35560"/>
                  </a:moveTo>
                  <a:lnTo>
                    <a:pt x="231140" y="35560"/>
                  </a:lnTo>
                  <a:lnTo>
                    <a:pt x="231140" y="0"/>
                  </a:lnTo>
                  <a:lnTo>
                    <a:pt x="375920" y="0"/>
                  </a:lnTo>
                  <a:lnTo>
                    <a:pt x="375920" y="35560"/>
                  </a:lnTo>
                  <a:close/>
                </a:path>
              </a:pathLst>
            </a:custGeom>
            <a:solidFill>
              <a:srgbClr val="4D6FCF"/>
            </a:solidFill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16" name="Group 16"/>
          <p:cNvGrpSpPr>
            <a:grpSpLocks noChangeAspect="1"/>
          </p:cNvGrpSpPr>
          <p:nvPr/>
        </p:nvGrpSpPr>
        <p:grpSpPr>
          <a:xfrm>
            <a:off x="12549664" y="2221128"/>
            <a:ext cx="5738336" cy="5738336"/>
            <a:chOff x="0" y="0"/>
            <a:chExt cx="6350000" cy="63500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6350000" y="6026150"/>
                  </a:moveTo>
                  <a:cubicBezTo>
                    <a:pt x="6350000" y="6205220"/>
                    <a:pt x="6205220" y="6350000"/>
                    <a:pt x="6026150" y="6350000"/>
                  </a:cubicBezTo>
                  <a:lnTo>
                    <a:pt x="323850" y="6350000"/>
                  </a:lnTo>
                  <a:cubicBezTo>
                    <a:pt x="144780" y="6350000"/>
                    <a:pt x="0" y="6205220"/>
                    <a:pt x="0" y="6026150"/>
                  </a:cubicBezTo>
                  <a:lnTo>
                    <a:pt x="0" y="323850"/>
                  </a:lnTo>
                  <a:cubicBezTo>
                    <a:pt x="0" y="144780"/>
                    <a:pt x="144780" y="0"/>
                    <a:pt x="323850" y="0"/>
                  </a:cubicBezTo>
                  <a:lnTo>
                    <a:pt x="6026150" y="0"/>
                  </a:lnTo>
                  <a:cubicBezTo>
                    <a:pt x="6205220" y="0"/>
                    <a:pt x="6350000" y="144780"/>
                    <a:pt x="6350000" y="323850"/>
                  </a:cubicBezTo>
                  <a:lnTo>
                    <a:pt x="6350000" y="60261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172720" y="173990"/>
              <a:ext cx="6004560" cy="6003290"/>
            </a:xfrm>
            <a:custGeom>
              <a:avLst/>
              <a:gdLst/>
              <a:ahLst/>
              <a:cxnLst/>
              <a:rect l="l" t="t" r="r" b="b"/>
              <a:pathLst>
                <a:path w="6004560" h="6003290">
                  <a:moveTo>
                    <a:pt x="5773420" y="6003290"/>
                  </a:moveTo>
                  <a:lnTo>
                    <a:pt x="5628640" y="6003290"/>
                  </a:lnTo>
                  <a:lnTo>
                    <a:pt x="5628640" y="5967730"/>
                  </a:lnTo>
                  <a:lnTo>
                    <a:pt x="5773420" y="5967730"/>
                  </a:lnTo>
                  <a:lnTo>
                    <a:pt x="5773420" y="6003290"/>
                  </a:lnTo>
                  <a:close/>
                  <a:moveTo>
                    <a:pt x="5485130" y="6003290"/>
                  </a:moveTo>
                  <a:lnTo>
                    <a:pt x="5340350" y="6003290"/>
                  </a:lnTo>
                  <a:lnTo>
                    <a:pt x="5340350" y="5967730"/>
                  </a:lnTo>
                  <a:lnTo>
                    <a:pt x="5485130" y="5967730"/>
                  </a:lnTo>
                  <a:lnTo>
                    <a:pt x="5485130" y="6003290"/>
                  </a:lnTo>
                  <a:close/>
                  <a:moveTo>
                    <a:pt x="5196840" y="6003290"/>
                  </a:moveTo>
                  <a:lnTo>
                    <a:pt x="5052060" y="6003290"/>
                  </a:lnTo>
                  <a:lnTo>
                    <a:pt x="5052060" y="5967730"/>
                  </a:lnTo>
                  <a:lnTo>
                    <a:pt x="5196840" y="5967730"/>
                  </a:lnTo>
                  <a:lnTo>
                    <a:pt x="5196840" y="6003290"/>
                  </a:lnTo>
                  <a:close/>
                  <a:moveTo>
                    <a:pt x="4908550" y="6003290"/>
                  </a:moveTo>
                  <a:lnTo>
                    <a:pt x="4763770" y="6003290"/>
                  </a:lnTo>
                  <a:lnTo>
                    <a:pt x="4763770" y="5967730"/>
                  </a:lnTo>
                  <a:lnTo>
                    <a:pt x="4908550" y="5967730"/>
                  </a:lnTo>
                  <a:lnTo>
                    <a:pt x="4908550" y="6003290"/>
                  </a:lnTo>
                  <a:close/>
                  <a:moveTo>
                    <a:pt x="4620260" y="6003290"/>
                  </a:moveTo>
                  <a:lnTo>
                    <a:pt x="4475480" y="6003290"/>
                  </a:lnTo>
                  <a:lnTo>
                    <a:pt x="4475480" y="5967730"/>
                  </a:lnTo>
                  <a:lnTo>
                    <a:pt x="4620260" y="5967730"/>
                  </a:lnTo>
                  <a:lnTo>
                    <a:pt x="4620260" y="6003290"/>
                  </a:lnTo>
                  <a:close/>
                  <a:moveTo>
                    <a:pt x="4331969" y="6003290"/>
                  </a:moveTo>
                  <a:lnTo>
                    <a:pt x="4187189" y="6003290"/>
                  </a:lnTo>
                  <a:lnTo>
                    <a:pt x="4187189" y="5967730"/>
                  </a:lnTo>
                  <a:lnTo>
                    <a:pt x="4331969" y="5967730"/>
                  </a:lnTo>
                  <a:lnTo>
                    <a:pt x="4331969" y="6003290"/>
                  </a:lnTo>
                  <a:close/>
                  <a:moveTo>
                    <a:pt x="4043679" y="6003290"/>
                  </a:moveTo>
                  <a:lnTo>
                    <a:pt x="3898899" y="6003290"/>
                  </a:lnTo>
                  <a:lnTo>
                    <a:pt x="3898899" y="5967730"/>
                  </a:lnTo>
                  <a:lnTo>
                    <a:pt x="4043680" y="5967730"/>
                  </a:lnTo>
                  <a:lnTo>
                    <a:pt x="4043680" y="6003290"/>
                  </a:lnTo>
                  <a:close/>
                  <a:moveTo>
                    <a:pt x="3755389" y="6003290"/>
                  </a:moveTo>
                  <a:lnTo>
                    <a:pt x="3610609" y="6003290"/>
                  </a:lnTo>
                  <a:lnTo>
                    <a:pt x="3610609" y="5967730"/>
                  </a:lnTo>
                  <a:lnTo>
                    <a:pt x="3755389" y="5967730"/>
                  </a:lnTo>
                  <a:lnTo>
                    <a:pt x="3755389" y="6003290"/>
                  </a:lnTo>
                  <a:close/>
                  <a:moveTo>
                    <a:pt x="3467099" y="6003290"/>
                  </a:moveTo>
                  <a:lnTo>
                    <a:pt x="3322319" y="6003290"/>
                  </a:lnTo>
                  <a:lnTo>
                    <a:pt x="3322319" y="5967730"/>
                  </a:lnTo>
                  <a:lnTo>
                    <a:pt x="3467099" y="5967730"/>
                  </a:lnTo>
                  <a:lnTo>
                    <a:pt x="3467099" y="6003290"/>
                  </a:lnTo>
                  <a:close/>
                  <a:moveTo>
                    <a:pt x="3178809" y="6003290"/>
                  </a:moveTo>
                  <a:lnTo>
                    <a:pt x="3034029" y="6003290"/>
                  </a:lnTo>
                  <a:lnTo>
                    <a:pt x="3034029" y="5967730"/>
                  </a:lnTo>
                  <a:lnTo>
                    <a:pt x="3178809" y="5967730"/>
                  </a:lnTo>
                  <a:lnTo>
                    <a:pt x="3178809" y="6003290"/>
                  </a:lnTo>
                  <a:close/>
                  <a:moveTo>
                    <a:pt x="2890519" y="6003290"/>
                  </a:moveTo>
                  <a:lnTo>
                    <a:pt x="2745739" y="6003290"/>
                  </a:lnTo>
                  <a:lnTo>
                    <a:pt x="2745739" y="5967730"/>
                  </a:lnTo>
                  <a:lnTo>
                    <a:pt x="2890519" y="5967730"/>
                  </a:lnTo>
                  <a:lnTo>
                    <a:pt x="2890519" y="6003290"/>
                  </a:lnTo>
                  <a:close/>
                  <a:moveTo>
                    <a:pt x="2602229" y="6003290"/>
                  </a:moveTo>
                  <a:lnTo>
                    <a:pt x="2457449" y="6003290"/>
                  </a:lnTo>
                  <a:lnTo>
                    <a:pt x="2457449" y="5967730"/>
                  </a:lnTo>
                  <a:lnTo>
                    <a:pt x="2602229" y="5967730"/>
                  </a:lnTo>
                  <a:lnTo>
                    <a:pt x="2602229" y="6003290"/>
                  </a:lnTo>
                  <a:close/>
                  <a:moveTo>
                    <a:pt x="2313939" y="6003290"/>
                  </a:moveTo>
                  <a:lnTo>
                    <a:pt x="2169159" y="6003290"/>
                  </a:lnTo>
                  <a:lnTo>
                    <a:pt x="2169159" y="5967730"/>
                  </a:lnTo>
                  <a:lnTo>
                    <a:pt x="2313939" y="5967730"/>
                  </a:lnTo>
                  <a:lnTo>
                    <a:pt x="2313939" y="6003290"/>
                  </a:lnTo>
                  <a:close/>
                  <a:moveTo>
                    <a:pt x="2025649" y="6003290"/>
                  </a:moveTo>
                  <a:lnTo>
                    <a:pt x="1880869" y="6003290"/>
                  </a:lnTo>
                  <a:lnTo>
                    <a:pt x="1880869" y="5967730"/>
                  </a:lnTo>
                  <a:lnTo>
                    <a:pt x="2025649" y="5967730"/>
                  </a:lnTo>
                  <a:lnTo>
                    <a:pt x="2025649" y="6003290"/>
                  </a:lnTo>
                  <a:close/>
                  <a:moveTo>
                    <a:pt x="1737359" y="6003290"/>
                  </a:moveTo>
                  <a:lnTo>
                    <a:pt x="1592580" y="6003290"/>
                  </a:lnTo>
                  <a:lnTo>
                    <a:pt x="1592580" y="5967730"/>
                  </a:lnTo>
                  <a:lnTo>
                    <a:pt x="1737360" y="5967730"/>
                  </a:lnTo>
                  <a:lnTo>
                    <a:pt x="1737360" y="6003290"/>
                  </a:lnTo>
                  <a:close/>
                  <a:moveTo>
                    <a:pt x="1449069" y="6003290"/>
                  </a:moveTo>
                  <a:lnTo>
                    <a:pt x="1304289" y="6003290"/>
                  </a:lnTo>
                  <a:lnTo>
                    <a:pt x="1304289" y="5967730"/>
                  </a:lnTo>
                  <a:lnTo>
                    <a:pt x="1449069" y="5967730"/>
                  </a:lnTo>
                  <a:lnTo>
                    <a:pt x="1449069" y="6003290"/>
                  </a:lnTo>
                  <a:close/>
                  <a:moveTo>
                    <a:pt x="1159509" y="6003290"/>
                  </a:moveTo>
                  <a:lnTo>
                    <a:pt x="1016000" y="6003290"/>
                  </a:lnTo>
                  <a:lnTo>
                    <a:pt x="1016000" y="5967730"/>
                  </a:lnTo>
                  <a:lnTo>
                    <a:pt x="1160780" y="5967730"/>
                  </a:lnTo>
                  <a:lnTo>
                    <a:pt x="1159510" y="6003290"/>
                  </a:lnTo>
                  <a:close/>
                  <a:moveTo>
                    <a:pt x="871219" y="6003290"/>
                  </a:moveTo>
                  <a:lnTo>
                    <a:pt x="727710" y="6003290"/>
                  </a:lnTo>
                  <a:lnTo>
                    <a:pt x="727710" y="5967730"/>
                  </a:lnTo>
                  <a:lnTo>
                    <a:pt x="872490" y="5967730"/>
                  </a:lnTo>
                  <a:lnTo>
                    <a:pt x="871220" y="6003290"/>
                  </a:lnTo>
                  <a:close/>
                  <a:moveTo>
                    <a:pt x="582929" y="6003290"/>
                  </a:moveTo>
                  <a:lnTo>
                    <a:pt x="439420" y="6003290"/>
                  </a:lnTo>
                  <a:lnTo>
                    <a:pt x="439420" y="5967730"/>
                  </a:lnTo>
                  <a:lnTo>
                    <a:pt x="584200" y="5967730"/>
                  </a:lnTo>
                  <a:lnTo>
                    <a:pt x="582930" y="6003290"/>
                  </a:lnTo>
                  <a:close/>
                  <a:moveTo>
                    <a:pt x="294639" y="6003290"/>
                  </a:moveTo>
                  <a:lnTo>
                    <a:pt x="151130" y="6003290"/>
                  </a:lnTo>
                  <a:lnTo>
                    <a:pt x="151130" y="5967730"/>
                  </a:lnTo>
                  <a:lnTo>
                    <a:pt x="295910" y="5967730"/>
                  </a:lnTo>
                  <a:lnTo>
                    <a:pt x="294640" y="6003290"/>
                  </a:lnTo>
                  <a:close/>
                  <a:moveTo>
                    <a:pt x="5923280" y="5985510"/>
                  </a:moveTo>
                  <a:lnTo>
                    <a:pt x="5906770" y="5953760"/>
                  </a:lnTo>
                  <a:cubicBezTo>
                    <a:pt x="5944870" y="5933440"/>
                    <a:pt x="5967730" y="5895340"/>
                    <a:pt x="5967730" y="5852160"/>
                  </a:cubicBezTo>
                  <a:lnTo>
                    <a:pt x="6003290" y="5852160"/>
                  </a:lnTo>
                  <a:cubicBezTo>
                    <a:pt x="6004560" y="5908040"/>
                    <a:pt x="5972810" y="5960110"/>
                    <a:pt x="5923280" y="5985510"/>
                  </a:cubicBezTo>
                  <a:close/>
                  <a:moveTo>
                    <a:pt x="17780" y="5922010"/>
                  </a:moveTo>
                  <a:cubicBezTo>
                    <a:pt x="6350" y="5900420"/>
                    <a:pt x="1270" y="5876290"/>
                    <a:pt x="1270" y="5852160"/>
                  </a:cubicBezTo>
                  <a:lnTo>
                    <a:pt x="1270" y="5770880"/>
                  </a:lnTo>
                  <a:lnTo>
                    <a:pt x="36830" y="5770880"/>
                  </a:lnTo>
                  <a:lnTo>
                    <a:pt x="36830" y="5852160"/>
                  </a:lnTo>
                  <a:cubicBezTo>
                    <a:pt x="36830" y="5871210"/>
                    <a:pt x="40640" y="5888990"/>
                    <a:pt x="49530" y="5905500"/>
                  </a:cubicBezTo>
                  <a:lnTo>
                    <a:pt x="17780" y="5922010"/>
                  </a:lnTo>
                  <a:close/>
                  <a:moveTo>
                    <a:pt x="6004560" y="5708650"/>
                  </a:moveTo>
                  <a:lnTo>
                    <a:pt x="5969000" y="5708650"/>
                  </a:lnTo>
                  <a:lnTo>
                    <a:pt x="5969000" y="5563870"/>
                  </a:lnTo>
                  <a:lnTo>
                    <a:pt x="6004560" y="5563870"/>
                  </a:lnTo>
                  <a:lnTo>
                    <a:pt x="6004560" y="5708650"/>
                  </a:lnTo>
                  <a:close/>
                  <a:moveTo>
                    <a:pt x="36830" y="5627370"/>
                  </a:moveTo>
                  <a:lnTo>
                    <a:pt x="1270" y="5627370"/>
                  </a:lnTo>
                  <a:lnTo>
                    <a:pt x="1270" y="5482590"/>
                  </a:lnTo>
                  <a:lnTo>
                    <a:pt x="36830" y="5482590"/>
                  </a:lnTo>
                  <a:lnTo>
                    <a:pt x="36830" y="5627370"/>
                  </a:lnTo>
                  <a:close/>
                  <a:moveTo>
                    <a:pt x="6004560" y="5420360"/>
                  </a:moveTo>
                  <a:lnTo>
                    <a:pt x="5969000" y="5420360"/>
                  </a:lnTo>
                  <a:lnTo>
                    <a:pt x="5969000" y="5275580"/>
                  </a:lnTo>
                  <a:lnTo>
                    <a:pt x="6004560" y="5275580"/>
                  </a:lnTo>
                  <a:lnTo>
                    <a:pt x="6004560" y="5420360"/>
                  </a:lnTo>
                  <a:close/>
                  <a:moveTo>
                    <a:pt x="36830" y="5339080"/>
                  </a:moveTo>
                  <a:lnTo>
                    <a:pt x="1270" y="5339080"/>
                  </a:lnTo>
                  <a:lnTo>
                    <a:pt x="1270" y="5194301"/>
                  </a:lnTo>
                  <a:lnTo>
                    <a:pt x="36830" y="5194301"/>
                  </a:lnTo>
                  <a:lnTo>
                    <a:pt x="36830" y="5339080"/>
                  </a:lnTo>
                  <a:close/>
                  <a:moveTo>
                    <a:pt x="6004560" y="5132071"/>
                  </a:moveTo>
                  <a:lnTo>
                    <a:pt x="5969000" y="5132071"/>
                  </a:lnTo>
                  <a:lnTo>
                    <a:pt x="5969000" y="4987291"/>
                  </a:lnTo>
                  <a:lnTo>
                    <a:pt x="6004560" y="4987291"/>
                  </a:lnTo>
                  <a:lnTo>
                    <a:pt x="6004560" y="5132071"/>
                  </a:lnTo>
                  <a:close/>
                  <a:moveTo>
                    <a:pt x="36830" y="5050791"/>
                  </a:moveTo>
                  <a:lnTo>
                    <a:pt x="1270" y="5050791"/>
                  </a:lnTo>
                  <a:lnTo>
                    <a:pt x="1270" y="4906010"/>
                  </a:lnTo>
                  <a:lnTo>
                    <a:pt x="36830" y="4906010"/>
                  </a:lnTo>
                  <a:lnTo>
                    <a:pt x="36830" y="5050790"/>
                  </a:lnTo>
                  <a:close/>
                  <a:moveTo>
                    <a:pt x="6004560" y="4843781"/>
                  </a:moveTo>
                  <a:lnTo>
                    <a:pt x="5969000" y="4843781"/>
                  </a:lnTo>
                  <a:lnTo>
                    <a:pt x="5969000" y="4699001"/>
                  </a:lnTo>
                  <a:lnTo>
                    <a:pt x="6004560" y="4699001"/>
                  </a:lnTo>
                  <a:lnTo>
                    <a:pt x="6004560" y="4843781"/>
                  </a:lnTo>
                  <a:close/>
                  <a:moveTo>
                    <a:pt x="36830" y="4762501"/>
                  </a:moveTo>
                  <a:lnTo>
                    <a:pt x="1270" y="4762501"/>
                  </a:lnTo>
                  <a:lnTo>
                    <a:pt x="1270" y="4617721"/>
                  </a:lnTo>
                  <a:lnTo>
                    <a:pt x="36830" y="4617721"/>
                  </a:lnTo>
                  <a:lnTo>
                    <a:pt x="36830" y="4762501"/>
                  </a:lnTo>
                  <a:close/>
                  <a:moveTo>
                    <a:pt x="6004560" y="4555491"/>
                  </a:moveTo>
                  <a:lnTo>
                    <a:pt x="5969000" y="4555491"/>
                  </a:lnTo>
                  <a:lnTo>
                    <a:pt x="5969000" y="4410710"/>
                  </a:lnTo>
                  <a:lnTo>
                    <a:pt x="6004560" y="4410710"/>
                  </a:lnTo>
                  <a:lnTo>
                    <a:pt x="6004560" y="4555490"/>
                  </a:lnTo>
                  <a:close/>
                  <a:moveTo>
                    <a:pt x="36830" y="4474210"/>
                  </a:moveTo>
                  <a:lnTo>
                    <a:pt x="1270" y="4474210"/>
                  </a:lnTo>
                  <a:lnTo>
                    <a:pt x="1270" y="4329430"/>
                  </a:lnTo>
                  <a:lnTo>
                    <a:pt x="36830" y="4329430"/>
                  </a:lnTo>
                  <a:lnTo>
                    <a:pt x="36830" y="4474210"/>
                  </a:lnTo>
                  <a:close/>
                  <a:moveTo>
                    <a:pt x="6004560" y="4267200"/>
                  </a:moveTo>
                  <a:lnTo>
                    <a:pt x="5969000" y="4267200"/>
                  </a:lnTo>
                  <a:lnTo>
                    <a:pt x="5969000" y="4122420"/>
                  </a:lnTo>
                  <a:lnTo>
                    <a:pt x="6004560" y="4122420"/>
                  </a:lnTo>
                  <a:lnTo>
                    <a:pt x="6004560" y="4267200"/>
                  </a:lnTo>
                  <a:close/>
                  <a:moveTo>
                    <a:pt x="36830" y="4185920"/>
                  </a:moveTo>
                  <a:lnTo>
                    <a:pt x="1270" y="4185920"/>
                  </a:lnTo>
                  <a:lnTo>
                    <a:pt x="1270" y="4041140"/>
                  </a:lnTo>
                  <a:lnTo>
                    <a:pt x="36830" y="4041140"/>
                  </a:lnTo>
                  <a:lnTo>
                    <a:pt x="36830" y="4185920"/>
                  </a:lnTo>
                  <a:close/>
                  <a:moveTo>
                    <a:pt x="6004560" y="3978910"/>
                  </a:moveTo>
                  <a:lnTo>
                    <a:pt x="5969000" y="3978910"/>
                  </a:lnTo>
                  <a:lnTo>
                    <a:pt x="5969000" y="3834130"/>
                  </a:lnTo>
                  <a:lnTo>
                    <a:pt x="6004560" y="3834130"/>
                  </a:lnTo>
                  <a:lnTo>
                    <a:pt x="6004560" y="3978910"/>
                  </a:lnTo>
                  <a:close/>
                  <a:moveTo>
                    <a:pt x="36830" y="3897630"/>
                  </a:moveTo>
                  <a:lnTo>
                    <a:pt x="1270" y="3897630"/>
                  </a:lnTo>
                  <a:lnTo>
                    <a:pt x="1270" y="3752850"/>
                  </a:lnTo>
                  <a:lnTo>
                    <a:pt x="36830" y="3752850"/>
                  </a:lnTo>
                  <a:lnTo>
                    <a:pt x="36830" y="3897630"/>
                  </a:lnTo>
                  <a:close/>
                  <a:moveTo>
                    <a:pt x="6004560" y="3690620"/>
                  </a:moveTo>
                  <a:lnTo>
                    <a:pt x="5969000" y="3690620"/>
                  </a:lnTo>
                  <a:lnTo>
                    <a:pt x="5969000" y="3545840"/>
                  </a:lnTo>
                  <a:lnTo>
                    <a:pt x="6004560" y="3545840"/>
                  </a:lnTo>
                  <a:lnTo>
                    <a:pt x="6004560" y="3690620"/>
                  </a:lnTo>
                  <a:close/>
                  <a:moveTo>
                    <a:pt x="36830" y="3609340"/>
                  </a:moveTo>
                  <a:lnTo>
                    <a:pt x="1270" y="3609340"/>
                  </a:lnTo>
                  <a:lnTo>
                    <a:pt x="1270" y="3464560"/>
                  </a:lnTo>
                  <a:lnTo>
                    <a:pt x="36830" y="3464560"/>
                  </a:lnTo>
                  <a:lnTo>
                    <a:pt x="36830" y="3609340"/>
                  </a:lnTo>
                  <a:close/>
                  <a:moveTo>
                    <a:pt x="6004560" y="3401060"/>
                  </a:moveTo>
                  <a:lnTo>
                    <a:pt x="5969000" y="3401060"/>
                  </a:lnTo>
                  <a:lnTo>
                    <a:pt x="5969000" y="3256280"/>
                  </a:lnTo>
                  <a:lnTo>
                    <a:pt x="6004560" y="3256280"/>
                  </a:lnTo>
                  <a:lnTo>
                    <a:pt x="6004560" y="3401060"/>
                  </a:lnTo>
                  <a:close/>
                  <a:moveTo>
                    <a:pt x="36830" y="3321051"/>
                  </a:moveTo>
                  <a:lnTo>
                    <a:pt x="1270" y="3321051"/>
                  </a:lnTo>
                  <a:lnTo>
                    <a:pt x="1270" y="3176271"/>
                  </a:lnTo>
                  <a:lnTo>
                    <a:pt x="36830" y="3176271"/>
                  </a:lnTo>
                  <a:lnTo>
                    <a:pt x="36830" y="3321051"/>
                  </a:lnTo>
                  <a:close/>
                  <a:moveTo>
                    <a:pt x="6004560" y="3112771"/>
                  </a:moveTo>
                  <a:lnTo>
                    <a:pt x="5969000" y="3112771"/>
                  </a:lnTo>
                  <a:lnTo>
                    <a:pt x="5969000" y="2967991"/>
                  </a:lnTo>
                  <a:lnTo>
                    <a:pt x="6004560" y="2967991"/>
                  </a:lnTo>
                  <a:lnTo>
                    <a:pt x="6004560" y="3112771"/>
                  </a:lnTo>
                  <a:close/>
                  <a:moveTo>
                    <a:pt x="36830" y="3032761"/>
                  </a:moveTo>
                  <a:lnTo>
                    <a:pt x="1270" y="3032761"/>
                  </a:lnTo>
                  <a:lnTo>
                    <a:pt x="1270" y="2887981"/>
                  </a:lnTo>
                  <a:lnTo>
                    <a:pt x="36830" y="2887981"/>
                  </a:lnTo>
                  <a:lnTo>
                    <a:pt x="36830" y="3032761"/>
                  </a:lnTo>
                  <a:close/>
                  <a:moveTo>
                    <a:pt x="6004560" y="2824481"/>
                  </a:moveTo>
                  <a:lnTo>
                    <a:pt x="5969000" y="2824481"/>
                  </a:lnTo>
                  <a:lnTo>
                    <a:pt x="5969000" y="2679701"/>
                  </a:lnTo>
                  <a:lnTo>
                    <a:pt x="6004560" y="2679701"/>
                  </a:lnTo>
                  <a:lnTo>
                    <a:pt x="6004560" y="2824481"/>
                  </a:lnTo>
                  <a:close/>
                  <a:moveTo>
                    <a:pt x="36830" y="2744471"/>
                  </a:moveTo>
                  <a:lnTo>
                    <a:pt x="1270" y="2744471"/>
                  </a:lnTo>
                  <a:lnTo>
                    <a:pt x="1270" y="2599691"/>
                  </a:lnTo>
                  <a:lnTo>
                    <a:pt x="36830" y="2599691"/>
                  </a:lnTo>
                  <a:lnTo>
                    <a:pt x="36830" y="2744471"/>
                  </a:lnTo>
                  <a:close/>
                  <a:moveTo>
                    <a:pt x="6004560" y="2536191"/>
                  </a:moveTo>
                  <a:lnTo>
                    <a:pt x="5969000" y="2536191"/>
                  </a:lnTo>
                  <a:lnTo>
                    <a:pt x="5969000" y="2391410"/>
                  </a:lnTo>
                  <a:lnTo>
                    <a:pt x="6004560" y="2391410"/>
                  </a:lnTo>
                  <a:lnTo>
                    <a:pt x="6004560" y="2536190"/>
                  </a:lnTo>
                  <a:close/>
                  <a:moveTo>
                    <a:pt x="36830" y="2456181"/>
                  </a:moveTo>
                  <a:lnTo>
                    <a:pt x="1270" y="2456181"/>
                  </a:lnTo>
                  <a:lnTo>
                    <a:pt x="1270" y="2311401"/>
                  </a:lnTo>
                  <a:lnTo>
                    <a:pt x="36830" y="2311401"/>
                  </a:lnTo>
                  <a:lnTo>
                    <a:pt x="36830" y="2456181"/>
                  </a:lnTo>
                  <a:close/>
                  <a:moveTo>
                    <a:pt x="6004560" y="2247901"/>
                  </a:moveTo>
                  <a:lnTo>
                    <a:pt x="5969000" y="2247901"/>
                  </a:lnTo>
                  <a:lnTo>
                    <a:pt x="5969000" y="2103121"/>
                  </a:lnTo>
                  <a:lnTo>
                    <a:pt x="6004560" y="2103121"/>
                  </a:lnTo>
                  <a:lnTo>
                    <a:pt x="6004560" y="2247901"/>
                  </a:lnTo>
                  <a:close/>
                  <a:moveTo>
                    <a:pt x="36830" y="2167891"/>
                  </a:moveTo>
                  <a:lnTo>
                    <a:pt x="1270" y="2167891"/>
                  </a:lnTo>
                  <a:lnTo>
                    <a:pt x="1270" y="2023110"/>
                  </a:lnTo>
                  <a:lnTo>
                    <a:pt x="36830" y="2023110"/>
                  </a:lnTo>
                  <a:lnTo>
                    <a:pt x="36830" y="2167890"/>
                  </a:lnTo>
                  <a:close/>
                  <a:moveTo>
                    <a:pt x="6004560" y="1959610"/>
                  </a:moveTo>
                  <a:lnTo>
                    <a:pt x="5969000" y="1959610"/>
                  </a:lnTo>
                  <a:lnTo>
                    <a:pt x="5969000" y="1814830"/>
                  </a:lnTo>
                  <a:lnTo>
                    <a:pt x="6004560" y="1814830"/>
                  </a:lnTo>
                  <a:lnTo>
                    <a:pt x="6004560" y="1959610"/>
                  </a:lnTo>
                  <a:close/>
                  <a:moveTo>
                    <a:pt x="36830" y="1879600"/>
                  </a:moveTo>
                  <a:lnTo>
                    <a:pt x="1270" y="1879600"/>
                  </a:lnTo>
                  <a:lnTo>
                    <a:pt x="1270" y="1734820"/>
                  </a:lnTo>
                  <a:lnTo>
                    <a:pt x="36830" y="1734820"/>
                  </a:lnTo>
                  <a:lnTo>
                    <a:pt x="36830" y="1879600"/>
                  </a:lnTo>
                  <a:close/>
                  <a:moveTo>
                    <a:pt x="6004560" y="1671320"/>
                  </a:moveTo>
                  <a:lnTo>
                    <a:pt x="5969000" y="1671320"/>
                  </a:lnTo>
                  <a:lnTo>
                    <a:pt x="5969000" y="1527810"/>
                  </a:lnTo>
                  <a:lnTo>
                    <a:pt x="6004560" y="1527810"/>
                  </a:lnTo>
                  <a:lnTo>
                    <a:pt x="6004560" y="1671320"/>
                  </a:lnTo>
                  <a:close/>
                  <a:moveTo>
                    <a:pt x="36830" y="1591310"/>
                  </a:moveTo>
                  <a:lnTo>
                    <a:pt x="1270" y="1591310"/>
                  </a:lnTo>
                  <a:lnTo>
                    <a:pt x="1270" y="1446530"/>
                  </a:lnTo>
                  <a:lnTo>
                    <a:pt x="36830" y="1446530"/>
                  </a:lnTo>
                  <a:lnTo>
                    <a:pt x="36830" y="1591310"/>
                  </a:lnTo>
                  <a:close/>
                  <a:moveTo>
                    <a:pt x="6004560" y="1383030"/>
                  </a:moveTo>
                  <a:lnTo>
                    <a:pt x="5969000" y="1383030"/>
                  </a:lnTo>
                  <a:lnTo>
                    <a:pt x="5969000" y="1238250"/>
                  </a:lnTo>
                  <a:lnTo>
                    <a:pt x="6004560" y="1238250"/>
                  </a:lnTo>
                  <a:lnTo>
                    <a:pt x="6004560" y="1383030"/>
                  </a:lnTo>
                  <a:close/>
                  <a:moveTo>
                    <a:pt x="36830" y="1303020"/>
                  </a:moveTo>
                  <a:lnTo>
                    <a:pt x="1270" y="1303020"/>
                  </a:lnTo>
                  <a:lnTo>
                    <a:pt x="1270" y="1158240"/>
                  </a:lnTo>
                  <a:lnTo>
                    <a:pt x="36830" y="1158240"/>
                  </a:lnTo>
                  <a:lnTo>
                    <a:pt x="36830" y="1303020"/>
                  </a:lnTo>
                  <a:close/>
                  <a:moveTo>
                    <a:pt x="6004560" y="1094740"/>
                  </a:moveTo>
                  <a:lnTo>
                    <a:pt x="5969000" y="1094740"/>
                  </a:lnTo>
                  <a:lnTo>
                    <a:pt x="5969000" y="951230"/>
                  </a:lnTo>
                  <a:lnTo>
                    <a:pt x="6004560" y="951230"/>
                  </a:lnTo>
                  <a:lnTo>
                    <a:pt x="6004560" y="1094740"/>
                  </a:lnTo>
                  <a:close/>
                  <a:moveTo>
                    <a:pt x="36830" y="1014730"/>
                  </a:moveTo>
                  <a:lnTo>
                    <a:pt x="1270" y="1014730"/>
                  </a:lnTo>
                  <a:lnTo>
                    <a:pt x="1270" y="869950"/>
                  </a:lnTo>
                  <a:lnTo>
                    <a:pt x="36830" y="869950"/>
                  </a:lnTo>
                  <a:lnTo>
                    <a:pt x="36830" y="1014730"/>
                  </a:lnTo>
                  <a:close/>
                  <a:moveTo>
                    <a:pt x="6004560" y="806450"/>
                  </a:moveTo>
                  <a:lnTo>
                    <a:pt x="5969000" y="806450"/>
                  </a:lnTo>
                  <a:lnTo>
                    <a:pt x="5969000" y="662940"/>
                  </a:lnTo>
                  <a:lnTo>
                    <a:pt x="6004560" y="662940"/>
                  </a:lnTo>
                  <a:lnTo>
                    <a:pt x="6004560" y="806450"/>
                  </a:lnTo>
                  <a:close/>
                  <a:moveTo>
                    <a:pt x="36830" y="726440"/>
                  </a:moveTo>
                  <a:lnTo>
                    <a:pt x="1270" y="726440"/>
                  </a:lnTo>
                  <a:lnTo>
                    <a:pt x="1270" y="581660"/>
                  </a:lnTo>
                  <a:lnTo>
                    <a:pt x="36830" y="581660"/>
                  </a:lnTo>
                  <a:lnTo>
                    <a:pt x="36830" y="726440"/>
                  </a:lnTo>
                  <a:close/>
                  <a:moveTo>
                    <a:pt x="6004560" y="518160"/>
                  </a:moveTo>
                  <a:lnTo>
                    <a:pt x="5969000" y="518160"/>
                  </a:lnTo>
                  <a:lnTo>
                    <a:pt x="5969000" y="374650"/>
                  </a:lnTo>
                  <a:lnTo>
                    <a:pt x="6004560" y="374650"/>
                  </a:lnTo>
                  <a:lnTo>
                    <a:pt x="6004560" y="518160"/>
                  </a:lnTo>
                  <a:close/>
                  <a:moveTo>
                    <a:pt x="36830" y="438150"/>
                  </a:moveTo>
                  <a:lnTo>
                    <a:pt x="1270" y="438150"/>
                  </a:lnTo>
                  <a:lnTo>
                    <a:pt x="1270" y="293370"/>
                  </a:lnTo>
                  <a:lnTo>
                    <a:pt x="36830" y="293370"/>
                  </a:lnTo>
                  <a:lnTo>
                    <a:pt x="36830" y="438150"/>
                  </a:lnTo>
                  <a:close/>
                  <a:moveTo>
                    <a:pt x="6004560" y="229870"/>
                  </a:moveTo>
                  <a:lnTo>
                    <a:pt x="5969000" y="229870"/>
                  </a:lnTo>
                  <a:lnTo>
                    <a:pt x="5969000" y="149860"/>
                  </a:lnTo>
                  <a:cubicBezTo>
                    <a:pt x="5969000" y="130810"/>
                    <a:pt x="5965190" y="113030"/>
                    <a:pt x="5956300" y="96520"/>
                  </a:cubicBezTo>
                  <a:lnTo>
                    <a:pt x="5986780" y="80010"/>
                  </a:lnTo>
                  <a:cubicBezTo>
                    <a:pt x="5998210" y="101600"/>
                    <a:pt x="6003290" y="125730"/>
                    <a:pt x="6003290" y="149860"/>
                  </a:cubicBezTo>
                  <a:lnTo>
                    <a:pt x="6004560" y="229870"/>
                  </a:lnTo>
                  <a:close/>
                  <a:moveTo>
                    <a:pt x="36830" y="149860"/>
                  </a:moveTo>
                  <a:lnTo>
                    <a:pt x="1270" y="149860"/>
                  </a:lnTo>
                  <a:cubicBezTo>
                    <a:pt x="0" y="92710"/>
                    <a:pt x="31750" y="41910"/>
                    <a:pt x="81280" y="16510"/>
                  </a:cubicBezTo>
                  <a:lnTo>
                    <a:pt x="97790" y="48260"/>
                  </a:lnTo>
                  <a:cubicBezTo>
                    <a:pt x="59690" y="67310"/>
                    <a:pt x="36830" y="106680"/>
                    <a:pt x="36830" y="149860"/>
                  </a:cubicBezTo>
                  <a:close/>
                  <a:moveTo>
                    <a:pt x="5853430" y="35560"/>
                  </a:moveTo>
                  <a:lnTo>
                    <a:pt x="5708650" y="35560"/>
                  </a:lnTo>
                  <a:lnTo>
                    <a:pt x="5708650" y="0"/>
                  </a:lnTo>
                  <a:lnTo>
                    <a:pt x="5852160" y="0"/>
                  </a:lnTo>
                  <a:lnTo>
                    <a:pt x="5853430" y="35560"/>
                  </a:lnTo>
                  <a:close/>
                  <a:moveTo>
                    <a:pt x="5565140" y="35560"/>
                  </a:moveTo>
                  <a:lnTo>
                    <a:pt x="5420360" y="35560"/>
                  </a:lnTo>
                  <a:lnTo>
                    <a:pt x="5420360" y="0"/>
                  </a:lnTo>
                  <a:lnTo>
                    <a:pt x="5565140" y="0"/>
                  </a:lnTo>
                  <a:lnTo>
                    <a:pt x="5565140" y="35560"/>
                  </a:lnTo>
                  <a:close/>
                  <a:moveTo>
                    <a:pt x="5276850" y="35560"/>
                  </a:moveTo>
                  <a:lnTo>
                    <a:pt x="5132070" y="35560"/>
                  </a:lnTo>
                  <a:lnTo>
                    <a:pt x="5132070" y="0"/>
                  </a:lnTo>
                  <a:lnTo>
                    <a:pt x="5276850" y="0"/>
                  </a:lnTo>
                  <a:lnTo>
                    <a:pt x="5276850" y="35560"/>
                  </a:lnTo>
                  <a:close/>
                  <a:moveTo>
                    <a:pt x="4988560" y="35560"/>
                  </a:moveTo>
                  <a:lnTo>
                    <a:pt x="4843780" y="35560"/>
                  </a:lnTo>
                  <a:lnTo>
                    <a:pt x="4843780" y="0"/>
                  </a:lnTo>
                  <a:lnTo>
                    <a:pt x="4988560" y="0"/>
                  </a:lnTo>
                  <a:lnTo>
                    <a:pt x="4988560" y="35560"/>
                  </a:lnTo>
                  <a:close/>
                  <a:moveTo>
                    <a:pt x="4700269" y="35560"/>
                  </a:moveTo>
                  <a:lnTo>
                    <a:pt x="4555489" y="35560"/>
                  </a:lnTo>
                  <a:lnTo>
                    <a:pt x="4555489" y="0"/>
                  </a:lnTo>
                  <a:lnTo>
                    <a:pt x="4700269" y="0"/>
                  </a:lnTo>
                  <a:lnTo>
                    <a:pt x="4700269" y="35560"/>
                  </a:lnTo>
                  <a:close/>
                  <a:moveTo>
                    <a:pt x="4411979" y="35560"/>
                  </a:moveTo>
                  <a:lnTo>
                    <a:pt x="4267199" y="35560"/>
                  </a:lnTo>
                  <a:lnTo>
                    <a:pt x="4267199" y="0"/>
                  </a:lnTo>
                  <a:lnTo>
                    <a:pt x="4411980" y="0"/>
                  </a:lnTo>
                  <a:lnTo>
                    <a:pt x="4411980" y="35560"/>
                  </a:lnTo>
                  <a:close/>
                  <a:moveTo>
                    <a:pt x="4123689" y="35560"/>
                  </a:moveTo>
                  <a:lnTo>
                    <a:pt x="3980180" y="35560"/>
                  </a:lnTo>
                  <a:lnTo>
                    <a:pt x="3980180" y="0"/>
                  </a:lnTo>
                  <a:lnTo>
                    <a:pt x="4124960" y="0"/>
                  </a:lnTo>
                  <a:lnTo>
                    <a:pt x="4124960" y="35560"/>
                  </a:lnTo>
                  <a:close/>
                  <a:moveTo>
                    <a:pt x="3835399" y="35560"/>
                  </a:moveTo>
                  <a:lnTo>
                    <a:pt x="3690619" y="35560"/>
                  </a:lnTo>
                  <a:lnTo>
                    <a:pt x="3690619" y="0"/>
                  </a:lnTo>
                  <a:lnTo>
                    <a:pt x="3835399" y="0"/>
                  </a:lnTo>
                  <a:lnTo>
                    <a:pt x="3835399" y="35560"/>
                  </a:lnTo>
                  <a:close/>
                  <a:moveTo>
                    <a:pt x="3547109" y="35560"/>
                  </a:moveTo>
                  <a:lnTo>
                    <a:pt x="3402329" y="35560"/>
                  </a:lnTo>
                  <a:lnTo>
                    <a:pt x="3402329" y="0"/>
                  </a:lnTo>
                  <a:lnTo>
                    <a:pt x="3547109" y="0"/>
                  </a:lnTo>
                  <a:lnTo>
                    <a:pt x="3547109" y="35560"/>
                  </a:lnTo>
                  <a:close/>
                  <a:moveTo>
                    <a:pt x="3258819" y="35560"/>
                  </a:moveTo>
                  <a:lnTo>
                    <a:pt x="3114039" y="35560"/>
                  </a:lnTo>
                  <a:lnTo>
                    <a:pt x="3114039" y="0"/>
                  </a:lnTo>
                  <a:lnTo>
                    <a:pt x="3258819" y="0"/>
                  </a:lnTo>
                  <a:lnTo>
                    <a:pt x="3258819" y="35560"/>
                  </a:lnTo>
                  <a:close/>
                  <a:moveTo>
                    <a:pt x="2970529" y="35560"/>
                  </a:moveTo>
                  <a:lnTo>
                    <a:pt x="2825749" y="35560"/>
                  </a:lnTo>
                  <a:lnTo>
                    <a:pt x="2825749" y="0"/>
                  </a:lnTo>
                  <a:lnTo>
                    <a:pt x="2970529" y="0"/>
                  </a:lnTo>
                  <a:lnTo>
                    <a:pt x="2970529" y="35560"/>
                  </a:lnTo>
                  <a:close/>
                  <a:moveTo>
                    <a:pt x="2682239" y="35560"/>
                  </a:moveTo>
                  <a:lnTo>
                    <a:pt x="2537459" y="35560"/>
                  </a:lnTo>
                  <a:lnTo>
                    <a:pt x="2537459" y="0"/>
                  </a:lnTo>
                  <a:lnTo>
                    <a:pt x="2682239" y="0"/>
                  </a:lnTo>
                  <a:lnTo>
                    <a:pt x="2682239" y="35560"/>
                  </a:lnTo>
                  <a:close/>
                  <a:moveTo>
                    <a:pt x="2393949" y="35560"/>
                  </a:moveTo>
                  <a:lnTo>
                    <a:pt x="2249169" y="35560"/>
                  </a:lnTo>
                  <a:lnTo>
                    <a:pt x="2249169" y="0"/>
                  </a:lnTo>
                  <a:lnTo>
                    <a:pt x="2393949" y="0"/>
                  </a:lnTo>
                  <a:lnTo>
                    <a:pt x="2393949" y="35560"/>
                  </a:lnTo>
                  <a:close/>
                  <a:moveTo>
                    <a:pt x="2105659" y="35560"/>
                  </a:moveTo>
                  <a:lnTo>
                    <a:pt x="1960880" y="35560"/>
                  </a:lnTo>
                  <a:lnTo>
                    <a:pt x="1960880" y="0"/>
                  </a:lnTo>
                  <a:lnTo>
                    <a:pt x="2105660" y="0"/>
                  </a:lnTo>
                  <a:lnTo>
                    <a:pt x="2105660" y="35560"/>
                  </a:lnTo>
                  <a:close/>
                  <a:moveTo>
                    <a:pt x="1817369" y="35560"/>
                  </a:moveTo>
                  <a:lnTo>
                    <a:pt x="1672589" y="35560"/>
                  </a:lnTo>
                  <a:lnTo>
                    <a:pt x="1672589" y="0"/>
                  </a:lnTo>
                  <a:lnTo>
                    <a:pt x="1817369" y="0"/>
                  </a:lnTo>
                  <a:lnTo>
                    <a:pt x="1817369" y="35560"/>
                  </a:lnTo>
                  <a:close/>
                  <a:moveTo>
                    <a:pt x="1529079" y="35560"/>
                  </a:moveTo>
                  <a:lnTo>
                    <a:pt x="1384299" y="35560"/>
                  </a:lnTo>
                  <a:lnTo>
                    <a:pt x="1384299" y="0"/>
                  </a:lnTo>
                  <a:lnTo>
                    <a:pt x="1529080" y="0"/>
                  </a:lnTo>
                  <a:lnTo>
                    <a:pt x="1529080" y="35560"/>
                  </a:lnTo>
                  <a:close/>
                  <a:moveTo>
                    <a:pt x="1240789" y="35560"/>
                  </a:moveTo>
                  <a:lnTo>
                    <a:pt x="1096010" y="35560"/>
                  </a:lnTo>
                  <a:lnTo>
                    <a:pt x="1096010" y="0"/>
                  </a:lnTo>
                  <a:lnTo>
                    <a:pt x="1240790" y="0"/>
                  </a:lnTo>
                  <a:lnTo>
                    <a:pt x="1240790" y="35560"/>
                  </a:lnTo>
                  <a:close/>
                  <a:moveTo>
                    <a:pt x="952499" y="35560"/>
                  </a:moveTo>
                  <a:lnTo>
                    <a:pt x="807720" y="35560"/>
                  </a:lnTo>
                  <a:lnTo>
                    <a:pt x="807720" y="0"/>
                  </a:lnTo>
                  <a:lnTo>
                    <a:pt x="952500" y="0"/>
                  </a:lnTo>
                  <a:lnTo>
                    <a:pt x="952500" y="35560"/>
                  </a:lnTo>
                  <a:close/>
                  <a:moveTo>
                    <a:pt x="664209" y="35560"/>
                  </a:moveTo>
                  <a:lnTo>
                    <a:pt x="519430" y="35560"/>
                  </a:lnTo>
                  <a:lnTo>
                    <a:pt x="519430" y="0"/>
                  </a:lnTo>
                  <a:lnTo>
                    <a:pt x="664210" y="0"/>
                  </a:lnTo>
                  <a:lnTo>
                    <a:pt x="664210" y="35560"/>
                  </a:lnTo>
                  <a:close/>
                  <a:moveTo>
                    <a:pt x="375919" y="35560"/>
                  </a:moveTo>
                  <a:lnTo>
                    <a:pt x="231140" y="35560"/>
                  </a:lnTo>
                  <a:lnTo>
                    <a:pt x="231140" y="0"/>
                  </a:lnTo>
                  <a:lnTo>
                    <a:pt x="375920" y="0"/>
                  </a:lnTo>
                  <a:lnTo>
                    <a:pt x="375920" y="35560"/>
                  </a:lnTo>
                  <a:close/>
                </a:path>
              </a:pathLst>
            </a:custGeom>
            <a:solidFill>
              <a:srgbClr val="4D6FCF"/>
            </a:solidFill>
          </p:spPr>
          <p:txBody>
            <a:bodyPr/>
            <a:lstStyle/>
            <a:p>
              <a:endParaRPr lang="uk-UA"/>
            </a:p>
          </p:txBody>
        </p:sp>
      </p:grpSp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080" y="356283"/>
            <a:ext cx="5194751" cy="522676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/>
          <a:srcRect r="7503"/>
          <a:stretch>
            <a:fillRect/>
          </a:stretch>
        </p:blipFill>
        <p:spPr>
          <a:xfrm>
            <a:off x="6650655" y="3943032"/>
            <a:ext cx="5617945" cy="564216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705747" y="2370642"/>
            <a:ext cx="5426171" cy="5471847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6490146" y="701804"/>
            <a:ext cx="974045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Інституційний аудит 2025</a:t>
            </a:r>
            <a:endParaRPr lang="ru-RU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040410" y="-843607"/>
            <a:ext cx="3744615" cy="3744615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0" cap="sq">
              <a:solidFill>
                <a:srgbClr val="2855BF">
                  <a:alpha val="19608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uk-UA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-5333340">
            <a:off x="16759016" y="4225418"/>
            <a:ext cx="3358533" cy="3358533"/>
          </a:xfrm>
          <a:custGeom>
            <a:avLst/>
            <a:gdLst/>
            <a:ahLst/>
            <a:cxnLst/>
            <a:rect l="l" t="t" r="r" b="b"/>
            <a:pathLst>
              <a:path w="3358533" h="3358533">
                <a:moveTo>
                  <a:pt x="0" y="0"/>
                </a:moveTo>
                <a:lnTo>
                  <a:pt x="3358533" y="0"/>
                </a:lnTo>
                <a:lnTo>
                  <a:pt x="3358533" y="3358533"/>
                </a:lnTo>
                <a:lnTo>
                  <a:pt x="0" y="33585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6" name="Freeform 6"/>
          <p:cNvSpPr/>
          <p:nvPr/>
        </p:nvSpPr>
        <p:spPr>
          <a:xfrm rot="-5333340">
            <a:off x="14611218" y="7142746"/>
            <a:ext cx="4231108" cy="4231108"/>
          </a:xfrm>
          <a:custGeom>
            <a:avLst/>
            <a:gdLst/>
            <a:ahLst/>
            <a:cxnLst/>
            <a:rect l="l" t="t" r="r" b="b"/>
            <a:pathLst>
              <a:path w="4231108" h="4231108">
                <a:moveTo>
                  <a:pt x="0" y="0"/>
                </a:moveTo>
                <a:lnTo>
                  <a:pt x="4231108" y="0"/>
                </a:lnTo>
                <a:lnTo>
                  <a:pt x="4231108" y="4231108"/>
                </a:lnTo>
                <a:lnTo>
                  <a:pt x="0" y="42311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7" name="Group 7"/>
          <p:cNvGrpSpPr/>
          <p:nvPr/>
        </p:nvGrpSpPr>
        <p:grpSpPr>
          <a:xfrm>
            <a:off x="-1550782" y="743039"/>
            <a:ext cx="3101563" cy="3101563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0" cap="sq">
              <a:solidFill>
                <a:srgbClr val="FBB111">
                  <a:alpha val="19608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271837" y="4170414"/>
            <a:ext cx="6116586" cy="6116586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6350000" y="6026150"/>
                  </a:moveTo>
                  <a:cubicBezTo>
                    <a:pt x="6350000" y="6205220"/>
                    <a:pt x="6205220" y="6350000"/>
                    <a:pt x="6026150" y="6350000"/>
                  </a:cubicBezTo>
                  <a:lnTo>
                    <a:pt x="323850" y="6350000"/>
                  </a:lnTo>
                  <a:cubicBezTo>
                    <a:pt x="144780" y="6350000"/>
                    <a:pt x="0" y="6205220"/>
                    <a:pt x="0" y="6026150"/>
                  </a:cubicBezTo>
                  <a:lnTo>
                    <a:pt x="0" y="323850"/>
                  </a:lnTo>
                  <a:cubicBezTo>
                    <a:pt x="0" y="144780"/>
                    <a:pt x="144780" y="0"/>
                    <a:pt x="323850" y="0"/>
                  </a:cubicBezTo>
                  <a:lnTo>
                    <a:pt x="6026150" y="0"/>
                  </a:lnTo>
                  <a:cubicBezTo>
                    <a:pt x="6205220" y="0"/>
                    <a:pt x="6350000" y="144780"/>
                    <a:pt x="6350000" y="323850"/>
                  </a:cubicBezTo>
                  <a:lnTo>
                    <a:pt x="6350000" y="60261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172720" y="173990"/>
              <a:ext cx="6004560" cy="6003290"/>
            </a:xfrm>
            <a:custGeom>
              <a:avLst/>
              <a:gdLst/>
              <a:ahLst/>
              <a:cxnLst/>
              <a:rect l="l" t="t" r="r" b="b"/>
              <a:pathLst>
                <a:path w="6004560" h="6003290">
                  <a:moveTo>
                    <a:pt x="5773420" y="6003290"/>
                  </a:moveTo>
                  <a:lnTo>
                    <a:pt x="5628640" y="6003290"/>
                  </a:lnTo>
                  <a:lnTo>
                    <a:pt x="5628640" y="5967730"/>
                  </a:lnTo>
                  <a:lnTo>
                    <a:pt x="5773420" y="5967730"/>
                  </a:lnTo>
                  <a:lnTo>
                    <a:pt x="5773420" y="6003290"/>
                  </a:lnTo>
                  <a:close/>
                  <a:moveTo>
                    <a:pt x="5485130" y="6003290"/>
                  </a:moveTo>
                  <a:lnTo>
                    <a:pt x="5340350" y="6003290"/>
                  </a:lnTo>
                  <a:lnTo>
                    <a:pt x="5340350" y="5967730"/>
                  </a:lnTo>
                  <a:lnTo>
                    <a:pt x="5485130" y="5967730"/>
                  </a:lnTo>
                  <a:lnTo>
                    <a:pt x="5485130" y="6003290"/>
                  </a:lnTo>
                  <a:close/>
                  <a:moveTo>
                    <a:pt x="5196840" y="6003290"/>
                  </a:moveTo>
                  <a:lnTo>
                    <a:pt x="5052060" y="6003290"/>
                  </a:lnTo>
                  <a:lnTo>
                    <a:pt x="5052060" y="5967730"/>
                  </a:lnTo>
                  <a:lnTo>
                    <a:pt x="5196840" y="5967730"/>
                  </a:lnTo>
                  <a:lnTo>
                    <a:pt x="5196840" y="6003290"/>
                  </a:lnTo>
                  <a:close/>
                  <a:moveTo>
                    <a:pt x="4908550" y="6003290"/>
                  </a:moveTo>
                  <a:lnTo>
                    <a:pt x="4763770" y="6003290"/>
                  </a:lnTo>
                  <a:lnTo>
                    <a:pt x="4763770" y="5967730"/>
                  </a:lnTo>
                  <a:lnTo>
                    <a:pt x="4908550" y="5967730"/>
                  </a:lnTo>
                  <a:lnTo>
                    <a:pt x="4908550" y="6003290"/>
                  </a:lnTo>
                  <a:close/>
                  <a:moveTo>
                    <a:pt x="4620260" y="6003290"/>
                  </a:moveTo>
                  <a:lnTo>
                    <a:pt x="4475480" y="6003290"/>
                  </a:lnTo>
                  <a:lnTo>
                    <a:pt x="4475480" y="5967730"/>
                  </a:lnTo>
                  <a:lnTo>
                    <a:pt x="4620260" y="5967730"/>
                  </a:lnTo>
                  <a:lnTo>
                    <a:pt x="4620260" y="6003290"/>
                  </a:lnTo>
                  <a:close/>
                  <a:moveTo>
                    <a:pt x="4331969" y="6003290"/>
                  </a:moveTo>
                  <a:lnTo>
                    <a:pt x="4187189" y="6003290"/>
                  </a:lnTo>
                  <a:lnTo>
                    <a:pt x="4187189" y="5967730"/>
                  </a:lnTo>
                  <a:lnTo>
                    <a:pt x="4331969" y="5967730"/>
                  </a:lnTo>
                  <a:lnTo>
                    <a:pt x="4331969" y="6003290"/>
                  </a:lnTo>
                  <a:close/>
                  <a:moveTo>
                    <a:pt x="4043679" y="6003290"/>
                  </a:moveTo>
                  <a:lnTo>
                    <a:pt x="3898899" y="6003290"/>
                  </a:lnTo>
                  <a:lnTo>
                    <a:pt x="3898899" y="5967730"/>
                  </a:lnTo>
                  <a:lnTo>
                    <a:pt x="4043680" y="5967730"/>
                  </a:lnTo>
                  <a:lnTo>
                    <a:pt x="4043680" y="6003290"/>
                  </a:lnTo>
                  <a:close/>
                  <a:moveTo>
                    <a:pt x="3755389" y="6003290"/>
                  </a:moveTo>
                  <a:lnTo>
                    <a:pt x="3610609" y="6003290"/>
                  </a:lnTo>
                  <a:lnTo>
                    <a:pt x="3610609" y="5967730"/>
                  </a:lnTo>
                  <a:lnTo>
                    <a:pt x="3755389" y="5967730"/>
                  </a:lnTo>
                  <a:lnTo>
                    <a:pt x="3755389" y="6003290"/>
                  </a:lnTo>
                  <a:close/>
                  <a:moveTo>
                    <a:pt x="3467099" y="6003290"/>
                  </a:moveTo>
                  <a:lnTo>
                    <a:pt x="3322319" y="6003290"/>
                  </a:lnTo>
                  <a:lnTo>
                    <a:pt x="3322319" y="5967730"/>
                  </a:lnTo>
                  <a:lnTo>
                    <a:pt x="3467099" y="5967730"/>
                  </a:lnTo>
                  <a:lnTo>
                    <a:pt x="3467099" y="6003290"/>
                  </a:lnTo>
                  <a:close/>
                  <a:moveTo>
                    <a:pt x="3178809" y="6003290"/>
                  </a:moveTo>
                  <a:lnTo>
                    <a:pt x="3034029" y="6003290"/>
                  </a:lnTo>
                  <a:lnTo>
                    <a:pt x="3034029" y="5967730"/>
                  </a:lnTo>
                  <a:lnTo>
                    <a:pt x="3178809" y="5967730"/>
                  </a:lnTo>
                  <a:lnTo>
                    <a:pt x="3178809" y="6003290"/>
                  </a:lnTo>
                  <a:close/>
                  <a:moveTo>
                    <a:pt x="2890519" y="6003290"/>
                  </a:moveTo>
                  <a:lnTo>
                    <a:pt x="2745739" y="6003290"/>
                  </a:lnTo>
                  <a:lnTo>
                    <a:pt x="2745739" y="5967730"/>
                  </a:lnTo>
                  <a:lnTo>
                    <a:pt x="2890519" y="5967730"/>
                  </a:lnTo>
                  <a:lnTo>
                    <a:pt x="2890519" y="6003290"/>
                  </a:lnTo>
                  <a:close/>
                  <a:moveTo>
                    <a:pt x="2602229" y="6003290"/>
                  </a:moveTo>
                  <a:lnTo>
                    <a:pt x="2457449" y="6003290"/>
                  </a:lnTo>
                  <a:lnTo>
                    <a:pt x="2457449" y="5967730"/>
                  </a:lnTo>
                  <a:lnTo>
                    <a:pt x="2602229" y="5967730"/>
                  </a:lnTo>
                  <a:lnTo>
                    <a:pt x="2602229" y="6003290"/>
                  </a:lnTo>
                  <a:close/>
                  <a:moveTo>
                    <a:pt x="2313939" y="6003290"/>
                  </a:moveTo>
                  <a:lnTo>
                    <a:pt x="2169159" y="6003290"/>
                  </a:lnTo>
                  <a:lnTo>
                    <a:pt x="2169159" y="5967730"/>
                  </a:lnTo>
                  <a:lnTo>
                    <a:pt x="2313939" y="5967730"/>
                  </a:lnTo>
                  <a:lnTo>
                    <a:pt x="2313939" y="6003290"/>
                  </a:lnTo>
                  <a:close/>
                  <a:moveTo>
                    <a:pt x="2025649" y="6003290"/>
                  </a:moveTo>
                  <a:lnTo>
                    <a:pt x="1880869" y="6003290"/>
                  </a:lnTo>
                  <a:lnTo>
                    <a:pt x="1880869" y="5967730"/>
                  </a:lnTo>
                  <a:lnTo>
                    <a:pt x="2025649" y="5967730"/>
                  </a:lnTo>
                  <a:lnTo>
                    <a:pt x="2025649" y="6003290"/>
                  </a:lnTo>
                  <a:close/>
                  <a:moveTo>
                    <a:pt x="1737359" y="6003290"/>
                  </a:moveTo>
                  <a:lnTo>
                    <a:pt x="1592580" y="6003290"/>
                  </a:lnTo>
                  <a:lnTo>
                    <a:pt x="1592580" y="5967730"/>
                  </a:lnTo>
                  <a:lnTo>
                    <a:pt x="1737360" y="5967730"/>
                  </a:lnTo>
                  <a:lnTo>
                    <a:pt x="1737360" y="6003290"/>
                  </a:lnTo>
                  <a:close/>
                  <a:moveTo>
                    <a:pt x="1449069" y="6003290"/>
                  </a:moveTo>
                  <a:lnTo>
                    <a:pt x="1304289" y="6003290"/>
                  </a:lnTo>
                  <a:lnTo>
                    <a:pt x="1304289" y="5967730"/>
                  </a:lnTo>
                  <a:lnTo>
                    <a:pt x="1449069" y="5967730"/>
                  </a:lnTo>
                  <a:lnTo>
                    <a:pt x="1449069" y="6003290"/>
                  </a:lnTo>
                  <a:close/>
                  <a:moveTo>
                    <a:pt x="1159509" y="6003290"/>
                  </a:moveTo>
                  <a:lnTo>
                    <a:pt x="1016000" y="6003290"/>
                  </a:lnTo>
                  <a:lnTo>
                    <a:pt x="1016000" y="5967730"/>
                  </a:lnTo>
                  <a:lnTo>
                    <a:pt x="1160780" y="5967730"/>
                  </a:lnTo>
                  <a:lnTo>
                    <a:pt x="1159510" y="6003290"/>
                  </a:lnTo>
                  <a:close/>
                  <a:moveTo>
                    <a:pt x="871219" y="6003290"/>
                  </a:moveTo>
                  <a:lnTo>
                    <a:pt x="727710" y="6003290"/>
                  </a:lnTo>
                  <a:lnTo>
                    <a:pt x="727710" y="5967730"/>
                  </a:lnTo>
                  <a:lnTo>
                    <a:pt x="872490" y="5967730"/>
                  </a:lnTo>
                  <a:lnTo>
                    <a:pt x="871220" y="6003290"/>
                  </a:lnTo>
                  <a:close/>
                  <a:moveTo>
                    <a:pt x="582929" y="6003290"/>
                  </a:moveTo>
                  <a:lnTo>
                    <a:pt x="439420" y="6003290"/>
                  </a:lnTo>
                  <a:lnTo>
                    <a:pt x="439420" y="5967730"/>
                  </a:lnTo>
                  <a:lnTo>
                    <a:pt x="584200" y="5967730"/>
                  </a:lnTo>
                  <a:lnTo>
                    <a:pt x="582930" y="6003290"/>
                  </a:lnTo>
                  <a:close/>
                  <a:moveTo>
                    <a:pt x="294639" y="6003290"/>
                  </a:moveTo>
                  <a:lnTo>
                    <a:pt x="151130" y="6003290"/>
                  </a:lnTo>
                  <a:lnTo>
                    <a:pt x="151130" y="5967730"/>
                  </a:lnTo>
                  <a:lnTo>
                    <a:pt x="295910" y="5967730"/>
                  </a:lnTo>
                  <a:lnTo>
                    <a:pt x="294640" y="6003290"/>
                  </a:lnTo>
                  <a:close/>
                  <a:moveTo>
                    <a:pt x="5923280" y="5985510"/>
                  </a:moveTo>
                  <a:lnTo>
                    <a:pt x="5906770" y="5953760"/>
                  </a:lnTo>
                  <a:cubicBezTo>
                    <a:pt x="5944870" y="5933440"/>
                    <a:pt x="5967730" y="5895340"/>
                    <a:pt x="5967730" y="5852160"/>
                  </a:cubicBezTo>
                  <a:lnTo>
                    <a:pt x="6003290" y="5852160"/>
                  </a:lnTo>
                  <a:cubicBezTo>
                    <a:pt x="6004560" y="5908040"/>
                    <a:pt x="5972810" y="5960110"/>
                    <a:pt x="5923280" y="5985510"/>
                  </a:cubicBezTo>
                  <a:close/>
                  <a:moveTo>
                    <a:pt x="17780" y="5922010"/>
                  </a:moveTo>
                  <a:cubicBezTo>
                    <a:pt x="6350" y="5900420"/>
                    <a:pt x="1270" y="5876290"/>
                    <a:pt x="1270" y="5852160"/>
                  </a:cubicBezTo>
                  <a:lnTo>
                    <a:pt x="1270" y="5770880"/>
                  </a:lnTo>
                  <a:lnTo>
                    <a:pt x="36830" y="5770880"/>
                  </a:lnTo>
                  <a:lnTo>
                    <a:pt x="36830" y="5852160"/>
                  </a:lnTo>
                  <a:cubicBezTo>
                    <a:pt x="36830" y="5871210"/>
                    <a:pt x="40640" y="5888990"/>
                    <a:pt x="49530" y="5905500"/>
                  </a:cubicBezTo>
                  <a:lnTo>
                    <a:pt x="17780" y="5922010"/>
                  </a:lnTo>
                  <a:close/>
                  <a:moveTo>
                    <a:pt x="6004560" y="5708650"/>
                  </a:moveTo>
                  <a:lnTo>
                    <a:pt x="5969000" y="5708650"/>
                  </a:lnTo>
                  <a:lnTo>
                    <a:pt x="5969000" y="5563870"/>
                  </a:lnTo>
                  <a:lnTo>
                    <a:pt x="6004560" y="5563870"/>
                  </a:lnTo>
                  <a:lnTo>
                    <a:pt x="6004560" y="5708650"/>
                  </a:lnTo>
                  <a:close/>
                  <a:moveTo>
                    <a:pt x="36830" y="5627370"/>
                  </a:moveTo>
                  <a:lnTo>
                    <a:pt x="1270" y="5627370"/>
                  </a:lnTo>
                  <a:lnTo>
                    <a:pt x="1270" y="5482590"/>
                  </a:lnTo>
                  <a:lnTo>
                    <a:pt x="36830" y="5482590"/>
                  </a:lnTo>
                  <a:lnTo>
                    <a:pt x="36830" y="5627370"/>
                  </a:lnTo>
                  <a:close/>
                  <a:moveTo>
                    <a:pt x="6004560" y="5420360"/>
                  </a:moveTo>
                  <a:lnTo>
                    <a:pt x="5969000" y="5420360"/>
                  </a:lnTo>
                  <a:lnTo>
                    <a:pt x="5969000" y="5275580"/>
                  </a:lnTo>
                  <a:lnTo>
                    <a:pt x="6004560" y="5275580"/>
                  </a:lnTo>
                  <a:lnTo>
                    <a:pt x="6004560" y="5420360"/>
                  </a:lnTo>
                  <a:close/>
                  <a:moveTo>
                    <a:pt x="36830" y="5339080"/>
                  </a:moveTo>
                  <a:lnTo>
                    <a:pt x="1270" y="5339080"/>
                  </a:lnTo>
                  <a:lnTo>
                    <a:pt x="1270" y="5194301"/>
                  </a:lnTo>
                  <a:lnTo>
                    <a:pt x="36830" y="5194301"/>
                  </a:lnTo>
                  <a:lnTo>
                    <a:pt x="36830" y="5339080"/>
                  </a:lnTo>
                  <a:close/>
                  <a:moveTo>
                    <a:pt x="6004560" y="5132071"/>
                  </a:moveTo>
                  <a:lnTo>
                    <a:pt x="5969000" y="5132071"/>
                  </a:lnTo>
                  <a:lnTo>
                    <a:pt x="5969000" y="4987291"/>
                  </a:lnTo>
                  <a:lnTo>
                    <a:pt x="6004560" y="4987291"/>
                  </a:lnTo>
                  <a:lnTo>
                    <a:pt x="6004560" y="5132071"/>
                  </a:lnTo>
                  <a:close/>
                  <a:moveTo>
                    <a:pt x="36830" y="5050791"/>
                  </a:moveTo>
                  <a:lnTo>
                    <a:pt x="1270" y="5050791"/>
                  </a:lnTo>
                  <a:lnTo>
                    <a:pt x="1270" y="4906010"/>
                  </a:lnTo>
                  <a:lnTo>
                    <a:pt x="36830" y="4906010"/>
                  </a:lnTo>
                  <a:lnTo>
                    <a:pt x="36830" y="5050790"/>
                  </a:lnTo>
                  <a:close/>
                  <a:moveTo>
                    <a:pt x="6004560" y="4843781"/>
                  </a:moveTo>
                  <a:lnTo>
                    <a:pt x="5969000" y="4843781"/>
                  </a:lnTo>
                  <a:lnTo>
                    <a:pt x="5969000" y="4699001"/>
                  </a:lnTo>
                  <a:lnTo>
                    <a:pt x="6004560" y="4699001"/>
                  </a:lnTo>
                  <a:lnTo>
                    <a:pt x="6004560" y="4843781"/>
                  </a:lnTo>
                  <a:close/>
                  <a:moveTo>
                    <a:pt x="36830" y="4762501"/>
                  </a:moveTo>
                  <a:lnTo>
                    <a:pt x="1270" y="4762501"/>
                  </a:lnTo>
                  <a:lnTo>
                    <a:pt x="1270" y="4617721"/>
                  </a:lnTo>
                  <a:lnTo>
                    <a:pt x="36830" y="4617721"/>
                  </a:lnTo>
                  <a:lnTo>
                    <a:pt x="36830" y="4762501"/>
                  </a:lnTo>
                  <a:close/>
                  <a:moveTo>
                    <a:pt x="6004560" y="4555491"/>
                  </a:moveTo>
                  <a:lnTo>
                    <a:pt x="5969000" y="4555491"/>
                  </a:lnTo>
                  <a:lnTo>
                    <a:pt x="5969000" y="4410710"/>
                  </a:lnTo>
                  <a:lnTo>
                    <a:pt x="6004560" y="4410710"/>
                  </a:lnTo>
                  <a:lnTo>
                    <a:pt x="6004560" y="4555490"/>
                  </a:lnTo>
                  <a:close/>
                  <a:moveTo>
                    <a:pt x="36830" y="4474210"/>
                  </a:moveTo>
                  <a:lnTo>
                    <a:pt x="1270" y="4474210"/>
                  </a:lnTo>
                  <a:lnTo>
                    <a:pt x="1270" y="4329430"/>
                  </a:lnTo>
                  <a:lnTo>
                    <a:pt x="36830" y="4329430"/>
                  </a:lnTo>
                  <a:lnTo>
                    <a:pt x="36830" y="4474210"/>
                  </a:lnTo>
                  <a:close/>
                  <a:moveTo>
                    <a:pt x="6004560" y="4267200"/>
                  </a:moveTo>
                  <a:lnTo>
                    <a:pt x="5969000" y="4267200"/>
                  </a:lnTo>
                  <a:lnTo>
                    <a:pt x="5969000" y="4122420"/>
                  </a:lnTo>
                  <a:lnTo>
                    <a:pt x="6004560" y="4122420"/>
                  </a:lnTo>
                  <a:lnTo>
                    <a:pt x="6004560" y="4267200"/>
                  </a:lnTo>
                  <a:close/>
                  <a:moveTo>
                    <a:pt x="36830" y="4185920"/>
                  </a:moveTo>
                  <a:lnTo>
                    <a:pt x="1270" y="4185920"/>
                  </a:lnTo>
                  <a:lnTo>
                    <a:pt x="1270" y="4041140"/>
                  </a:lnTo>
                  <a:lnTo>
                    <a:pt x="36830" y="4041140"/>
                  </a:lnTo>
                  <a:lnTo>
                    <a:pt x="36830" y="4185920"/>
                  </a:lnTo>
                  <a:close/>
                  <a:moveTo>
                    <a:pt x="6004560" y="3978910"/>
                  </a:moveTo>
                  <a:lnTo>
                    <a:pt x="5969000" y="3978910"/>
                  </a:lnTo>
                  <a:lnTo>
                    <a:pt x="5969000" y="3834130"/>
                  </a:lnTo>
                  <a:lnTo>
                    <a:pt x="6004560" y="3834130"/>
                  </a:lnTo>
                  <a:lnTo>
                    <a:pt x="6004560" y="3978910"/>
                  </a:lnTo>
                  <a:close/>
                  <a:moveTo>
                    <a:pt x="36830" y="3897630"/>
                  </a:moveTo>
                  <a:lnTo>
                    <a:pt x="1270" y="3897630"/>
                  </a:lnTo>
                  <a:lnTo>
                    <a:pt x="1270" y="3752850"/>
                  </a:lnTo>
                  <a:lnTo>
                    <a:pt x="36830" y="3752850"/>
                  </a:lnTo>
                  <a:lnTo>
                    <a:pt x="36830" y="3897630"/>
                  </a:lnTo>
                  <a:close/>
                  <a:moveTo>
                    <a:pt x="6004560" y="3690620"/>
                  </a:moveTo>
                  <a:lnTo>
                    <a:pt x="5969000" y="3690620"/>
                  </a:lnTo>
                  <a:lnTo>
                    <a:pt x="5969000" y="3545840"/>
                  </a:lnTo>
                  <a:lnTo>
                    <a:pt x="6004560" y="3545840"/>
                  </a:lnTo>
                  <a:lnTo>
                    <a:pt x="6004560" y="3690620"/>
                  </a:lnTo>
                  <a:close/>
                  <a:moveTo>
                    <a:pt x="36830" y="3609340"/>
                  </a:moveTo>
                  <a:lnTo>
                    <a:pt x="1270" y="3609340"/>
                  </a:lnTo>
                  <a:lnTo>
                    <a:pt x="1270" y="3464560"/>
                  </a:lnTo>
                  <a:lnTo>
                    <a:pt x="36830" y="3464560"/>
                  </a:lnTo>
                  <a:lnTo>
                    <a:pt x="36830" y="3609340"/>
                  </a:lnTo>
                  <a:close/>
                  <a:moveTo>
                    <a:pt x="6004560" y="3401060"/>
                  </a:moveTo>
                  <a:lnTo>
                    <a:pt x="5969000" y="3401060"/>
                  </a:lnTo>
                  <a:lnTo>
                    <a:pt x="5969000" y="3256280"/>
                  </a:lnTo>
                  <a:lnTo>
                    <a:pt x="6004560" y="3256280"/>
                  </a:lnTo>
                  <a:lnTo>
                    <a:pt x="6004560" y="3401060"/>
                  </a:lnTo>
                  <a:close/>
                  <a:moveTo>
                    <a:pt x="36830" y="3321051"/>
                  </a:moveTo>
                  <a:lnTo>
                    <a:pt x="1270" y="3321051"/>
                  </a:lnTo>
                  <a:lnTo>
                    <a:pt x="1270" y="3176271"/>
                  </a:lnTo>
                  <a:lnTo>
                    <a:pt x="36830" y="3176271"/>
                  </a:lnTo>
                  <a:lnTo>
                    <a:pt x="36830" y="3321051"/>
                  </a:lnTo>
                  <a:close/>
                  <a:moveTo>
                    <a:pt x="6004560" y="3112771"/>
                  </a:moveTo>
                  <a:lnTo>
                    <a:pt x="5969000" y="3112771"/>
                  </a:lnTo>
                  <a:lnTo>
                    <a:pt x="5969000" y="2967991"/>
                  </a:lnTo>
                  <a:lnTo>
                    <a:pt x="6004560" y="2967991"/>
                  </a:lnTo>
                  <a:lnTo>
                    <a:pt x="6004560" y="3112771"/>
                  </a:lnTo>
                  <a:close/>
                  <a:moveTo>
                    <a:pt x="36830" y="3032761"/>
                  </a:moveTo>
                  <a:lnTo>
                    <a:pt x="1270" y="3032761"/>
                  </a:lnTo>
                  <a:lnTo>
                    <a:pt x="1270" y="2887981"/>
                  </a:lnTo>
                  <a:lnTo>
                    <a:pt x="36830" y="2887981"/>
                  </a:lnTo>
                  <a:lnTo>
                    <a:pt x="36830" y="3032761"/>
                  </a:lnTo>
                  <a:close/>
                  <a:moveTo>
                    <a:pt x="6004560" y="2824481"/>
                  </a:moveTo>
                  <a:lnTo>
                    <a:pt x="5969000" y="2824481"/>
                  </a:lnTo>
                  <a:lnTo>
                    <a:pt x="5969000" y="2679701"/>
                  </a:lnTo>
                  <a:lnTo>
                    <a:pt x="6004560" y="2679701"/>
                  </a:lnTo>
                  <a:lnTo>
                    <a:pt x="6004560" y="2824481"/>
                  </a:lnTo>
                  <a:close/>
                  <a:moveTo>
                    <a:pt x="36830" y="2744471"/>
                  </a:moveTo>
                  <a:lnTo>
                    <a:pt x="1270" y="2744471"/>
                  </a:lnTo>
                  <a:lnTo>
                    <a:pt x="1270" y="2599691"/>
                  </a:lnTo>
                  <a:lnTo>
                    <a:pt x="36830" y="2599691"/>
                  </a:lnTo>
                  <a:lnTo>
                    <a:pt x="36830" y="2744471"/>
                  </a:lnTo>
                  <a:close/>
                  <a:moveTo>
                    <a:pt x="6004560" y="2536191"/>
                  </a:moveTo>
                  <a:lnTo>
                    <a:pt x="5969000" y="2536191"/>
                  </a:lnTo>
                  <a:lnTo>
                    <a:pt x="5969000" y="2391410"/>
                  </a:lnTo>
                  <a:lnTo>
                    <a:pt x="6004560" y="2391410"/>
                  </a:lnTo>
                  <a:lnTo>
                    <a:pt x="6004560" y="2536190"/>
                  </a:lnTo>
                  <a:close/>
                  <a:moveTo>
                    <a:pt x="36830" y="2456181"/>
                  </a:moveTo>
                  <a:lnTo>
                    <a:pt x="1270" y="2456181"/>
                  </a:lnTo>
                  <a:lnTo>
                    <a:pt x="1270" y="2311401"/>
                  </a:lnTo>
                  <a:lnTo>
                    <a:pt x="36830" y="2311401"/>
                  </a:lnTo>
                  <a:lnTo>
                    <a:pt x="36830" y="2456181"/>
                  </a:lnTo>
                  <a:close/>
                  <a:moveTo>
                    <a:pt x="6004560" y="2247901"/>
                  </a:moveTo>
                  <a:lnTo>
                    <a:pt x="5969000" y="2247901"/>
                  </a:lnTo>
                  <a:lnTo>
                    <a:pt x="5969000" y="2103121"/>
                  </a:lnTo>
                  <a:lnTo>
                    <a:pt x="6004560" y="2103121"/>
                  </a:lnTo>
                  <a:lnTo>
                    <a:pt x="6004560" y="2247901"/>
                  </a:lnTo>
                  <a:close/>
                  <a:moveTo>
                    <a:pt x="36830" y="2167891"/>
                  </a:moveTo>
                  <a:lnTo>
                    <a:pt x="1270" y="2167891"/>
                  </a:lnTo>
                  <a:lnTo>
                    <a:pt x="1270" y="2023110"/>
                  </a:lnTo>
                  <a:lnTo>
                    <a:pt x="36830" y="2023110"/>
                  </a:lnTo>
                  <a:lnTo>
                    <a:pt x="36830" y="2167890"/>
                  </a:lnTo>
                  <a:close/>
                  <a:moveTo>
                    <a:pt x="6004560" y="1959610"/>
                  </a:moveTo>
                  <a:lnTo>
                    <a:pt x="5969000" y="1959610"/>
                  </a:lnTo>
                  <a:lnTo>
                    <a:pt x="5969000" y="1814830"/>
                  </a:lnTo>
                  <a:lnTo>
                    <a:pt x="6004560" y="1814830"/>
                  </a:lnTo>
                  <a:lnTo>
                    <a:pt x="6004560" y="1959610"/>
                  </a:lnTo>
                  <a:close/>
                  <a:moveTo>
                    <a:pt x="36830" y="1879600"/>
                  </a:moveTo>
                  <a:lnTo>
                    <a:pt x="1270" y="1879600"/>
                  </a:lnTo>
                  <a:lnTo>
                    <a:pt x="1270" y="1734820"/>
                  </a:lnTo>
                  <a:lnTo>
                    <a:pt x="36830" y="1734820"/>
                  </a:lnTo>
                  <a:lnTo>
                    <a:pt x="36830" y="1879600"/>
                  </a:lnTo>
                  <a:close/>
                  <a:moveTo>
                    <a:pt x="6004560" y="1671320"/>
                  </a:moveTo>
                  <a:lnTo>
                    <a:pt x="5969000" y="1671320"/>
                  </a:lnTo>
                  <a:lnTo>
                    <a:pt x="5969000" y="1527810"/>
                  </a:lnTo>
                  <a:lnTo>
                    <a:pt x="6004560" y="1527810"/>
                  </a:lnTo>
                  <a:lnTo>
                    <a:pt x="6004560" y="1671320"/>
                  </a:lnTo>
                  <a:close/>
                  <a:moveTo>
                    <a:pt x="36830" y="1591310"/>
                  </a:moveTo>
                  <a:lnTo>
                    <a:pt x="1270" y="1591310"/>
                  </a:lnTo>
                  <a:lnTo>
                    <a:pt x="1270" y="1446530"/>
                  </a:lnTo>
                  <a:lnTo>
                    <a:pt x="36830" y="1446530"/>
                  </a:lnTo>
                  <a:lnTo>
                    <a:pt x="36830" y="1591310"/>
                  </a:lnTo>
                  <a:close/>
                  <a:moveTo>
                    <a:pt x="6004560" y="1383030"/>
                  </a:moveTo>
                  <a:lnTo>
                    <a:pt x="5969000" y="1383030"/>
                  </a:lnTo>
                  <a:lnTo>
                    <a:pt x="5969000" y="1238250"/>
                  </a:lnTo>
                  <a:lnTo>
                    <a:pt x="6004560" y="1238250"/>
                  </a:lnTo>
                  <a:lnTo>
                    <a:pt x="6004560" y="1383030"/>
                  </a:lnTo>
                  <a:close/>
                  <a:moveTo>
                    <a:pt x="36830" y="1303020"/>
                  </a:moveTo>
                  <a:lnTo>
                    <a:pt x="1270" y="1303020"/>
                  </a:lnTo>
                  <a:lnTo>
                    <a:pt x="1270" y="1158240"/>
                  </a:lnTo>
                  <a:lnTo>
                    <a:pt x="36830" y="1158240"/>
                  </a:lnTo>
                  <a:lnTo>
                    <a:pt x="36830" y="1303020"/>
                  </a:lnTo>
                  <a:close/>
                  <a:moveTo>
                    <a:pt x="6004560" y="1094740"/>
                  </a:moveTo>
                  <a:lnTo>
                    <a:pt x="5969000" y="1094740"/>
                  </a:lnTo>
                  <a:lnTo>
                    <a:pt x="5969000" y="951230"/>
                  </a:lnTo>
                  <a:lnTo>
                    <a:pt x="6004560" y="951230"/>
                  </a:lnTo>
                  <a:lnTo>
                    <a:pt x="6004560" y="1094740"/>
                  </a:lnTo>
                  <a:close/>
                  <a:moveTo>
                    <a:pt x="36830" y="1014730"/>
                  </a:moveTo>
                  <a:lnTo>
                    <a:pt x="1270" y="1014730"/>
                  </a:lnTo>
                  <a:lnTo>
                    <a:pt x="1270" y="869950"/>
                  </a:lnTo>
                  <a:lnTo>
                    <a:pt x="36830" y="869950"/>
                  </a:lnTo>
                  <a:lnTo>
                    <a:pt x="36830" y="1014730"/>
                  </a:lnTo>
                  <a:close/>
                  <a:moveTo>
                    <a:pt x="6004560" y="806450"/>
                  </a:moveTo>
                  <a:lnTo>
                    <a:pt x="5969000" y="806450"/>
                  </a:lnTo>
                  <a:lnTo>
                    <a:pt x="5969000" y="662940"/>
                  </a:lnTo>
                  <a:lnTo>
                    <a:pt x="6004560" y="662940"/>
                  </a:lnTo>
                  <a:lnTo>
                    <a:pt x="6004560" y="806450"/>
                  </a:lnTo>
                  <a:close/>
                  <a:moveTo>
                    <a:pt x="36830" y="726440"/>
                  </a:moveTo>
                  <a:lnTo>
                    <a:pt x="1270" y="726440"/>
                  </a:lnTo>
                  <a:lnTo>
                    <a:pt x="1270" y="581660"/>
                  </a:lnTo>
                  <a:lnTo>
                    <a:pt x="36830" y="581660"/>
                  </a:lnTo>
                  <a:lnTo>
                    <a:pt x="36830" y="726440"/>
                  </a:lnTo>
                  <a:close/>
                  <a:moveTo>
                    <a:pt x="6004560" y="518160"/>
                  </a:moveTo>
                  <a:lnTo>
                    <a:pt x="5969000" y="518160"/>
                  </a:lnTo>
                  <a:lnTo>
                    <a:pt x="5969000" y="374650"/>
                  </a:lnTo>
                  <a:lnTo>
                    <a:pt x="6004560" y="374650"/>
                  </a:lnTo>
                  <a:lnTo>
                    <a:pt x="6004560" y="518160"/>
                  </a:lnTo>
                  <a:close/>
                  <a:moveTo>
                    <a:pt x="36830" y="438150"/>
                  </a:moveTo>
                  <a:lnTo>
                    <a:pt x="1270" y="438150"/>
                  </a:lnTo>
                  <a:lnTo>
                    <a:pt x="1270" y="293370"/>
                  </a:lnTo>
                  <a:lnTo>
                    <a:pt x="36830" y="293370"/>
                  </a:lnTo>
                  <a:lnTo>
                    <a:pt x="36830" y="438150"/>
                  </a:lnTo>
                  <a:close/>
                  <a:moveTo>
                    <a:pt x="6004560" y="229870"/>
                  </a:moveTo>
                  <a:lnTo>
                    <a:pt x="5969000" y="229870"/>
                  </a:lnTo>
                  <a:lnTo>
                    <a:pt x="5969000" y="149860"/>
                  </a:lnTo>
                  <a:cubicBezTo>
                    <a:pt x="5969000" y="130810"/>
                    <a:pt x="5965190" y="113030"/>
                    <a:pt x="5956300" y="96520"/>
                  </a:cubicBezTo>
                  <a:lnTo>
                    <a:pt x="5986780" y="80010"/>
                  </a:lnTo>
                  <a:cubicBezTo>
                    <a:pt x="5998210" y="101600"/>
                    <a:pt x="6003290" y="125730"/>
                    <a:pt x="6003290" y="149860"/>
                  </a:cubicBezTo>
                  <a:lnTo>
                    <a:pt x="6004560" y="229870"/>
                  </a:lnTo>
                  <a:close/>
                  <a:moveTo>
                    <a:pt x="36830" y="149860"/>
                  </a:moveTo>
                  <a:lnTo>
                    <a:pt x="1270" y="149860"/>
                  </a:lnTo>
                  <a:cubicBezTo>
                    <a:pt x="0" y="92710"/>
                    <a:pt x="31750" y="41910"/>
                    <a:pt x="81280" y="16510"/>
                  </a:cubicBezTo>
                  <a:lnTo>
                    <a:pt x="97790" y="48260"/>
                  </a:lnTo>
                  <a:cubicBezTo>
                    <a:pt x="59690" y="67310"/>
                    <a:pt x="36830" y="106680"/>
                    <a:pt x="36830" y="149860"/>
                  </a:cubicBezTo>
                  <a:close/>
                  <a:moveTo>
                    <a:pt x="5853430" y="35560"/>
                  </a:moveTo>
                  <a:lnTo>
                    <a:pt x="5708650" y="35560"/>
                  </a:lnTo>
                  <a:lnTo>
                    <a:pt x="5708650" y="0"/>
                  </a:lnTo>
                  <a:lnTo>
                    <a:pt x="5852160" y="0"/>
                  </a:lnTo>
                  <a:lnTo>
                    <a:pt x="5853430" y="35560"/>
                  </a:lnTo>
                  <a:close/>
                  <a:moveTo>
                    <a:pt x="5565140" y="35560"/>
                  </a:moveTo>
                  <a:lnTo>
                    <a:pt x="5420360" y="35560"/>
                  </a:lnTo>
                  <a:lnTo>
                    <a:pt x="5420360" y="0"/>
                  </a:lnTo>
                  <a:lnTo>
                    <a:pt x="5565140" y="0"/>
                  </a:lnTo>
                  <a:lnTo>
                    <a:pt x="5565140" y="35560"/>
                  </a:lnTo>
                  <a:close/>
                  <a:moveTo>
                    <a:pt x="5276850" y="35560"/>
                  </a:moveTo>
                  <a:lnTo>
                    <a:pt x="5132070" y="35560"/>
                  </a:lnTo>
                  <a:lnTo>
                    <a:pt x="5132070" y="0"/>
                  </a:lnTo>
                  <a:lnTo>
                    <a:pt x="5276850" y="0"/>
                  </a:lnTo>
                  <a:lnTo>
                    <a:pt x="5276850" y="35560"/>
                  </a:lnTo>
                  <a:close/>
                  <a:moveTo>
                    <a:pt x="4988560" y="35560"/>
                  </a:moveTo>
                  <a:lnTo>
                    <a:pt x="4843780" y="35560"/>
                  </a:lnTo>
                  <a:lnTo>
                    <a:pt x="4843780" y="0"/>
                  </a:lnTo>
                  <a:lnTo>
                    <a:pt x="4988560" y="0"/>
                  </a:lnTo>
                  <a:lnTo>
                    <a:pt x="4988560" y="35560"/>
                  </a:lnTo>
                  <a:close/>
                  <a:moveTo>
                    <a:pt x="4700269" y="35560"/>
                  </a:moveTo>
                  <a:lnTo>
                    <a:pt x="4555489" y="35560"/>
                  </a:lnTo>
                  <a:lnTo>
                    <a:pt x="4555489" y="0"/>
                  </a:lnTo>
                  <a:lnTo>
                    <a:pt x="4700269" y="0"/>
                  </a:lnTo>
                  <a:lnTo>
                    <a:pt x="4700269" y="35560"/>
                  </a:lnTo>
                  <a:close/>
                  <a:moveTo>
                    <a:pt x="4411979" y="35560"/>
                  </a:moveTo>
                  <a:lnTo>
                    <a:pt x="4267199" y="35560"/>
                  </a:lnTo>
                  <a:lnTo>
                    <a:pt x="4267199" y="0"/>
                  </a:lnTo>
                  <a:lnTo>
                    <a:pt x="4411980" y="0"/>
                  </a:lnTo>
                  <a:lnTo>
                    <a:pt x="4411980" y="35560"/>
                  </a:lnTo>
                  <a:close/>
                  <a:moveTo>
                    <a:pt x="4123689" y="35560"/>
                  </a:moveTo>
                  <a:lnTo>
                    <a:pt x="3980180" y="35560"/>
                  </a:lnTo>
                  <a:lnTo>
                    <a:pt x="3980180" y="0"/>
                  </a:lnTo>
                  <a:lnTo>
                    <a:pt x="4124960" y="0"/>
                  </a:lnTo>
                  <a:lnTo>
                    <a:pt x="4124960" y="35560"/>
                  </a:lnTo>
                  <a:close/>
                  <a:moveTo>
                    <a:pt x="3835399" y="35560"/>
                  </a:moveTo>
                  <a:lnTo>
                    <a:pt x="3690619" y="35560"/>
                  </a:lnTo>
                  <a:lnTo>
                    <a:pt x="3690619" y="0"/>
                  </a:lnTo>
                  <a:lnTo>
                    <a:pt x="3835399" y="0"/>
                  </a:lnTo>
                  <a:lnTo>
                    <a:pt x="3835399" y="35560"/>
                  </a:lnTo>
                  <a:close/>
                  <a:moveTo>
                    <a:pt x="3547109" y="35560"/>
                  </a:moveTo>
                  <a:lnTo>
                    <a:pt x="3402329" y="35560"/>
                  </a:lnTo>
                  <a:lnTo>
                    <a:pt x="3402329" y="0"/>
                  </a:lnTo>
                  <a:lnTo>
                    <a:pt x="3547109" y="0"/>
                  </a:lnTo>
                  <a:lnTo>
                    <a:pt x="3547109" y="35560"/>
                  </a:lnTo>
                  <a:close/>
                  <a:moveTo>
                    <a:pt x="3258819" y="35560"/>
                  </a:moveTo>
                  <a:lnTo>
                    <a:pt x="3114039" y="35560"/>
                  </a:lnTo>
                  <a:lnTo>
                    <a:pt x="3114039" y="0"/>
                  </a:lnTo>
                  <a:lnTo>
                    <a:pt x="3258819" y="0"/>
                  </a:lnTo>
                  <a:lnTo>
                    <a:pt x="3258819" y="35560"/>
                  </a:lnTo>
                  <a:close/>
                  <a:moveTo>
                    <a:pt x="2970529" y="35560"/>
                  </a:moveTo>
                  <a:lnTo>
                    <a:pt x="2825749" y="35560"/>
                  </a:lnTo>
                  <a:lnTo>
                    <a:pt x="2825749" y="0"/>
                  </a:lnTo>
                  <a:lnTo>
                    <a:pt x="2970529" y="0"/>
                  </a:lnTo>
                  <a:lnTo>
                    <a:pt x="2970529" y="35560"/>
                  </a:lnTo>
                  <a:close/>
                  <a:moveTo>
                    <a:pt x="2682239" y="35560"/>
                  </a:moveTo>
                  <a:lnTo>
                    <a:pt x="2537459" y="35560"/>
                  </a:lnTo>
                  <a:lnTo>
                    <a:pt x="2537459" y="0"/>
                  </a:lnTo>
                  <a:lnTo>
                    <a:pt x="2682239" y="0"/>
                  </a:lnTo>
                  <a:lnTo>
                    <a:pt x="2682239" y="35560"/>
                  </a:lnTo>
                  <a:close/>
                  <a:moveTo>
                    <a:pt x="2393949" y="35560"/>
                  </a:moveTo>
                  <a:lnTo>
                    <a:pt x="2249169" y="35560"/>
                  </a:lnTo>
                  <a:lnTo>
                    <a:pt x="2249169" y="0"/>
                  </a:lnTo>
                  <a:lnTo>
                    <a:pt x="2393949" y="0"/>
                  </a:lnTo>
                  <a:lnTo>
                    <a:pt x="2393949" y="35560"/>
                  </a:lnTo>
                  <a:close/>
                  <a:moveTo>
                    <a:pt x="2105659" y="35560"/>
                  </a:moveTo>
                  <a:lnTo>
                    <a:pt x="1960880" y="35560"/>
                  </a:lnTo>
                  <a:lnTo>
                    <a:pt x="1960880" y="0"/>
                  </a:lnTo>
                  <a:lnTo>
                    <a:pt x="2105660" y="0"/>
                  </a:lnTo>
                  <a:lnTo>
                    <a:pt x="2105660" y="35560"/>
                  </a:lnTo>
                  <a:close/>
                  <a:moveTo>
                    <a:pt x="1817369" y="35560"/>
                  </a:moveTo>
                  <a:lnTo>
                    <a:pt x="1672589" y="35560"/>
                  </a:lnTo>
                  <a:lnTo>
                    <a:pt x="1672589" y="0"/>
                  </a:lnTo>
                  <a:lnTo>
                    <a:pt x="1817369" y="0"/>
                  </a:lnTo>
                  <a:lnTo>
                    <a:pt x="1817369" y="35560"/>
                  </a:lnTo>
                  <a:close/>
                  <a:moveTo>
                    <a:pt x="1529079" y="35560"/>
                  </a:moveTo>
                  <a:lnTo>
                    <a:pt x="1384299" y="35560"/>
                  </a:lnTo>
                  <a:lnTo>
                    <a:pt x="1384299" y="0"/>
                  </a:lnTo>
                  <a:lnTo>
                    <a:pt x="1529080" y="0"/>
                  </a:lnTo>
                  <a:lnTo>
                    <a:pt x="1529080" y="35560"/>
                  </a:lnTo>
                  <a:close/>
                  <a:moveTo>
                    <a:pt x="1240789" y="35560"/>
                  </a:moveTo>
                  <a:lnTo>
                    <a:pt x="1096010" y="35560"/>
                  </a:lnTo>
                  <a:lnTo>
                    <a:pt x="1096010" y="0"/>
                  </a:lnTo>
                  <a:lnTo>
                    <a:pt x="1240790" y="0"/>
                  </a:lnTo>
                  <a:lnTo>
                    <a:pt x="1240790" y="35560"/>
                  </a:lnTo>
                  <a:close/>
                  <a:moveTo>
                    <a:pt x="952499" y="35560"/>
                  </a:moveTo>
                  <a:lnTo>
                    <a:pt x="807720" y="35560"/>
                  </a:lnTo>
                  <a:lnTo>
                    <a:pt x="807720" y="0"/>
                  </a:lnTo>
                  <a:lnTo>
                    <a:pt x="952500" y="0"/>
                  </a:lnTo>
                  <a:lnTo>
                    <a:pt x="952500" y="35560"/>
                  </a:lnTo>
                  <a:close/>
                  <a:moveTo>
                    <a:pt x="664209" y="35560"/>
                  </a:moveTo>
                  <a:lnTo>
                    <a:pt x="519430" y="35560"/>
                  </a:lnTo>
                  <a:lnTo>
                    <a:pt x="519430" y="0"/>
                  </a:lnTo>
                  <a:lnTo>
                    <a:pt x="664210" y="0"/>
                  </a:lnTo>
                  <a:lnTo>
                    <a:pt x="664210" y="35560"/>
                  </a:lnTo>
                  <a:close/>
                  <a:moveTo>
                    <a:pt x="375919" y="35560"/>
                  </a:moveTo>
                  <a:lnTo>
                    <a:pt x="231140" y="35560"/>
                  </a:lnTo>
                  <a:lnTo>
                    <a:pt x="231140" y="0"/>
                  </a:lnTo>
                  <a:lnTo>
                    <a:pt x="375920" y="0"/>
                  </a:lnTo>
                  <a:lnTo>
                    <a:pt x="375920" y="35560"/>
                  </a:lnTo>
                  <a:close/>
                </a:path>
              </a:pathLst>
            </a:custGeom>
            <a:solidFill>
              <a:srgbClr val="4D6FCF"/>
            </a:solidFill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13" name="Group 13"/>
          <p:cNvGrpSpPr>
            <a:grpSpLocks noChangeAspect="1"/>
          </p:cNvGrpSpPr>
          <p:nvPr/>
        </p:nvGrpSpPr>
        <p:grpSpPr>
          <a:xfrm>
            <a:off x="6603904" y="3357196"/>
            <a:ext cx="5901104" cy="5901104"/>
            <a:chOff x="0" y="0"/>
            <a:chExt cx="6350000" cy="63500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6350000" y="6026150"/>
                  </a:moveTo>
                  <a:cubicBezTo>
                    <a:pt x="6350000" y="6205220"/>
                    <a:pt x="6205220" y="6350000"/>
                    <a:pt x="6026150" y="6350000"/>
                  </a:cubicBezTo>
                  <a:lnTo>
                    <a:pt x="323850" y="6350000"/>
                  </a:lnTo>
                  <a:cubicBezTo>
                    <a:pt x="144780" y="6350000"/>
                    <a:pt x="0" y="6205220"/>
                    <a:pt x="0" y="6026150"/>
                  </a:cubicBezTo>
                  <a:lnTo>
                    <a:pt x="0" y="323850"/>
                  </a:lnTo>
                  <a:cubicBezTo>
                    <a:pt x="0" y="144780"/>
                    <a:pt x="144780" y="0"/>
                    <a:pt x="323850" y="0"/>
                  </a:cubicBezTo>
                  <a:lnTo>
                    <a:pt x="6026150" y="0"/>
                  </a:lnTo>
                  <a:cubicBezTo>
                    <a:pt x="6205220" y="0"/>
                    <a:pt x="6350000" y="144780"/>
                    <a:pt x="6350000" y="323850"/>
                  </a:cubicBezTo>
                  <a:lnTo>
                    <a:pt x="6350000" y="60261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72720" y="173990"/>
              <a:ext cx="6004560" cy="6003290"/>
            </a:xfrm>
            <a:custGeom>
              <a:avLst/>
              <a:gdLst/>
              <a:ahLst/>
              <a:cxnLst/>
              <a:rect l="l" t="t" r="r" b="b"/>
              <a:pathLst>
                <a:path w="6004560" h="6003290">
                  <a:moveTo>
                    <a:pt x="5773420" y="6003290"/>
                  </a:moveTo>
                  <a:lnTo>
                    <a:pt x="5628640" y="6003290"/>
                  </a:lnTo>
                  <a:lnTo>
                    <a:pt x="5628640" y="5967730"/>
                  </a:lnTo>
                  <a:lnTo>
                    <a:pt x="5773420" y="5967730"/>
                  </a:lnTo>
                  <a:lnTo>
                    <a:pt x="5773420" y="6003290"/>
                  </a:lnTo>
                  <a:close/>
                  <a:moveTo>
                    <a:pt x="5485130" y="6003290"/>
                  </a:moveTo>
                  <a:lnTo>
                    <a:pt x="5340350" y="6003290"/>
                  </a:lnTo>
                  <a:lnTo>
                    <a:pt x="5340350" y="5967730"/>
                  </a:lnTo>
                  <a:lnTo>
                    <a:pt x="5485130" y="5967730"/>
                  </a:lnTo>
                  <a:lnTo>
                    <a:pt x="5485130" y="6003290"/>
                  </a:lnTo>
                  <a:close/>
                  <a:moveTo>
                    <a:pt x="5196840" y="6003290"/>
                  </a:moveTo>
                  <a:lnTo>
                    <a:pt x="5052060" y="6003290"/>
                  </a:lnTo>
                  <a:lnTo>
                    <a:pt x="5052060" y="5967730"/>
                  </a:lnTo>
                  <a:lnTo>
                    <a:pt x="5196840" y="5967730"/>
                  </a:lnTo>
                  <a:lnTo>
                    <a:pt x="5196840" y="6003290"/>
                  </a:lnTo>
                  <a:close/>
                  <a:moveTo>
                    <a:pt x="4908550" y="6003290"/>
                  </a:moveTo>
                  <a:lnTo>
                    <a:pt x="4763770" y="6003290"/>
                  </a:lnTo>
                  <a:lnTo>
                    <a:pt x="4763770" y="5967730"/>
                  </a:lnTo>
                  <a:lnTo>
                    <a:pt x="4908550" y="5967730"/>
                  </a:lnTo>
                  <a:lnTo>
                    <a:pt x="4908550" y="6003290"/>
                  </a:lnTo>
                  <a:close/>
                  <a:moveTo>
                    <a:pt x="4620260" y="6003290"/>
                  </a:moveTo>
                  <a:lnTo>
                    <a:pt x="4475480" y="6003290"/>
                  </a:lnTo>
                  <a:lnTo>
                    <a:pt x="4475480" y="5967730"/>
                  </a:lnTo>
                  <a:lnTo>
                    <a:pt x="4620260" y="5967730"/>
                  </a:lnTo>
                  <a:lnTo>
                    <a:pt x="4620260" y="6003290"/>
                  </a:lnTo>
                  <a:close/>
                  <a:moveTo>
                    <a:pt x="4331969" y="6003290"/>
                  </a:moveTo>
                  <a:lnTo>
                    <a:pt x="4187189" y="6003290"/>
                  </a:lnTo>
                  <a:lnTo>
                    <a:pt x="4187189" y="5967730"/>
                  </a:lnTo>
                  <a:lnTo>
                    <a:pt x="4331969" y="5967730"/>
                  </a:lnTo>
                  <a:lnTo>
                    <a:pt x="4331969" y="6003290"/>
                  </a:lnTo>
                  <a:close/>
                  <a:moveTo>
                    <a:pt x="4043679" y="6003290"/>
                  </a:moveTo>
                  <a:lnTo>
                    <a:pt x="3898899" y="6003290"/>
                  </a:lnTo>
                  <a:lnTo>
                    <a:pt x="3898899" y="5967730"/>
                  </a:lnTo>
                  <a:lnTo>
                    <a:pt x="4043680" y="5967730"/>
                  </a:lnTo>
                  <a:lnTo>
                    <a:pt x="4043680" y="6003290"/>
                  </a:lnTo>
                  <a:close/>
                  <a:moveTo>
                    <a:pt x="3755389" y="6003290"/>
                  </a:moveTo>
                  <a:lnTo>
                    <a:pt x="3610609" y="6003290"/>
                  </a:lnTo>
                  <a:lnTo>
                    <a:pt x="3610609" y="5967730"/>
                  </a:lnTo>
                  <a:lnTo>
                    <a:pt x="3755389" y="5967730"/>
                  </a:lnTo>
                  <a:lnTo>
                    <a:pt x="3755389" y="6003290"/>
                  </a:lnTo>
                  <a:close/>
                  <a:moveTo>
                    <a:pt x="3467099" y="6003290"/>
                  </a:moveTo>
                  <a:lnTo>
                    <a:pt x="3322319" y="6003290"/>
                  </a:lnTo>
                  <a:lnTo>
                    <a:pt x="3322319" y="5967730"/>
                  </a:lnTo>
                  <a:lnTo>
                    <a:pt x="3467099" y="5967730"/>
                  </a:lnTo>
                  <a:lnTo>
                    <a:pt x="3467099" y="6003290"/>
                  </a:lnTo>
                  <a:close/>
                  <a:moveTo>
                    <a:pt x="3178809" y="6003290"/>
                  </a:moveTo>
                  <a:lnTo>
                    <a:pt x="3034029" y="6003290"/>
                  </a:lnTo>
                  <a:lnTo>
                    <a:pt x="3034029" y="5967730"/>
                  </a:lnTo>
                  <a:lnTo>
                    <a:pt x="3178809" y="5967730"/>
                  </a:lnTo>
                  <a:lnTo>
                    <a:pt x="3178809" y="6003290"/>
                  </a:lnTo>
                  <a:close/>
                  <a:moveTo>
                    <a:pt x="2890519" y="6003290"/>
                  </a:moveTo>
                  <a:lnTo>
                    <a:pt x="2745739" y="6003290"/>
                  </a:lnTo>
                  <a:lnTo>
                    <a:pt x="2745739" y="5967730"/>
                  </a:lnTo>
                  <a:lnTo>
                    <a:pt x="2890519" y="5967730"/>
                  </a:lnTo>
                  <a:lnTo>
                    <a:pt x="2890519" y="6003290"/>
                  </a:lnTo>
                  <a:close/>
                  <a:moveTo>
                    <a:pt x="2602229" y="6003290"/>
                  </a:moveTo>
                  <a:lnTo>
                    <a:pt x="2457449" y="6003290"/>
                  </a:lnTo>
                  <a:lnTo>
                    <a:pt x="2457449" y="5967730"/>
                  </a:lnTo>
                  <a:lnTo>
                    <a:pt x="2602229" y="5967730"/>
                  </a:lnTo>
                  <a:lnTo>
                    <a:pt x="2602229" y="6003290"/>
                  </a:lnTo>
                  <a:close/>
                  <a:moveTo>
                    <a:pt x="2313939" y="6003290"/>
                  </a:moveTo>
                  <a:lnTo>
                    <a:pt x="2169159" y="6003290"/>
                  </a:lnTo>
                  <a:lnTo>
                    <a:pt x="2169159" y="5967730"/>
                  </a:lnTo>
                  <a:lnTo>
                    <a:pt x="2313939" y="5967730"/>
                  </a:lnTo>
                  <a:lnTo>
                    <a:pt x="2313939" y="6003290"/>
                  </a:lnTo>
                  <a:close/>
                  <a:moveTo>
                    <a:pt x="2025649" y="6003290"/>
                  </a:moveTo>
                  <a:lnTo>
                    <a:pt x="1880869" y="6003290"/>
                  </a:lnTo>
                  <a:lnTo>
                    <a:pt x="1880869" y="5967730"/>
                  </a:lnTo>
                  <a:lnTo>
                    <a:pt x="2025649" y="5967730"/>
                  </a:lnTo>
                  <a:lnTo>
                    <a:pt x="2025649" y="6003290"/>
                  </a:lnTo>
                  <a:close/>
                  <a:moveTo>
                    <a:pt x="1737359" y="6003290"/>
                  </a:moveTo>
                  <a:lnTo>
                    <a:pt x="1592580" y="6003290"/>
                  </a:lnTo>
                  <a:lnTo>
                    <a:pt x="1592580" y="5967730"/>
                  </a:lnTo>
                  <a:lnTo>
                    <a:pt x="1737360" y="5967730"/>
                  </a:lnTo>
                  <a:lnTo>
                    <a:pt x="1737360" y="6003290"/>
                  </a:lnTo>
                  <a:close/>
                  <a:moveTo>
                    <a:pt x="1449069" y="6003290"/>
                  </a:moveTo>
                  <a:lnTo>
                    <a:pt x="1304289" y="6003290"/>
                  </a:lnTo>
                  <a:lnTo>
                    <a:pt x="1304289" y="5967730"/>
                  </a:lnTo>
                  <a:lnTo>
                    <a:pt x="1449069" y="5967730"/>
                  </a:lnTo>
                  <a:lnTo>
                    <a:pt x="1449069" y="6003290"/>
                  </a:lnTo>
                  <a:close/>
                  <a:moveTo>
                    <a:pt x="1159509" y="6003290"/>
                  </a:moveTo>
                  <a:lnTo>
                    <a:pt x="1016000" y="6003290"/>
                  </a:lnTo>
                  <a:lnTo>
                    <a:pt x="1016000" y="5967730"/>
                  </a:lnTo>
                  <a:lnTo>
                    <a:pt x="1160780" y="5967730"/>
                  </a:lnTo>
                  <a:lnTo>
                    <a:pt x="1159510" y="6003290"/>
                  </a:lnTo>
                  <a:close/>
                  <a:moveTo>
                    <a:pt x="871219" y="6003290"/>
                  </a:moveTo>
                  <a:lnTo>
                    <a:pt x="727710" y="6003290"/>
                  </a:lnTo>
                  <a:lnTo>
                    <a:pt x="727710" y="5967730"/>
                  </a:lnTo>
                  <a:lnTo>
                    <a:pt x="872490" y="5967730"/>
                  </a:lnTo>
                  <a:lnTo>
                    <a:pt x="871220" y="6003290"/>
                  </a:lnTo>
                  <a:close/>
                  <a:moveTo>
                    <a:pt x="582929" y="6003290"/>
                  </a:moveTo>
                  <a:lnTo>
                    <a:pt x="439420" y="6003290"/>
                  </a:lnTo>
                  <a:lnTo>
                    <a:pt x="439420" y="5967730"/>
                  </a:lnTo>
                  <a:lnTo>
                    <a:pt x="584200" y="5967730"/>
                  </a:lnTo>
                  <a:lnTo>
                    <a:pt x="582930" y="6003290"/>
                  </a:lnTo>
                  <a:close/>
                  <a:moveTo>
                    <a:pt x="294639" y="6003290"/>
                  </a:moveTo>
                  <a:lnTo>
                    <a:pt x="151130" y="6003290"/>
                  </a:lnTo>
                  <a:lnTo>
                    <a:pt x="151130" y="5967730"/>
                  </a:lnTo>
                  <a:lnTo>
                    <a:pt x="295910" y="5967730"/>
                  </a:lnTo>
                  <a:lnTo>
                    <a:pt x="294640" y="6003290"/>
                  </a:lnTo>
                  <a:close/>
                  <a:moveTo>
                    <a:pt x="5923280" y="5985510"/>
                  </a:moveTo>
                  <a:lnTo>
                    <a:pt x="5906770" y="5953760"/>
                  </a:lnTo>
                  <a:cubicBezTo>
                    <a:pt x="5944870" y="5933440"/>
                    <a:pt x="5967730" y="5895340"/>
                    <a:pt x="5967730" y="5852160"/>
                  </a:cubicBezTo>
                  <a:lnTo>
                    <a:pt x="6003290" y="5852160"/>
                  </a:lnTo>
                  <a:cubicBezTo>
                    <a:pt x="6004560" y="5908040"/>
                    <a:pt x="5972810" y="5960110"/>
                    <a:pt x="5923280" y="5985510"/>
                  </a:cubicBezTo>
                  <a:close/>
                  <a:moveTo>
                    <a:pt x="17780" y="5922010"/>
                  </a:moveTo>
                  <a:cubicBezTo>
                    <a:pt x="6350" y="5900420"/>
                    <a:pt x="1270" y="5876290"/>
                    <a:pt x="1270" y="5852160"/>
                  </a:cubicBezTo>
                  <a:lnTo>
                    <a:pt x="1270" y="5770880"/>
                  </a:lnTo>
                  <a:lnTo>
                    <a:pt x="36830" y="5770880"/>
                  </a:lnTo>
                  <a:lnTo>
                    <a:pt x="36830" y="5852160"/>
                  </a:lnTo>
                  <a:cubicBezTo>
                    <a:pt x="36830" y="5871210"/>
                    <a:pt x="40640" y="5888990"/>
                    <a:pt x="49530" y="5905500"/>
                  </a:cubicBezTo>
                  <a:lnTo>
                    <a:pt x="17780" y="5922010"/>
                  </a:lnTo>
                  <a:close/>
                  <a:moveTo>
                    <a:pt x="6004560" y="5708650"/>
                  </a:moveTo>
                  <a:lnTo>
                    <a:pt x="5969000" y="5708650"/>
                  </a:lnTo>
                  <a:lnTo>
                    <a:pt x="5969000" y="5563870"/>
                  </a:lnTo>
                  <a:lnTo>
                    <a:pt x="6004560" y="5563870"/>
                  </a:lnTo>
                  <a:lnTo>
                    <a:pt x="6004560" y="5708650"/>
                  </a:lnTo>
                  <a:close/>
                  <a:moveTo>
                    <a:pt x="36830" y="5627370"/>
                  </a:moveTo>
                  <a:lnTo>
                    <a:pt x="1270" y="5627370"/>
                  </a:lnTo>
                  <a:lnTo>
                    <a:pt x="1270" y="5482590"/>
                  </a:lnTo>
                  <a:lnTo>
                    <a:pt x="36830" y="5482590"/>
                  </a:lnTo>
                  <a:lnTo>
                    <a:pt x="36830" y="5627370"/>
                  </a:lnTo>
                  <a:close/>
                  <a:moveTo>
                    <a:pt x="6004560" y="5420360"/>
                  </a:moveTo>
                  <a:lnTo>
                    <a:pt x="5969000" y="5420360"/>
                  </a:lnTo>
                  <a:lnTo>
                    <a:pt x="5969000" y="5275580"/>
                  </a:lnTo>
                  <a:lnTo>
                    <a:pt x="6004560" y="5275580"/>
                  </a:lnTo>
                  <a:lnTo>
                    <a:pt x="6004560" y="5420360"/>
                  </a:lnTo>
                  <a:close/>
                  <a:moveTo>
                    <a:pt x="36830" y="5339080"/>
                  </a:moveTo>
                  <a:lnTo>
                    <a:pt x="1270" y="5339080"/>
                  </a:lnTo>
                  <a:lnTo>
                    <a:pt x="1270" y="5194301"/>
                  </a:lnTo>
                  <a:lnTo>
                    <a:pt x="36830" y="5194301"/>
                  </a:lnTo>
                  <a:lnTo>
                    <a:pt x="36830" y="5339080"/>
                  </a:lnTo>
                  <a:close/>
                  <a:moveTo>
                    <a:pt x="6004560" y="5132071"/>
                  </a:moveTo>
                  <a:lnTo>
                    <a:pt x="5969000" y="5132071"/>
                  </a:lnTo>
                  <a:lnTo>
                    <a:pt x="5969000" y="4987291"/>
                  </a:lnTo>
                  <a:lnTo>
                    <a:pt x="6004560" y="4987291"/>
                  </a:lnTo>
                  <a:lnTo>
                    <a:pt x="6004560" y="5132071"/>
                  </a:lnTo>
                  <a:close/>
                  <a:moveTo>
                    <a:pt x="36830" y="5050791"/>
                  </a:moveTo>
                  <a:lnTo>
                    <a:pt x="1270" y="5050791"/>
                  </a:lnTo>
                  <a:lnTo>
                    <a:pt x="1270" y="4906010"/>
                  </a:lnTo>
                  <a:lnTo>
                    <a:pt x="36830" y="4906010"/>
                  </a:lnTo>
                  <a:lnTo>
                    <a:pt x="36830" y="5050790"/>
                  </a:lnTo>
                  <a:close/>
                  <a:moveTo>
                    <a:pt x="6004560" y="4843781"/>
                  </a:moveTo>
                  <a:lnTo>
                    <a:pt x="5969000" y="4843781"/>
                  </a:lnTo>
                  <a:lnTo>
                    <a:pt x="5969000" y="4699001"/>
                  </a:lnTo>
                  <a:lnTo>
                    <a:pt x="6004560" y="4699001"/>
                  </a:lnTo>
                  <a:lnTo>
                    <a:pt x="6004560" y="4843781"/>
                  </a:lnTo>
                  <a:close/>
                  <a:moveTo>
                    <a:pt x="36830" y="4762501"/>
                  </a:moveTo>
                  <a:lnTo>
                    <a:pt x="1270" y="4762501"/>
                  </a:lnTo>
                  <a:lnTo>
                    <a:pt x="1270" y="4617721"/>
                  </a:lnTo>
                  <a:lnTo>
                    <a:pt x="36830" y="4617721"/>
                  </a:lnTo>
                  <a:lnTo>
                    <a:pt x="36830" y="4762501"/>
                  </a:lnTo>
                  <a:close/>
                  <a:moveTo>
                    <a:pt x="6004560" y="4555491"/>
                  </a:moveTo>
                  <a:lnTo>
                    <a:pt x="5969000" y="4555491"/>
                  </a:lnTo>
                  <a:lnTo>
                    <a:pt x="5969000" y="4410710"/>
                  </a:lnTo>
                  <a:lnTo>
                    <a:pt x="6004560" y="4410710"/>
                  </a:lnTo>
                  <a:lnTo>
                    <a:pt x="6004560" y="4555490"/>
                  </a:lnTo>
                  <a:close/>
                  <a:moveTo>
                    <a:pt x="36830" y="4474210"/>
                  </a:moveTo>
                  <a:lnTo>
                    <a:pt x="1270" y="4474210"/>
                  </a:lnTo>
                  <a:lnTo>
                    <a:pt x="1270" y="4329430"/>
                  </a:lnTo>
                  <a:lnTo>
                    <a:pt x="36830" y="4329430"/>
                  </a:lnTo>
                  <a:lnTo>
                    <a:pt x="36830" y="4474210"/>
                  </a:lnTo>
                  <a:close/>
                  <a:moveTo>
                    <a:pt x="6004560" y="4267200"/>
                  </a:moveTo>
                  <a:lnTo>
                    <a:pt x="5969000" y="4267200"/>
                  </a:lnTo>
                  <a:lnTo>
                    <a:pt x="5969000" y="4122420"/>
                  </a:lnTo>
                  <a:lnTo>
                    <a:pt x="6004560" y="4122420"/>
                  </a:lnTo>
                  <a:lnTo>
                    <a:pt x="6004560" y="4267200"/>
                  </a:lnTo>
                  <a:close/>
                  <a:moveTo>
                    <a:pt x="36830" y="4185920"/>
                  </a:moveTo>
                  <a:lnTo>
                    <a:pt x="1270" y="4185920"/>
                  </a:lnTo>
                  <a:lnTo>
                    <a:pt x="1270" y="4041140"/>
                  </a:lnTo>
                  <a:lnTo>
                    <a:pt x="36830" y="4041140"/>
                  </a:lnTo>
                  <a:lnTo>
                    <a:pt x="36830" y="4185920"/>
                  </a:lnTo>
                  <a:close/>
                  <a:moveTo>
                    <a:pt x="6004560" y="3978910"/>
                  </a:moveTo>
                  <a:lnTo>
                    <a:pt x="5969000" y="3978910"/>
                  </a:lnTo>
                  <a:lnTo>
                    <a:pt x="5969000" y="3834130"/>
                  </a:lnTo>
                  <a:lnTo>
                    <a:pt x="6004560" y="3834130"/>
                  </a:lnTo>
                  <a:lnTo>
                    <a:pt x="6004560" y="3978910"/>
                  </a:lnTo>
                  <a:close/>
                  <a:moveTo>
                    <a:pt x="36830" y="3897630"/>
                  </a:moveTo>
                  <a:lnTo>
                    <a:pt x="1270" y="3897630"/>
                  </a:lnTo>
                  <a:lnTo>
                    <a:pt x="1270" y="3752850"/>
                  </a:lnTo>
                  <a:lnTo>
                    <a:pt x="36830" y="3752850"/>
                  </a:lnTo>
                  <a:lnTo>
                    <a:pt x="36830" y="3897630"/>
                  </a:lnTo>
                  <a:close/>
                  <a:moveTo>
                    <a:pt x="6004560" y="3690620"/>
                  </a:moveTo>
                  <a:lnTo>
                    <a:pt x="5969000" y="3690620"/>
                  </a:lnTo>
                  <a:lnTo>
                    <a:pt x="5969000" y="3545840"/>
                  </a:lnTo>
                  <a:lnTo>
                    <a:pt x="6004560" y="3545840"/>
                  </a:lnTo>
                  <a:lnTo>
                    <a:pt x="6004560" y="3690620"/>
                  </a:lnTo>
                  <a:close/>
                  <a:moveTo>
                    <a:pt x="36830" y="3609340"/>
                  </a:moveTo>
                  <a:lnTo>
                    <a:pt x="1270" y="3609340"/>
                  </a:lnTo>
                  <a:lnTo>
                    <a:pt x="1270" y="3464560"/>
                  </a:lnTo>
                  <a:lnTo>
                    <a:pt x="36830" y="3464560"/>
                  </a:lnTo>
                  <a:lnTo>
                    <a:pt x="36830" y="3609340"/>
                  </a:lnTo>
                  <a:close/>
                  <a:moveTo>
                    <a:pt x="6004560" y="3401060"/>
                  </a:moveTo>
                  <a:lnTo>
                    <a:pt x="5969000" y="3401060"/>
                  </a:lnTo>
                  <a:lnTo>
                    <a:pt x="5969000" y="3256280"/>
                  </a:lnTo>
                  <a:lnTo>
                    <a:pt x="6004560" y="3256280"/>
                  </a:lnTo>
                  <a:lnTo>
                    <a:pt x="6004560" y="3401060"/>
                  </a:lnTo>
                  <a:close/>
                  <a:moveTo>
                    <a:pt x="36830" y="3321051"/>
                  </a:moveTo>
                  <a:lnTo>
                    <a:pt x="1270" y="3321051"/>
                  </a:lnTo>
                  <a:lnTo>
                    <a:pt x="1270" y="3176271"/>
                  </a:lnTo>
                  <a:lnTo>
                    <a:pt x="36830" y="3176271"/>
                  </a:lnTo>
                  <a:lnTo>
                    <a:pt x="36830" y="3321051"/>
                  </a:lnTo>
                  <a:close/>
                  <a:moveTo>
                    <a:pt x="6004560" y="3112771"/>
                  </a:moveTo>
                  <a:lnTo>
                    <a:pt x="5969000" y="3112771"/>
                  </a:lnTo>
                  <a:lnTo>
                    <a:pt x="5969000" y="2967991"/>
                  </a:lnTo>
                  <a:lnTo>
                    <a:pt x="6004560" y="2967991"/>
                  </a:lnTo>
                  <a:lnTo>
                    <a:pt x="6004560" y="3112771"/>
                  </a:lnTo>
                  <a:close/>
                  <a:moveTo>
                    <a:pt x="36830" y="3032761"/>
                  </a:moveTo>
                  <a:lnTo>
                    <a:pt x="1270" y="3032761"/>
                  </a:lnTo>
                  <a:lnTo>
                    <a:pt x="1270" y="2887981"/>
                  </a:lnTo>
                  <a:lnTo>
                    <a:pt x="36830" y="2887981"/>
                  </a:lnTo>
                  <a:lnTo>
                    <a:pt x="36830" y="3032761"/>
                  </a:lnTo>
                  <a:close/>
                  <a:moveTo>
                    <a:pt x="6004560" y="2824481"/>
                  </a:moveTo>
                  <a:lnTo>
                    <a:pt x="5969000" y="2824481"/>
                  </a:lnTo>
                  <a:lnTo>
                    <a:pt x="5969000" y="2679701"/>
                  </a:lnTo>
                  <a:lnTo>
                    <a:pt x="6004560" y="2679701"/>
                  </a:lnTo>
                  <a:lnTo>
                    <a:pt x="6004560" y="2824481"/>
                  </a:lnTo>
                  <a:close/>
                  <a:moveTo>
                    <a:pt x="36830" y="2744471"/>
                  </a:moveTo>
                  <a:lnTo>
                    <a:pt x="1270" y="2744471"/>
                  </a:lnTo>
                  <a:lnTo>
                    <a:pt x="1270" y="2599691"/>
                  </a:lnTo>
                  <a:lnTo>
                    <a:pt x="36830" y="2599691"/>
                  </a:lnTo>
                  <a:lnTo>
                    <a:pt x="36830" y="2744471"/>
                  </a:lnTo>
                  <a:close/>
                  <a:moveTo>
                    <a:pt x="6004560" y="2536191"/>
                  </a:moveTo>
                  <a:lnTo>
                    <a:pt x="5969000" y="2536191"/>
                  </a:lnTo>
                  <a:lnTo>
                    <a:pt x="5969000" y="2391410"/>
                  </a:lnTo>
                  <a:lnTo>
                    <a:pt x="6004560" y="2391410"/>
                  </a:lnTo>
                  <a:lnTo>
                    <a:pt x="6004560" y="2536190"/>
                  </a:lnTo>
                  <a:close/>
                  <a:moveTo>
                    <a:pt x="36830" y="2456181"/>
                  </a:moveTo>
                  <a:lnTo>
                    <a:pt x="1270" y="2456181"/>
                  </a:lnTo>
                  <a:lnTo>
                    <a:pt x="1270" y="2311401"/>
                  </a:lnTo>
                  <a:lnTo>
                    <a:pt x="36830" y="2311401"/>
                  </a:lnTo>
                  <a:lnTo>
                    <a:pt x="36830" y="2456181"/>
                  </a:lnTo>
                  <a:close/>
                  <a:moveTo>
                    <a:pt x="6004560" y="2247901"/>
                  </a:moveTo>
                  <a:lnTo>
                    <a:pt x="5969000" y="2247901"/>
                  </a:lnTo>
                  <a:lnTo>
                    <a:pt x="5969000" y="2103121"/>
                  </a:lnTo>
                  <a:lnTo>
                    <a:pt x="6004560" y="2103121"/>
                  </a:lnTo>
                  <a:lnTo>
                    <a:pt x="6004560" y="2247901"/>
                  </a:lnTo>
                  <a:close/>
                  <a:moveTo>
                    <a:pt x="36830" y="2167891"/>
                  </a:moveTo>
                  <a:lnTo>
                    <a:pt x="1270" y="2167891"/>
                  </a:lnTo>
                  <a:lnTo>
                    <a:pt x="1270" y="2023110"/>
                  </a:lnTo>
                  <a:lnTo>
                    <a:pt x="36830" y="2023110"/>
                  </a:lnTo>
                  <a:lnTo>
                    <a:pt x="36830" y="2167890"/>
                  </a:lnTo>
                  <a:close/>
                  <a:moveTo>
                    <a:pt x="6004560" y="1959610"/>
                  </a:moveTo>
                  <a:lnTo>
                    <a:pt x="5969000" y="1959610"/>
                  </a:lnTo>
                  <a:lnTo>
                    <a:pt x="5969000" y="1814830"/>
                  </a:lnTo>
                  <a:lnTo>
                    <a:pt x="6004560" y="1814830"/>
                  </a:lnTo>
                  <a:lnTo>
                    <a:pt x="6004560" y="1959610"/>
                  </a:lnTo>
                  <a:close/>
                  <a:moveTo>
                    <a:pt x="36830" y="1879600"/>
                  </a:moveTo>
                  <a:lnTo>
                    <a:pt x="1270" y="1879600"/>
                  </a:lnTo>
                  <a:lnTo>
                    <a:pt x="1270" y="1734820"/>
                  </a:lnTo>
                  <a:lnTo>
                    <a:pt x="36830" y="1734820"/>
                  </a:lnTo>
                  <a:lnTo>
                    <a:pt x="36830" y="1879600"/>
                  </a:lnTo>
                  <a:close/>
                  <a:moveTo>
                    <a:pt x="6004560" y="1671320"/>
                  </a:moveTo>
                  <a:lnTo>
                    <a:pt x="5969000" y="1671320"/>
                  </a:lnTo>
                  <a:lnTo>
                    <a:pt x="5969000" y="1527810"/>
                  </a:lnTo>
                  <a:lnTo>
                    <a:pt x="6004560" y="1527810"/>
                  </a:lnTo>
                  <a:lnTo>
                    <a:pt x="6004560" y="1671320"/>
                  </a:lnTo>
                  <a:close/>
                  <a:moveTo>
                    <a:pt x="36830" y="1591310"/>
                  </a:moveTo>
                  <a:lnTo>
                    <a:pt x="1270" y="1591310"/>
                  </a:lnTo>
                  <a:lnTo>
                    <a:pt x="1270" y="1446530"/>
                  </a:lnTo>
                  <a:lnTo>
                    <a:pt x="36830" y="1446530"/>
                  </a:lnTo>
                  <a:lnTo>
                    <a:pt x="36830" y="1591310"/>
                  </a:lnTo>
                  <a:close/>
                  <a:moveTo>
                    <a:pt x="6004560" y="1383030"/>
                  </a:moveTo>
                  <a:lnTo>
                    <a:pt x="5969000" y="1383030"/>
                  </a:lnTo>
                  <a:lnTo>
                    <a:pt x="5969000" y="1238250"/>
                  </a:lnTo>
                  <a:lnTo>
                    <a:pt x="6004560" y="1238250"/>
                  </a:lnTo>
                  <a:lnTo>
                    <a:pt x="6004560" y="1383030"/>
                  </a:lnTo>
                  <a:close/>
                  <a:moveTo>
                    <a:pt x="36830" y="1303020"/>
                  </a:moveTo>
                  <a:lnTo>
                    <a:pt x="1270" y="1303020"/>
                  </a:lnTo>
                  <a:lnTo>
                    <a:pt x="1270" y="1158240"/>
                  </a:lnTo>
                  <a:lnTo>
                    <a:pt x="36830" y="1158240"/>
                  </a:lnTo>
                  <a:lnTo>
                    <a:pt x="36830" y="1303020"/>
                  </a:lnTo>
                  <a:close/>
                  <a:moveTo>
                    <a:pt x="6004560" y="1094740"/>
                  </a:moveTo>
                  <a:lnTo>
                    <a:pt x="5969000" y="1094740"/>
                  </a:lnTo>
                  <a:lnTo>
                    <a:pt x="5969000" y="951230"/>
                  </a:lnTo>
                  <a:lnTo>
                    <a:pt x="6004560" y="951230"/>
                  </a:lnTo>
                  <a:lnTo>
                    <a:pt x="6004560" y="1094740"/>
                  </a:lnTo>
                  <a:close/>
                  <a:moveTo>
                    <a:pt x="36830" y="1014730"/>
                  </a:moveTo>
                  <a:lnTo>
                    <a:pt x="1270" y="1014730"/>
                  </a:lnTo>
                  <a:lnTo>
                    <a:pt x="1270" y="869950"/>
                  </a:lnTo>
                  <a:lnTo>
                    <a:pt x="36830" y="869950"/>
                  </a:lnTo>
                  <a:lnTo>
                    <a:pt x="36830" y="1014730"/>
                  </a:lnTo>
                  <a:close/>
                  <a:moveTo>
                    <a:pt x="6004560" y="806450"/>
                  </a:moveTo>
                  <a:lnTo>
                    <a:pt x="5969000" y="806450"/>
                  </a:lnTo>
                  <a:lnTo>
                    <a:pt x="5969000" y="662940"/>
                  </a:lnTo>
                  <a:lnTo>
                    <a:pt x="6004560" y="662940"/>
                  </a:lnTo>
                  <a:lnTo>
                    <a:pt x="6004560" y="806450"/>
                  </a:lnTo>
                  <a:close/>
                  <a:moveTo>
                    <a:pt x="36830" y="726440"/>
                  </a:moveTo>
                  <a:lnTo>
                    <a:pt x="1270" y="726440"/>
                  </a:lnTo>
                  <a:lnTo>
                    <a:pt x="1270" y="581660"/>
                  </a:lnTo>
                  <a:lnTo>
                    <a:pt x="36830" y="581660"/>
                  </a:lnTo>
                  <a:lnTo>
                    <a:pt x="36830" y="726440"/>
                  </a:lnTo>
                  <a:close/>
                  <a:moveTo>
                    <a:pt x="6004560" y="518160"/>
                  </a:moveTo>
                  <a:lnTo>
                    <a:pt x="5969000" y="518160"/>
                  </a:lnTo>
                  <a:lnTo>
                    <a:pt x="5969000" y="374650"/>
                  </a:lnTo>
                  <a:lnTo>
                    <a:pt x="6004560" y="374650"/>
                  </a:lnTo>
                  <a:lnTo>
                    <a:pt x="6004560" y="518160"/>
                  </a:lnTo>
                  <a:close/>
                  <a:moveTo>
                    <a:pt x="36830" y="438150"/>
                  </a:moveTo>
                  <a:lnTo>
                    <a:pt x="1270" y="438150"/>
                  </a:lnTo>
                  <a:lnTo>
                    <a:pt x="1270" y="293370"/>
                  </a:lnTo>
                  <a:lnTo>
                    <a:pt x="36830" y="293370"/>
                  </a:lnTo>
                  <a:lnTo>
                    <a:pt x="36830" y="438150"/>
                  </a:lnTo>
                  <a:close/>
                  <a:moveTo>
                    <a:pt x="6004560" y="229870"/>
                  </a:moveTo>
                  <a:lnTo>
                    <a:pt x="5969000" y="229870"/>
                  </a:lnTo>
                  <a:lnTo>
                    <a:pt x="5969000" y="149860"/>
                  </a:lnTo>
                  <a:cubicBezTo>
                    <a:pt x="5969000" y="130810"/>
                    <a:pt x="5965190" y="113030"/>
                    <a:pt x="5956300" y="96520"/>
                  </a:cubicBezTo>
                  <a:lnTo>
                    <a:pt x="5986780" y="80010"/>
                  </a:lnTo>
                  <a:cubicBezTo>
                    <a:pt x="5998210" y="101600"/>
                    <a:pt x="6003290" y="125730"/>
                    <a:pt x="6003290" y="149860"/>
                  </a:cubicBezTo>
                  <a:lnTo>
                    <a:pt x="6004560" y="229870"/>
                  </a:lnTo>
                  <a:close/>
                  <a:moveTo>
                    <a:pt x="36830" y="149860"/>
                  </a:moveTo>
                  <a:lnTo>
                    <a:pt x="1270" y="149860"/>
                  </a:lnTo>
                  <a:cubicBezTo>
                    <a:pt x="0" y="92710"/>
                    <a:pt x="31750" y="41910"/>
                    <a:pt x="81280" y="16510"/>
                  </a:cubicBezTo>
                  <a:lnTo>
                    <a:pt x="97790" y="48260"/>
                  </a:lnTo>
                  <a:cubicBezTo>
                    <a:pt x="59690" y="67310"/>
                    <a:pt x="36830" y="106680"/>
                    <a:pt x="36830" y="149860"/>
                  </a:cubicBezTo>
                  <a:close/>
                  <a:moveTo>
                    <a:pt x="5853430" y="35560"/>
                  </a:moveTo>
                  <a:lnTo>
                    <a:pt x="5708650" y="35560"/>
                  </a:lnTo>
                  <a:lnTo>
                    <a:pt x="5708650" y="0"/>
                  </a:lnTo>
                  <a:lnTo>
                    <a:pt x="5852160" y="0"/>
                  </a:lnTo>
                  <a:lnTo>
                    <a:pt x="5853430" y="35560"/>
                  </a:lnTo>
                  <a:close/>
                  <a:moveTo>
                    <a:pt x="5565140" y="35560"/>
                  </a:moveTo>
                  <a:lnTo>
                    <a:pt x="5420360" y="35560"/>
                  </a:lnTo>
                  <a:lnTo>
                    <a:pt x="5420360" y="0"/>
                  </a:lnTo>
                  <a:lnTo>
                    <a:pt x="5565140" y="0"/>
                  </a:lnTo>
                  <a:lnTo>
                    <a:pt x="5565140" y="35560"/>
                  </a:lnTo>
                  <a:close/>
                  <a:moveTo>
                    <a:pt x="5276850" y="35560"/>
                  </a:moveTo>
                  <a:lnTo>
                    <a:pt x="5132070" y="35560"/>
                  </a:lnTo>
                  <a:lnTo>
                    <a:pt x="5132070" y="0"/>
                  </a:lnTo>
                  <a:lnTo>
                    <a:pt x="5276850" y="0"/>
                  </a:lnTo>
                  <a:lnTo>
                    <a:pt x="5276850" y="35560"/>
                  </a:lnTo>
                  <a:close/>
                  <a:moveTo>
                    <a:pt x="4988560" y="35560"/>
                  </a:moveTo>
                  <a:lnTo>
                    <a:pt x="4843780" y="35560"/>
                  </a:lnTo>
                  <a:lnTo>
                    <a:pt x="4843780" y="0"/>
                  </a:lnTo>
                  <a:lnTo>
                    <a:pt x="4988560" y="0"/>
                  </a:lnTo>
                  <a:lnTo>
                    <a:pt x="4988560" y="35560"/>
                  </a:lnTo>
                  <a:close/>
                  <a:moveTo>
                    <a:pt x="4700269" y="35560"/>
                  </a:moveTo>
                  <a:lnTo>
                    <a:pt x="4555489" y="35560"/>
                  </a:lnTo>
                  <a:lnTo>
                    <a:pt x="4555489" y="0"/>
                  </a:lnTo>
                  <a:lnTo>
                    <a:pt x="4700269" y="0"/>
                  </a:lnTo>
                  <a:lnTo>
                    <a:pt x="4700269" y="35560"/>
                  </a:lnTo>
                  <a:close/>
                  <a:moveTo>
                    <a:pt x="4411979" y="35560"/>
                  </a:moveTo>
                  <a:lnTo>
                    <a:pt x="4267199" y="35560"/>
                  </a:lnTo>
                  <a:lnTo>
                    <a:pt x="4267199" y="0"/>
                  </a:lnTo>
                  <a:lnTo>
                    <a:pt x="4411980" y="0"/>
                  </a:lnTo>
                  <a:lnTo>
                    <a:pt x="4411980" y="35560"/>
                  </a:lnTo>
                  <a:close/>
                  <a:moveTo>
                    <a:pt x="4123689" y="35560"/>
                  </a:moveTo>
                  <a:lnTo>
                    <a:pt x="3980180" y="35560"/>
                  </a:lnTo>
                  <a:lnTo>
                    <a:pt x="3980180" y="0"/>
                  </a:lnTo>
                  <a:lnTo>
                    <a:pt x="4124960" y="0"/>
                  </a:lnTo>
                  <a:lnTo>
                    <a:pt x="4124960" y="35560"/>
                  </a:lnTo>
                  <a:close/>
                  <a:moveTo>
                    <a:pt x="3835399" y="35560"/>
                  </a:moveTo>
                  <a:lnTo>
                    <a:pt x="3690619" y="35560"/>
                  </a:lnTo>
                  <a:lnTo>
                    <a:pt x="3690619" y="0"/>
                  </a:lnTo>
                  <a:lnTo>
                    <a:pt x="3835399" y="0"/>
                  </a:lnTo>
                  <a:lnTo>
                    <a:pt x="3835399" y="35560"/>
                  </a:lnTo>
                  <a:close/>
                  <a:moveTo>
                    <a:pt x="3547109" y="35560"/>
                  </a:moveTo>
                  <a:lnTo>
                    <a:pt x="3402329" y="35560"/>
                  </a:lnTo>
                  <a:lnTo>
                    <a:pt x="3402329" y="0"/>
                  </a:lnTo>
                  <a:lnTo>
                    <a:pt x="3547109" y="0"/>
                  </a:lnTo>
                  <a:lnTo>
                    <a:pt x="3547109" y="35560"/>
                  </a:lnTo>
                  <a:close/>
                  <a:moveTo>
                    <a:pt x="3258819" y="35560"/>
                  </a:moveTo>
                  <a:lnTo>
                    <a:pt x="3114039" y="35560"/>
                  </a:lnTo>
                  <a:lnTo>
                    <a:pt x="3114039" y="0"/>
                  </a:lnTo>
                  <a:lnTo>
                    <a:pt x="3258819" y="0"/>
                  </a:lnTo>
                  <a:lnTo>
                    <a:pt x="3258819" y="35560"/>
                  </a:lnTo>
                  <a:close/>
                  <a:moveTo>
                    <a:pt x="2970529" y="35560"/>
                  </a:moveTo>
                  <a:lnTo>
                    <a:pt x="2825749" y="35560"/>
                  </a:lnTo>
                  <a:lnTo>
                    <a:pt x="2825749" y="0"/>
                  </a:lnTo>
                  <a:lnTo>
                    <a:pt x="2970529" y="0"/>
                  </a:lnTo>
                  <a:lnTo>
                    <a:pt x="2970529" y="35560"/>
                  </a:lnTo>
                  <a:close/>
                  <a:moveTo>
                    <a:pt x="2682239" y="35560"/>
                  </a:moveTo>
                  <a:lnTo>
                    <a:pt x="2537459" y="35560"/>
                  </a:lnTo>
                  <a:lnTo>
                    <a:pt x="2537459" y="0"/>
                  </a:lnTo>
                  <a:lnTo>
                    <a:pt x="2682239" y="0"/>
                  </a:lnTo>
                  <a:lnTo>
                    <a:pt x="2682239" y="35560"/>
                  </a:lnTo>
                  <a:close/>
                  <a:moveTo>
                    <a:pt x="2393949" y="35560"/>
                  </a:moveTo>
                  <a:lnTo>
                    <a:pt x="2249169" y="35560"/>
                  </a:lnTo>
                  <a:lnTo>
                    <a:pt x="2249169" y="0"/>
                  </a:lnTo>
                  <a:lnTo>
                    <a:pt x="2393949" y="0"/>
                  </a:lnTo>
                  <a:lnTo>
                    <a:pt x="2393949" y="35560"/>
                  </a:lnTo>
                  <a:close/>
                  <a:moveTo>
                    <a:pt x="2105659" y="35560"/>
                  </a:moveTo>
                  <a:lnTo>
                    <a:pt x="1960880" y="35560"/>
                  </a:lnTo>
                  <a:lnTo>
                    <a:pt x="1960880" y="0"/>
                  </a:lnTo>
                  <a:lnTo>
                    <a:pt x="2105660" y="0"/>
                  </a:lnTo>
                  <a:lnTo>
                    <a:pt x="2105660" y="35560"/>
                  </a:lnTo>
                  <a:close/>
                  <a:moveTo>
                    <a:pt x="1817369" y="35560"/>
                  </a:moveTo>
                  <a:lnTo>
                    <a:pt x="1672589" y="35560"/>
                  </a:lnTo>
                  <a:lnTo>
                    <a:pt x="1672589" y="0"/>
                  </a:lnTo>
                  <a:lnTo>
                    <a:pt x="1817369" y="0"/>
                  </a:lnTo>
                  <a:lnTo>
                    <a:pt x="1817369" y="35560"/>
                  </a:lnTo>
                  <a:close/>
                  <a:moveTo>
                    <a:pt x="1529079" y="35560"/>
                  </a:moveTo>
                  <a:lnTo>
                    <a:pt x="1384299" y="35560"/>
                  </a:lnTo>
                  <a:lnTo>
                    <a:pt x="1384299" y="0"/>
                  </a:lnTo>
                  <a:lnTo>
                    <a:pt x="1529080" y="0"/>
                  </a:lnTo>
                  <a:lnTo>
                    <a:pt x="1529080" y="35560"/>
                  </a:lnTo>
                  <a:close/>
                  <a:moveTo>
                    <a:pt x="1240789" y="35560"/>
                  </a:moveTo>
                  <a:lnTo>
                    <a:pt x="1096010" y="35560"/>
                  </a:lnTo>
                  <a:lnTo>
                    <a:pt x="1096010" y="0"/>
                  </a:lnTo>
                  <a:lnTo>
                    <a:pt x="1240790" y="0"/>
                  </a:lnTo>
                  <a:lnTo>
                    <a:pt x="1240790" y="35560"/>
                  </a:lnTo>
                  <a:close/>
                  <a:moveTo>
                    <a:pt x="952499" y="35560"/>
                  </a:moveTo>
                  <a:lnTo>
                    <a:pt x="807720" y="35560"/>
                  </a:lnTo>
                  <a:lnTo>
                    <a:pt x="807720" y="0"/>
                  </a:lnTo>
                  <a:lnTo>
                    <a:pt x="952500" y="0"/>
                  </a:lnTo>
                  <a:lnTo>
                    <a:pt x="952500" y="35560"/>
                  </a:lnTo>
                  <a:close/>
                  <a:moveTo>
                    <a:pt x="664209" y="35560"/>
                  </a:moveTo>
                  <a:lnTo>
                    <a:pt x="519430" y="35560"/>
                  </a:lnTo>
                  <a:lnTo>
                    <a:pt x="519430" y="0"/>
                  </a:lnTo>
                  <a:lnTo>
                    <a:pt x="664210" y="0"/>
                  </a:lnTo>
                  <a:lnTo>
                    <a:pt x="664210" y="35560"/>
                  </a:lnTo>
                  <a:close/>
                  <a:moveTo>
                    <a:pt x="375919" y="35560"/>
                  </a:moveTo>
                  <a:lnTo>
                    <a:pt x="231140" y="35560"/>
                  </a:lnTo>
                  <a:lnTo>
                    <a:pt x="231140" y="0"/>
                  </a:lnTo>
                  <a:lnTo>
                    <a:pt x="375920" y="0"/>
                  </a:lnTo>
                  <a:lnTo>
                    <a:pt x="375920" y="35560"/>
                  </a:lnTo>
                  <a:close/>
                </a:path>
              </a:pathLst>
            </a:custGeom>
            <a:solidFill>
              <a:srgbClr val="4D6FCF"/>
            </a:solidFill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16" name="Group 16"/>
          <p:cNvGrpSpPr>
            <a:grpSpLocks noChangeAspect="1"/>
          </p:cNvGrpSpPr>
          <p:nvPr/>
        </p:nvGrpSpPr>
        <p:grpSpPr>
          <a:xfrm>
            <a:off x="12984709" y="259753"/>
            <a:ext cx="5282509" cy="5282509"/>
            <a:chOff x="0" y="0"/>
            <a:chExt cx="6350000" cy="63500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6350000" y="6026150"/>
                  </a:moveTo>
                  <a:cubicBezTo>
                    <a:pt x="6350000" y="6205220"/>
                    <a:pt x="6205220" y="6350000"/>
                    <a:pt x="6026150" y="6350000"/>
                  </a:cubicBezTo>
                  <a:lnTo>
                    <a:pt x="323850" y="6350000"/>
                  </a:lnTo>
                  <a:cubicBezTo>
                    <a:pt x="144780" y="6350000"/>
                    <a:pt x="0" y="6205220"/>
                    <a:pt x="0" y="6026150"/>
                  </a:cubicBezTo>
                  <a:lnTo>
                    <a:pt x="0" y="323850"/>
                  </a:lnTo>
                  <a:cubicBezTo>
                    <a:pt x="0" y="144780"/>
                    <a:pt x="144780" y="0"/>
                    <a:pt x="323850" y="0"/>
                  </a:cubicBezTo>
                  <a:lnTo>
                    <a:pt x="6026150" y="0"/>
                  </a:lnTo>
                  <a:cubicBezTo>
                    <a:pt x="6205220" y="0"/>
                    <a:pt x="6350000" y="144780"/>
                    <a:pt x="6350000" y="323850"/>
                  </a:cubicBezTo>
                  <a:lnTo>
                    <a:pt x="6350000" y="60261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172720" y="173990"/>
              <a:ext cx="6004560" cy="6003290"/>
            </a:xfrm>
            <a:custGeom>
              <a:avLst/>
              <a:gdLst/>
              <a:ahLst/>
              <a:cxnLst/>
              <a:rect l="l" t="t" r="r" b="b"/>
              <a:pathLst>
                <a:path w="6004560" h="6003290">
                  <a:moveTo>
                    <a:pt x="5773420" y="6003290"/>
                  </a:moveTo>
                  <a:lnTo>
                    <a:pt x="5628640" y="6003290"/>
                  </a:lnTo>
                  <a:lnTo>
                    <a:pt x="5628640" y="5967730"/>
                  </a:lnTo>
                  <a:lnTo>
                    <a:pt x="5773420" y="5967730"/>
                  </a:lnTo>
                  <a:lnTo>
                    <a:pt x="5773420" y="6003290"/>
                  </a:lnTo>
                  <a:close/>
                  <a:moveTo>
                    <a:pt x="5485130" y="6003290"/>
                  </a:moveTo>
                  <a:lnTo>
                    <a:pt x="5340350" y="6003290"/>
                  </a:lnTo>
                  <a:lnTo>
                    <a:pt x="5340350" y="5967730"/>
                  </a:lnTo>
                  <a:lnTo>
                    <a:pt x="5485130" y="5967730"/>
                  </a:lnTo>
                  <a:lnTo>
                    <a:pt x="5485130" y="6003290"/>
                  </a:lnTo>
                  <a:close/>
                  <a:moveTo>
                    <a:pt x="5196840" y="6003290"/>
                  </a:moveTo>
                  <a:lnTo>
                    <a:pt x="5052060" y="6003290"/>
                  </a:lnTo>
                  <a:lnTo>
                    <a:pt x="5052060" y="5967730"/>
                  </a:lnTo>
                  <a:lnTo>
                    <a:pt x="5196840" y="5967730"/>
                  </a:lnTo>
                  <a:lnTo>
                    <a:pt x="5196840" y="6003290"/>
                  </a:lnTo>
                  <a:close/>
                  <a:moveTo>
                    <a:pt x="4908550" y="6003290"/>
                  </a:moveTo>
                  <a:lnTo>
                    <a:pt x="4763770" y="6003290"/>
                  </a:lnTo>
                  <a:lnTo>
                    <a:pt x="4763770" y="5967730"/>
                  </a:lnTo>
                  <a:lnTo>
                    <a:pt x="4908550" y="5967730"/>
                  </a:lnTo>
                  <a:lnTo>
                    <a:pt x="4908550" y="6003290"/>
                  </a:lnTo>
                  <a:close/>
                  <a:moveTo>
                    <a:pt x="4620260" y="6003290"/>
                  </a:moveTo>
                  <a:lnTo>
                    <a:pt x="4475480" y="6003290"/>
                  </a:lnTo>
                  <a:lnTo>
                    <a:pt x="4475480" y="5967730"/>
                  </a:lnTo>
                  <a:lnTo>
                    <a:pt x="4620260" y="5967730"/>
                  </a:lnTo>
                  <a:lnTo>
                    <a:pt x="4620260" y="6003290"/>
                  </a:lnTo>
                  <a:close/>
                  <a:moveTo>
                    <a:pt x="4331969" y="6003290"/>
                  </a:moveTo>
                  <a:lnTo>
                    <a:pt x="4187189" y="6003290"/>
                  </a:lnTo>
                  <a:lnTo>
                    <a:pt x="4187189" y="5967730"/>
                  </a:lnTo>
                  <a:lnTo>
                    <a:pt x="4331969" y="5967730"/>
                  </a:lnTo>
                  <a:lnTo>
                    <a:pt x="4331969" y="6003290"/>
                  </a:lnTo>
                  <a:close/>
                  <a:moveTo>
                    <a:pt x="4043679" y="6003290"/>
                  </a:moveTo>
                  <a:lnTo>
                    <a:pt x="3898899" y="6003290"/>
                  </a:lnTo>
                  <a:lnTo>
                    <a:pt x="3898899" y="5967730"/>
                  </a:lnTo>
                  <a:lnTo>
                    <a:pt x="4043680" y="5967730"/>
                  </a:lnTo>
                  <a:lnTo>
                    <a:pt x="4043680" y="6003290"/>
                  </a:lnTo>
                  <a:close/>
                  <a:moveTo>
                    <a:pt x="3755389" y="6003290"/>
                  </a:moveTo>
                  <a:lnTo>
                    <a:pt x="3610609" y="6003290"/>
                  </a:lnTo>
                  <a:lnTo>
                    <a:pt x="3610609" y="5967730"/>
                  </a:lnTo>
                  <a:lnTo>
                    <a:pt x="3755389" y="5967730"/>
                  </a:lnTo>
                  <a:lnTo>
                    <a:pt x="3755389" y="6003290"/>
                  </a:lnTo>
                  <a:close/>
                  <a:moveTo>
                    <a:pt x="3467099" y="6003290"/>
                  </a:moveTo>
                  <a:lnTo>
                    <a:pt x="3322319" y="6003290"/>
                  </a:lnTo>
                  <a:lnTo>
                    <a:pt x="3322319" y="5967730"/>
                  </a:lnTo>
                  <a:lnTo>
                    <a:pt x="3467099" y="5967730"/>
                  </a:lnTo>
                  <a:lnTo>
                    <a:pt x="3467099" y="6003290"/>
                  </a:lnTo>
                  <a:close/>
                  <a:moveTo>
                    <a:pt x="3178809" y="6003290"/>
                  </a:moveTo>
                  <a:lnTo>
                    <a:pt x="3034029" y="6003290"/>
                  </a:lnTo>
                  <a:lnTo>
                    <a:pt x="3034029" y="5967730"/>
                  </a:lnTo>
                  <a:lnTo>
                    <a:pt x="3178809" y="5967730"/>
                  </a:lnTo>
                  <a:lnTo>
                    <a:pt x="3178809" y="6003290"/>
                  </a:lnTo>
                  <a:close/>
                  <a:moveTo>
                    <a:pt x="2890519" y="6003290"/>
                  </a:moveTo>
                  <a:lnTo>
                    <a:pt x="2745739" y="6003290"/>
                  </a:lnTo>
                  <a:lnTo>
                    <a:pt x="2745739" y="5967730"/>
                  </a:lnTo>
                  <a:lnTo>
                    <a:pt x="2890519" y="5967730"/>
                  </a:lnTo>
                  <a:lnTo>
                    <a:pt x="2890519" y="6003290"/>
                  </a:lnTo>
                  <a:close/>
                  <a:moveTo>
                    <a:pt x="2602229" y="6003290"/>
                  </a:moveTo>
                  <a:lnTo>
                    <a:pt x="2457449" y="6003290"/>
                  </a:lnTo>
                  <a:lnTo>
                    <a:pt x="2457449" y="5967730"/>
                  </a:lnTo>
                  <a:lnTo>
                    <a:pt x="2602229" y="5967730"/>
                  </a:lnTo>
                  <a:lnTo>
                    <a:pt x="2602229" y="6003290"/>
                  </a:lnTo>
                  <a:close/>
                  <a:moveTo>
                    <a:pt x="2313939" y="6003290"/>
                  </a:moveTo>
                  <a:lnTo>
                    <a:pt x="2169159" y="6003290"/>
                  </a:lnTo>
                  <a:lnTo>
                    <a:pt x="2169159" y="5967730"/>
                  </a:lnTo>
                  <a:lnTo>
                    <a:pt x="2313939" y="5967730"/>
                  </a:lnTo>
                  <a:lnTo>
                    <a:pt x="2313939" y="6003290"/>
                  </a:lnTo>
                  <a:close/>
                  <a:moveTo>
                    <a:pt x="2025649" y="6003290"/>
                  </a:moveTo>
                  <a:lnTo>
                    <a:pt x="1880869" y="6003290"/>
                  </a:lnTo>
                  <a:lnTo>
                    <a:pt x="1880869" y="5967730"/>
                  </a:lnTo>
                  <a:lnTo>
                    <a:pt x="2025649" y="5967730"/>
                  </a:lnTo>
                  <a:lnTo>
                    <a:pt x="2025649" y="6003290"/>
                  </a:lnTo>
                  <a:close/>
                  <a:moveTo>
                    <a:pt x="1737359" y="6003290"/>
                  </a:moveTo>
                  <a:lnTo>
                    <a:pt x="1592580" y="6003290"/>
                  </a:lnTo>
                  <a:lnTo>
                    <a:pt x="1592580" y="5967730"/>
                  </a:lnTo>
                  <a:lnTo>
                    <a:pt x="1737360" y="5967730"/>
                  </a:lnTo>
                  <a:lnTo>
                    <a:pt x="1737360" y="6003290"/>
                  </a:lnTo>
                  <a:close/>
                  <a:moveTo>
                    <a:pt x="1449069" y="6003290"/>
                  </a:moveTo>
                  <a:lnTo>
                    <a:pt x="1304289" y="6003290"/>
                  </a:lnTo>
                  <a:lnTo>
                    <a:pt x="1304289" y="5967730"/>
                  </a:lnTo>
                  <a:lnTo>
                    <a:pt x="1449069" y="5967730"/>
                  </a:lnTo>
                  <a:lnTo>
                    <a:pt x="1449069" y="6003290"/>
                  </a:lnTo>
                  <a:close/>
                  <a:moveTo>
                    <a:pt x="1159509" y="6003290"/>
                  </a:moveTo>
                  <a:lnTo>
                    <a:pt x="1016000" y="6003290"/>
                  </a:lnTo>
                  <a:lnTo>
                    <a:pt x="1016000" y="5967730"/>
                  </a:lnTo>
                  <a:lnTo>
                    <a:pt x="1160780" y="5967730"/>
                  </a:lnTo>
                  <a:lnTo>
                    <a:pt x="1159510" y="6003290"/>
                  </a:lnTo>
                  <a:close/>
                  <a:moveTo>
                    <a:pt x="871219" y="6003290"/>
                  </a:moveTo>
                  <a:lnTo>
                    <a:pt x="727710" y="6003290"/>
                  </a:lnTo>
                  <a:lnTo>
                    <a:pt x="727710" y="5967730"/>
                  </a:lnTo>
                  <a:lnTo>
                    <a:pt x="872490" y="5967730"/>
                  </a:lnTo>
                  <a:lnTo>
                    <a:pt x="871220" y="6003290"/>
                  </a:lnTo>
                  <a:close/>
                  <a:moveTo>
                    <a:pt x="582929" y="6003290"/>
                  </a:moveTo>
                  <a:lnTo>
                    <a:pt x="439420" y="6003290"/>
                  </a:lnTo>
                  <a:lnTo>
                    <a:pt x="439420" y="5967730"/>
                  </a:lnTo>
                  <a:lnTo>
                    <a:pt x="584200" y="5967730"/>
                  </a:lnTo>
                  <a:lnTo>
                    <a:pt x="582930" y="6003290"/>
                  </a:lnTo>
                  <a:close/>
                  <a:moveTo>
                    <a:pt x="294639" y="6003290"/>
                  </a:moveTo>
                  <a:lnTo>
                    <a:pt x="151130" y="6003290"/>
                  </a:lnTo>
                  <a:lnTo>
                    <a:pt x="151130" y="5967730"/>
                  </a:lnTo>
                  <a:lnTo>
                    <a:pt x="295910" y="5967730"/>
                  </a:lnTo>
                  <a:lnTo>
                    <a:pt x="294640" y="6003290"/>
                  </a:lnTo>
                  <a:close/>
                  <a:moveTo>
                    <a:pt x="5923280" y="5985510"/>
                  </a:moveTo>
                  <a:lnTo>
                    <a:pt x="5906770" y="5953760"/>
                  </a:lnTo>
                  <a:cubicBezTo>
                    <a:pt x="5944870" y="5933440"/>
                    <a:pt x="5967730" y="5895340"/>
                    <a:pt x="5967730" y="5852160"/>
                  </a:cubicBezTo>
                  <a:lnTo>
                    <a:pt x="6003290" y="5852160"/>
                  </a:lnTo>
                  <a:cubicBezTo>
                    <a:pt x="6004560" y="5908040"/>
                    <a:pt x="5972810" y="5960110"/>
                    <a:pt x="5923280" y="5985510"/>
                  </a:cubicBezTo>
                  <a:close/>
                  <a:moveTo>
                    <a:pt x="17780" y="5922010"/>
                  </a:moveTo>
                  <a:cubicBezTo>
                    <a:pt x="6350" y="5900420"/>
                    <a:pt x="1270" y="5876290"/>
                    <a:pt x="1270" y="5852160"/>
                  </a:cubicBezTo>
                  <a:lnTo>
                    <a:pt x="1270" y="5770880"/>
                  </a:lnTo>
                  <a:lnTo>
                    <a:pt x="36830" y="5770880"/>
                  </a:lnTo>
                  <a:lnTo>
                    <a:pt x="36830" y="5852160"/>
                  </a:lnTo>
                  <a:cubicBezTo>
                    <a:pt x="36830" y="5871210"/>
                    <a:pt x="40640" y="5888990"/>
                    <a:pt x="49530" y="5905500"/>
                  </a:cubicBezTo>
                  <a:lnTo>
                    <a:pt x="17780" y="5922010"/>
                  </a:lnTo>
                  <a:close/>
                  <a:moveTo>
                    <a:pt x="6004560" y="5708650"/>
                  </a:moveTo>
                  <a:lnTo>
                    <a:pt x="5969000" y="5708650"/>
                  </a:lnTo>
                  <a:lnTo>
                    <a:pt x="5969000" y="5563870"/>
                  </a:lnTo>
                  <a:lnTo>
                    <a:pt x="6004560" y="5563870"/>
                  </a:lnTo>
                  <a:lnTo>
                    <a:pt x="6004560" y="5708650"/>
                  </a:lnTo>
                  <a:close/>
                  <a:moveTo>
                    <a:pt x="36830" y="5627370"/>
                  </a:moveTo>
                  <a:lnTo>
                    <a:pt x="1270" y="5627370"/>
                  </a:lnTo>
                  <a:lnTo>
                    <a:pt x="1270" y="5482590"/>
                  </a:lnTo>
                  <a:lnTo>
                    <a:pt x="36830" y="5482590"/>
                  </a:lnTo>
                  <a:lnTo>
                    <a:pt x="36830" y="5627370"/>
                  </a:lnTo>
                  <a:close/>
                  <a:moveTo>
                    <a:pt x="6004560" y="5420360"/>
                  </a:moveTo>
                  <a:lnTo>
                    <a:pt x="5969000" y="5420360"/>
                  </a:lnTo>
                  <a:lnTo>
                    <a:pt x="5969000" y="5275580"/>
                  </a:lnTo>
                  <a:lnTo>
                    <a:pt x="6004560" y="5275580"/>
                  </a:lnTo>
                  <a:lnTo>
                    <a:pt x="6004560" y="5420360"/>
                  </a:lnTo>
                  <a:close/>
                  <a:moveTo>
                    <a:pt x="36830" y="5339080"/>
                  </a:moveTo>
                  <a:lnTo>
                    <a:pt x="1270" y="5339080"/>
                  </a:lnTo>
                  <a:lnTo>
                    <a:pt x="1270" y="5194301"/>
                  </a:lnTo>
                  <a:lnTo>
                    <a:pt x="36830" y="5194301"/>
                  </a:lnTo>
                  <a:lnTo>
                    <a:pt x="36830" y="5339080"/>
                  </a:lnTo>
                  <a:close/>
                  <a:moveTo>
                    <a:pt x="6004560" y="5132071"/>
                  </a:moveTo>
                  <a:lnTo>
                    <a:pt x="5969000" y="5132071"/>
                  </a:lnTo>
                  <a:lnTo>
                    <a:pt x="5969000" y="4987291"/>
                  </a:lnTo>
                  <a:lnTo>
                    <a:pt x="6004560" y="4987291"/>
                  </a:lnTo>
                  <a:lnTo>
                    <a:pt x="6004560" y="5132071"/>
                  </a:lnTo>
                  <a:close/>
                  <a:moveTo>
                    <a:pt x="36830" y="5050791"/>
                  </a:moveTo>
                  <a:lnTo>
                    <a:pt x="1270" y="5050791"/>
                  </a:lnTo>
                  <a:lnTo>
                    <a:pt x="1270" y="4906010"/>
                  </a:lnTo>
                  <a:lnTo>
                    <a:pt x="36830" y="4906010"/>
                  </a:lnTo>
                  <a:lnTo>
                    <a:pt x="36830" y="5050790"/>
                  </a:lnTo>
                  <a:close/>
                  <a:moveTo>
                    <a:pt x="6004560" y="4843781"/>
                  </a:moveTo>
                  <a:lnTo>
                    <a:pt x="5969000" y="4843781"/>
                  </a:lnTo>
                  <a:lnTo>
                    <a:pt x="5969000" y="4699001"/>
                  </a:lnTo>
                  <a:lnTo>
                    <a:pt x="6004560" y="4699001"/>
                  </a:lnTo>
                  <a:lnTo>
                    <a:pt x="6004560" y="4843781"/>
                  </a:lnTo>
                  <a:close/>
                  <a:moveTo>
                    <a:pt x="36830" y="4762501"/>
                  </a:moveTo>
                  <a:lnTo>
                    <a:pt x="1270" y="4762501"/>
                  </a:lnTo>
                  <a:lnTo>
                    <a:pt x="1270" y="4617721"/>
                  </a:lnTo>
                  <a:lnTo>
                    <a:pt x="36830" y="4617721"/>
                  </a:lnTo>
                  <a:lnTo>
                    <a:pt x="36830" y="4762501"/>
                  </a:lnTo>
                  <a:close/>
                  <a:moveTo>
                    <a:pt x="6004560" y="4555491"/>
                  </a:moveTo>
                  <a:lnTo>
                    <a:pt x="5969000" y="4555491"/>
                  </a:lnTo>
                  <a:lnTo>
                    <a:pt x="5969000" y="4410710"/>
                  </a:lnTo>
                  <a:lnTo>
                    <a:pt x="6004560" y="4410710"/>
                  </a:lnTo>
                  <a:lnTo>
                    <a:pt x="6004560" y="4555490"/>
                  </a:lnTo>
                  <a:close/>
                  <a:moveTo>
                    <a:pt x="36830" y="4474210"/>
                  </a:moveTo>
                  <a:lnTo>
                    <a:pt x="1270" y="4474210"/>
                  </a:lnTo>
                  <a:lnTo>
                    <a:pt x="1270" y="4329430"/>
                  </a:lnTo>
                  <a:lnTo>
                    <a:pt x="36830" y="4329430"/>
                  </a:lnTo>
                  <a:lnTo>
                    <a:pt x="36830" y="4474210"/>
                  </a:lnTo>
                  <a:close/>
                  <a:moveTo>
                    <a:pt x="6004560" y="4267200"/>
                  </a:moveTo>
                  <a:lnTo>
                    <a:pt x="5969000" y="4267200"/>
                  </a:lnTo>
                  <a:lnTo>
                    <a:pt x="5969000" y="4122420"/>
                  </a:lnTo>
                  <a:lnTo>
                    <a:pt x="6004560" y="4122420"/>
                  </a:lnTo>
                  <a:lnTo>
                    <a:pt x="6004560" y="4267200"/>
                  </a:lnTo>
                  <a:close/>
                  <a:moveTo>
                    <a:pt x="36830" y="4185920"/>
                  </a:moveTo>
                  <a:lnTo>
                    <a:pt x="1270" y="4185920"/>
                  </a:lnTo>
                  <a:lnTo>
                    <a:pt x="1270" y="4041140"/>
                  </a:lnTo>
                  <a:lnTo>
                    <a:pt x="36830" y="4041140"/>
                  </a:lnTo>
                  <a:lnTo>
                    <a:pt x="36830" y="4185920"/>
                  </a:lnTo>
                  <a:close/>
                  <a:moveTo>
                    <a:pt x="6004560" y="3978910"/>
                  </a:moveTo>
                  <a:lnTo>
                    <a:pt x="5969000" y="3978910"/>
                  </a:lnTo>
                  <a:lnTo>
                    <a:pt x="5969000" y="3834130"/>
                  </a:lnTo>
                  <a:lnTo>
                    <a:pt x="6004560" y="3834130"/>
                  </a:lnTo>
                  <a:lnTo>
                    <a:pt x="6004560" y="3978910"/>
                  </a:lnTo>
                  <a:close/>
                  <a:moveTo>
                    <a:pt x="36830" y="3897630"/>
                  </a:moveTo>
                  <a:lnTo>
                    <a:pt x="1270" y="3897630"/>
                  </a:lnTo>
                  <a:lnTo>
                    <a:pt x="1270" y="3752850"/>
                  </a:lnTo>
                  <a:lnTo>
                    <a:pt x="36830" y="3752850"/>
                  </a:lnTo>
                  <a:lnTo>
                    <a:pt x="36830" y="3897630"/>
                  </a:lnTo>
                  <a:close/>
                  <a:moveTo>
                    <a:pt x="6004560" y="3690620"/>
                  </a:moveTo>
                  <a:lnTo>
                    <a:pt x="5969000" y="3690620"/>
                  </a:lnTo>
                  <a:lnTo>
                    <a:pt x="5969000" y="3545840"/>
                  </a:lnTo>
                  <a:lnTo>
                    <a:pt x="6004560" y="3545840"/>
                  </a:lnTo>
                  <a:lnTo>
                    <a:pt x="6004560" y="3690620"/>
                  </a:lnTo>
                  <a:close/>
                  <a:moveTo>
                    <a:pt x="36830" y="3609340"/>
                  </a:moveTo>
                  <a:lnTo>
                    <a:pt x="1270" y="3609340"/>
                  </a:lnTo>
                  <a:lnTo>
                    <a:pt x="1270" y="3464560"/>
                  </a:lnTo>
                  <a:lnTo>
                    <a:pt x="36830" y="3464560"/>
                  </a:lnTo>
                  <a:lnTo>
                    <a:pt x="36830" y="3609340"/>
                  </a:lnTo>
                  <a:close/>
                  <a:moveTo>
                    <a:pt x="6004560" y="3401060"/>
                  </a:moveTo>
                  <a:lnTo>
                    <a:pt x="5969000" y="3401060"/>
                  </a:lnTo>
                  <a:lnTo>
                    <a:pt x="5969000" y="3256280"/>
                  </a:lnTo>
                  <a:lnTo>
                    <a:pt x="6004560" y="3256280"/>
                  </a:lnTo>
                  <a:lnTo>
                    <a:pt x="6004560" y="3401060"/>
                  </a:lnTo>
                  <a:close/>
                  <a:moveTo>
                    <a:pt x="36830" y="3321051"/>
                  </a:moveTo>
                  <a:lnTo>
                    <a:pt x="1270" y="3321051"/>
                  </a:lnTo>
                  <a:lnTo>
                    <a:pt x="1270" y="3176271"/>
                  </a:lnTo>
                  <a:lnTo>
                    <a:pt x="36830" y="3176271"/>
                  </a:lnTo>
                  <a:lnTo>
                    <a:pt x="36830" y="3321051"/>
                  </a:lnTo>
                  <a:close/>
                  <a:moveTo>
                    <a:pt x="6004560" y="3112771"/>
                  </a:moveTo>
                  <a:lnTo>
                    <a:pt x="5969000" y="3112771"/>
                  </a:lnTo>
                  <a:lnTo>
                    <a:pt x="5969000" y="2967991"/>
                  </a:lnTo>
                  <a:lnTo>
                    <a:pt x="6004560" y="2967991"/>
                  </a:lnTo>
                  <a:lnTo>
                    <a:pt x="6004560" y="3112771"/>
                  </a:lnTo>
                  <a:close/>
                  <a:moveTo>
                    <a:pt x="36830" y="3032761"/>
                  </a:moveTo>
                  <a:lnTo>
                    <a:pt x="1270" y="3032761"/>
                  </a:lnTo>
                  <a:lnTo>
                    <a:pt x="1270" y="2887981"/>
                  </a:lnTo>
                  <a:lnTo>
                    <a:pt x="36830" y="2887981"/>
                  </a:lnTo>
                  <a:lnTo>
                    <a:pt x="36830" y="3032761"/>
                  </a:lnTo>
                  <a:close/>
                  <a:moveTo>
                    <a:pt x="6004560" y="2824481"/>
                  </a:moveTo>
                  <a:lnTo>
                    <a:pt x="5969000" y="2824481"/>
                  </a:lnTo>
                  <a:lnTo>
                    <a:pt x="5969000" y="2679701"/>
                  </a:lnTo>
                  <a:lnTo>
                    <a:pt x="6004560" y="2679701"/>
                  </a:lnTo>
                  <a:lnTo>
                    <a:pt x="6004560" y="2824481"/>
                  </a:lnTo>
                  <a:close/>
                  <a:moveTo>
                    <a:pt x="36830" y="2744471"/>
                  </a:moveTo>
                  <a:lnTo>
                    <a:pt x="1270" y="2744471"/>
                  </a:lnTo>
                  <a:lnTo>
                    <a:pt x="1270" y="2599691"/>
                  </a:lnTo>
                  <a:lnTo>
                    <a:pt x="36830" y="2599691"/>
                  </a:lnTo>
                  <a:lnTo>
                    <a:pt x="36830" y="2744471"/>
                  </a:lnTo>
                  <a:close/>
                  <a:moveTo>
                    <a:pt x="6004560" y="2536191"/>
                  </a:moveTo>
                  <a:lnTo>
                    <a:pt x="5969000" y="2536191"/>
                  </a:lnTo>
                  <a:lnTo>
                    <a:pt x="5969000" y="2391410"/>
                  </a:lnTo>
                  <a:lnTo>
                    <a:pt x="6004560" y="2391410"/>
                  </a:lnTo>
                  <a:lnTo>
                    <a:pt x="6004560" y="2536190"/>
                  </a:lnTo>
                  <a:close/>
                  <a:moveTo>
                    <a:pt x="36830" y="2456181"/>
                  </a:moveTo>
                  <a:lnTo>
                    <a:pt x="1270" y="2456181"/>
                  </a:lnTo>
                  <a:lnTo>
                    <a:pt x="1270" y="2311401"/>
                  </a:lnTo>
                  <a:lnTo>
                    <a:pt x="36830" y="2311401"/>
                  </a:lnTo>
                  <a:lnTo>
                    <a:pt x="36830" y="2456181"/>
                  </a:lnTo>
                  <a:close/>
                  <a:moveTo>
                    <a:pt x="6004560" y="2247901"/>
                  </a:moveTo>
                  <a:lnTo>
                    <a:pt x="5969000" y="2247901"/>
                  </a:lnTo>
                  <a:lnTo>
                    <a:pt x="5969000" y="2103121"/>
                  </a:lnTo>
                  <a:lnTo>
                    <a:pt x="6004560" y="2103121"/>
                  </a:lnTo>
                  <a:lnTo>
                    <a:pt x="6004560" y="2247901"/>
                  </a:lnTo>
                  <a:close/>
                  <a:moveTo>
                    <a:pt x="36830" y="2167891"/>
                  </a:moveTo>
                  <a:lnTo>
                    <a:pt x="1270" y="2167891"/>
                  </a:lnTo>
                  <a:lnTo>
                    <a:pt x="1270" y="2023110"/>
                  </a:lnTo>
                  <a:lnTo>
                    <a:pt x="36830" y="2023110"/>
                  </a:lnTo>
                  <a:lnTo>
                    <a:pt x="36830" y="2167890"/>
                  </a:lnTo>
                  <a:close/>
                  <a:moveTo>
                    <a:pt x="6004560" y="1959610"/>
                  </a:moveTo>
                  <a:lnTo>
                    <a:pt x="5969000" y="1959610"/>
                  </a:lnTo>
                  <a:lnTo>
                    <a:pt x="5969000" y="1814830"/>
                  </a:lnTo>
                  <a:lnTo>
                    <a:pt x="6004560" y="1814830"/>
                  </a:lnTo>
                  <a:lnTo>
                    <a:pt x="6004560" y="1959610"/>
                  </a:lnTo>
                  <a:close/>
                  <a:moveTo>
                    <a:pt x="36830" y="1879600"/>
                  </a:moveTo>
                  <a:lnTo>
                    <a:pt x="1270" y="1879600"/>
                  </a:lnTo>
                  <a:lnTo>
                    <a:pt x="1270" y="1734820"/>
                  </a:lnTo>
                  <a:lnTo>
                    <a:pt x="36830" y="1734820"/>
                  </a:lnTo>
                  <a:lnTo>
                    <a:pt x="36830" y="1879600"/>
                  </a:lnTo>
                  <a:close/>
                  <a:moveTo>
                    <a:pt x="6004560" y="1671320"/>
                  </a:moveTo>
                  <a:lnTo>
                    <a:pt x="5969000" y="1671320"/>
                  </a:lnTo>
                  <a:lnTo>
                    <a:pt x="5969000" y="1527810"/>
                  </a:lnTo>
                  <a:lnTo>
                    <a:pt x="6004560" y="1527810"/>
                  </a:lnTo>
                  <a:lnTo>
                    <a:pt x="6004560" y="1671320"/>
                  </a:lnTo>
                  <a:close/>
                  <a:moveTo>
                    <a:pt x="36830" y="1591310"/>
                  </a:moveTo>
                  <a:lnTo>
                    <a:pt x="1270" y="1591310"/>
                  </a:lnTo>
                  <a:lnTo>
                    <a:pt x="1270" y="1446530"/>
                  </a:lnTo>
                  <a:lnTo>
                    <a:pt x="36830" y="1446530"/>
                  </a:lnTo>
                  <a:lnTo>
                    <a:pt x="36830" y="1591310"/>
                  </a:lnTo>
                  <a:close/>
                  <a:moveTo>
                    <a:pt x="6004560" y="1383030"/>
                  </a:moveTo>
                  <a:lnTo>
                    <a:pt x="5969000" y="1383030"/>
                  </a:lnTo>
                  <a:lnTo>
                    <a:pt x="5969000" y="1238250"/>
                  </a:lnTo>
                  <a:lnTo>
                    <a:pt x="6004560" y="1238250"/>
                  </a:lnTo>
                  <a:lnTo>
                    <a:pt x="6004560" y="1383030"/>
                  </a:lnTo>
                  <a:close/>
                  <a:moveTo>
                    <a:pt x="36830" y="1303020"/>
                  </a:moveTo>
                  <a:lnTo>
                    <a:pt x="1270" y="1303020"/>
                  </a:lnTo>
                  <a:lnTo>
                    <a:pt x="1270" y="1158240"/>
                  </a:lnTo>
                  <a:lnTo>
                    <a:pt x="36830" y="1158240"/>
                  </a:lnTo>
                  <a:lnTo>
                    <a:pt x="36830" y="1303020"/>
                  </a:lnTo>
                  <a:close/>
                  <a:moveTo>
                    <a:pt x="6004560" y="1094740"/>
                  </a:moveTo>
                  <a:lnTo>
                    <a:pt x="5969000" y="1094740"/>
                  </a:lnTo>
                  <a:lnTo>
                    <a:pt x="5969000" y="951230"/>
                  </a:lnTo>
                  <a:lnTo>
                    <a:pt x="6004560" y="951230"/>
                  </a:lnTo>
                  <a:lnTo>
                    <a:pt x="6004560" y="1094740"/>
                  </a:lnTo>
                  <a:close/>
                  <a:moveTo>
                    <a:pt x="36830" y="1014730"/>
                  </a:moveTo>
                  <a:lnTo>
                    <a:pt x="1270" y="1014730"/>
                  </a:lnTo>
                  <a:lnTo>
                    <a:pt x="1270" y="869950"/>
                  </a:lnTo>
                  <a:lnTo>
                    <a:pt x="36830" y="869950"/>
                  </a:lnTo>
                  <a:lnTo>
                    <a:pt x="36830" y="1014730"/>
                  </a:lnTo>
                  <a:close/>
                  <a:moveTo>
                    <a:pt x="6004560" y="806450"/>
                  </a:moveTo>
                  <a:lnTo>
                    <a:pt x="5969000" y="806450"/>
                  </a:lnTo>
                  <a:lnTo>
                    <a:pt x="5969000" y="662940"/>
                  </a:lnTo>
                  <a:lnTo>
                    <a:pt x="6004560" y="662940"/>
                  </a:lnTo>
                  <a:lnTo>
                    <a:pt x="6004560" y="806450"/>
                  </a:lnTo>
                  <a:close/>
                  <a:moveTo>
                    <a:pt x="36830" y="726440"/>
                  </a:moveTo>
                  <a:lnTo>
                    <a:pt x="1270" y="726440"/>
                  </a:lnTo>
                  <a:lnTo>
                    <a:pt x="1270" y="581660"/>
                  </a:lnTo>
                  <a:lnTo>
                    <a:pt x="36830" y="581660"/>
                  </a:lnTo>
                  <a:lnTo>
                    <a:pt x="36830" y="726440"/>
                  </a:lnTo>
                  <a:close/>
                  <a:moveTo>
                    <a:pt x="6004560" y="518160"/>
                  </a:moveTo>
                  <a:lnTo>
                    <a:pt x="5969000" y="518160"/>
                  </a:lnTo>
                  <a:lnTo>
                    <a:pt x="5969000" y="374650"/>
                  </a:lnTo>
                  <a:lnTo>
                    <a:pt x="6004560" y="374650"/>
                  </a:lnTo>
                  <a:lnTo>
                    <a:pt x="6004560" y="518160"/>
                  </a:lnTo>
                  <a:close/>
                  <a:moveTo>
                    <a:pt x="36830" y="438150"/>
                  </a:moveTo>
                  <a:lnTo>
                    <a:pt x="1270" y="438150"/>
                  </a:lnTo>
                  <a:lnTo>
                    <a:pt x="1270" y="293370"/>
                  </a:lnTo>
                  <a:lnTo>
                    <a:pt x="36830" y="293370"/>
                  </a:lnTo>
                  <a:lnTo>
                    <a:pt x="36830" y="438150"/>
                  </a:lnTo>
                  <a:close/>
                  <a:moveTo>
                    <a:pt x="6004560" y="229870"/>
                  </a:moveTo>
                  <a:lnTo>
                    <a:pt x="5969000" y="229870"/>
                  </a:lnTo>
                  <a:lnTo>
                    <a:pt x="5969000" y="149860"/>
                  </a:lnTo>
                  <a:cubicBezTo>
                    <a:pt x="5969000" y="130810"/>
                    <a:pt x="5965190" y="113030"/>
                    <a:pt x="5956300" y="96520"/>
                  </a:cubicBezTo>
                  <a:lnTo>
                    <a:pt x="5986780" y="80010"/>
                  </a:lnTo>
                  <a:cubicBezTo>
                    <a:pt x="5998210" y="101600"/>
                    <a:pt x="6003290" y="125730"/>
                    <a:pt x="6003290" y="149860"/>
                  </a:cubicBezTo>
                  <a:lnTo>
                    <a:pt x="6004560" y="229870"/>
                  </a:lnTo>
                  <a:close/>
                  <a:moveTo>
                    <a:pt x="36830" y="149860"/>
                  </a:moveTo>
                  <a:lnTo>
                    <a:pt x="1270" y="149860"/>
                  </a:lnTo>
                  <a:cubicBezTo>
                    <a:pt x="0" y="92710"/>
                    <a:pt x="31750" y="41910"/>
                    <a:pt x="81280" y="16510"/>
                  </a:cubicBezTo>
                  <a:lnTo>
                    <a:pt x="97790" y="48260"/>
                  </a:lnTo>
                  <a:cubicBezTo>
                    <a:pt x="59690" y="67310"/>
                    <a:pt x="36830" y="106680"/>
                    <a:pt x="36830" y="149860"/>
                  </a:cubicBezTo>
                  <a:close/>
                  <a:moveTo>
                    <a:pt x="5853430" y="35560"/>
                  </a:moveTo>
                  <a:lnTo>
                    <a:pt x="5708650" y="35560"/>
                  </a:lnTo>
                  <a:lnTo>
                    <a:pt x="5708650" y="0"/>
                  </a:lnTo>
                  <a:lnTo>
                    <a:pt x="5852160" y="0"/>
                  </a:lnTo>
                  <a:lnTo>
                    <a:pt x="5853430" y="35560"/>
                  </a:lnTo>
                  <a:close/>
                  <a:moveTo>
                    <a:pt x="5565140" y="35560"/>
                  </a:moveTo>
                  <a:lnTo>
                    <a:pt x="5420360" y="35560"/>
                  </a:lnTo>
                  <a:lnTo>
                    <a:pt x="5420360" y="0"/>
                  </a:lnTo>
                  <a:lnTo>
                    <a:pt x="5565140" y="0"/>
                  </a:lnTo>
                  <a:lnTo>
                    <a:pt x="5565140" y="35560"/>
                  </a:lnTo>
                  <a:close/>
                  <a:moveTo>
                    <a:pt x="5276850" y="35560"/>
                  </a:moveTo>
                  <a:lnTo>
                    <a:pt x="5132070" y="35560"/>
                  </a:lnTo>
                  <a:lnTo>
                    <a:pt x="5132070" y="0"/>
                  </a:lnTo>
                  <a:lnTo>
                    <a:pt x="5276850" y="0"/>
                  </a:lnTo>
                  <a:lnTo>
                    <a:pt x="5276850" y="35560"/>
                  </a:lnTo>
                  <a:close/>
                  <a:moveTo>
                    <a:pt x="4988560" y="35560"/>
                  </a:moveTo>
                  <a:lnTo>
                    <a:pt x="4843780" y="35560"/>
                  </a:lnTo>
                  <a:lnTo>
                    <a:pt x="4843780" y="0"/>
                  </a:lnTo>
                  <a:lnTo>
                    <a:pt x="4988560" y="0"/>
                  </a:lnTo>
                  <a:lnTo>
                    <a:pt x="4988560" y="35560"/>
                  </a:lnTo>
                  <a:close/>
                  <a:moveTo>
                    <a:pt x="4700269" y="35560"/>
                  </a:moveTo>
                  <a:lnTo>
                    <a:pt x="4555489" y="35560"/>
                  </a:lnTo>
                  <a:lnTo>
                    <a:pt x="4555489" y="0"/>
                  </a:lnTo>
                  <a:lnTo>
                    <a:pt x="4700269" y="0"/>
                  </a:lnTo>
                  <a:lnTo>
                    <a:pt x="4700269" y="35560"/>
                  </a:lnTo>
                  <a:close/>
                  <a:moveTo>
                    <a:pt x="4411979" y="35560"/>
                  </a:moveTo>
                  <a:lnTo>
                    <a:pt x="4267199" y="35560"/>
                  </a:lnTo>
                  <a:lnTo>
                    <a:pt x="4267199" y="0"/>
                  </a:lnTo>
                  <a:lnTo>
                    <a:pt x="4411980" y="0"/>
                  </a:lnTo>
                  <a:lnTo>
                    <a:pt x="4411980" y="35560"/>
                  </a:lnTo>
                  <a:close/>
                  <a:moveTo>
                    <a:pt x="4123689" y="35560"/>
                  </a:moveTo>
                  <a:lnTo>
                    <a:pt x="3980180" y="35560"/>
                  </a:lnTo>
                  <a:lnTo>
                    <a:pt x="3980180" y="0"/>
                  </a:lnTo>
                  <a:lnTo>
                    <a:pt x="4124960" y="0"/>
                  </a:lnTo>
                  <a:lnTo>
                    <a:pt x="4124960" y="35560"/>
                  </a:lnTo>
                  <a:close/>
                  <a:moveTo>
                    <a:pt x="3835399" y="35560"/>
                  </a:moveTo>
                  <a:lnTo>
                    <a:pt x="3690619" y="35560"/>
                  </a:lnTo>
                  <a:lnTo>
                    <a:pt x="3690619" y="0"/>
                  </a:lnTo>
                  <a:lnTo>
                    <a:pt x="3835399" y="0"/>
                  </a:lnTo>
                  <a:lnTo>
                    <a:pt x="3835399" y="35560"/>
                  </a:lnTo>
                  <a:close/>
                  <a:moveTo>
                    <a:pt x="3547109" y="35560"/>
                  </a:moveTo>
                  <a:lnTo>
                    <a:pt x="3402329" y="35560"/>
                  </a:lnTo>
                  <a:lnTo>
                    <a:pt x="3402329" y="0"/>
                  </a:lnTo>
                  <a:lnTo>
                    <a:pt x="3547109" y="0"/>
                  </a:lnTo>
                  <a:lnTo>
                    <a:pt x="3547109" y="35560"/>
                  </a:lnTo>
                  <a:close/>
                  <a:moveTo>
                    <a:pt x="3258819" y="35560"/>
                  </a:moveTo>
                  <a:lnTo>
                    <a:pt x="3114039" y="35560"/>
                  </a:lnTo>
                  <a:lnTo>
                    <a:pt x="3114039" y="0"/>
                  </a:lnTo>
                  <a:lnTo>
                    <a:pt x="3258819" y="0"/>
                  </a:lnTo>
                  <a:lnTo>
                    <a:pt x="3258819" y="35560"/>
                  </a:lnTo>
                  <a:close/>
                  <a:moveTo>
                    <a:pt x="2970529" y="35560"/>
                  </a:moveTo>
                  <a:lnTo>
                    <a:pt x="2825749" y="35560"/>
                  </a:lnTo>
                  <a:lnTo>
                    <a:pt x="2825749" y="0"/>
                  </a:lnTo>
                  <a:lnTo>
                    <a:pt x="2970529" y="0"/>
                  </a:lnTo>
                  <a:lnTo>
                    <a:pt x="2970529" y="35560"/>
                  </a:lnTo>
                  <a:close/>
                  <a:moveTo>
                    <a:pt x="2682239" y="35560"/>
                  </a:moveTo>
                  <a:lnTo>
                    <a:pt x="2537459" y="35560"/>
                  </a:lnTo>
                  <a:lnTo>
                    <a:pt x="2537459" y="0"/>
                  </a:lnTo>
                  <a:lnTo>
                    <a:pt x="2682239" y="0"/>
                  </a:lnTo>
                  <a:lnTo>
                    <a:pt x="2682239" y="35560"/>
                  </a:lnTo>
                  <a:close/>
                  <a:moveTo>
                    <a:pt x="2393949" y="35560"/>
                  </a:moveTo>
                  <a:lnTo>
                    <a:pt x="2249169" y="35560"/>
                  </a:lnTo>
                  <a:lnTo>
                    <a:pt x="2249169" y="0"/>
                  </a:lnTo>
                  <a:lnTo>
                    <a:pt x="2393949" y="0"/>
                  </a:lnTo>
                  <a:lnTo>
                    <a:pt x="2393949" y="35560"/>
                  </a:lnTo>
                  <a:close/>
                  <a:moveTo>
                    <a:pt x="2105659" y="35560"/>
                  </a:moveTo>
                  <a:lnTo>
                    <a:pt x="1960880" y="35560"/>
                  </a:lnTo>
                  <a:lnTo>
                    <a:pt x="1960880" y="0"/>
                  </a:lnTo>
                  <a:lnTo>
                    <a:pt x="2105660" y="0"/>
                  </a:lnTo>
                  <a:lnTo>
                    <a:pt x="2105660" y="35560"/>
                  </a:lnTo>
                  <a:close/>
                  <a:moveTo>
                    <a:pt x="1817369" y="35560"/>
                  </a:moveTo>
                  <a:lnTo>
                    <a:pt x="1672589" y="35560"/>
                  </a:lnTo>
                  <a:lnTo>
                    <a:pt x="1672589" y="0"/>
                  </a:lnTo>
                  <a:lnTo>
                    <a:pt x="1817369" y="0"/>
                  </a:lnTo>
                  <a:lnTo>
                    <a:pt x="1817369" y="35560"/>
                  </a:lnTo>
                  <a:close/>
                  <a:moveTo>
                    <a:pt x="1529079" y="35560"/>
                  </a:moveTo>
                  <a:lnTo>
                    <a:pt x="1384299" y="35560"/>
                  </a:lnTo>
                  <a:lnTo>
                    <a:pt x="1384299" y="0"/>
                  </a:lnTo>
                  <a:lnTo>
                    <a:pt x="1529080" y="0"/>
                  </a:lnTo>
                  <a:lnTo>
                    <a:pt x="1529080" y="35560"/>
                  </a:lnTo>
                  <a:close/>
                  <a:moveTo>
                    <a:pt x="1240789" y="35560"/>
                  </a:moveTo>
                  <a:lnTo>
                    <a:pt x="1096010" y="35560"/>
                  </a:lnTo>
                  <a:lnTo>
                    <a:pt x="1096010" y="0"/>
                  </a:lnTo>
                  <a:lnTo>
                    <a:pt x="1240790" y="0"/>
                  </a:lnTo>
                  <a:lnTo>
                    <a:pt x="1240790" y="35560"/>
                  </a:lnTo>
                  <a:close/>
                  <a:moveTo>
                    <a:pt x="952499" y="35560"/>
                  </a:moveTo>
                  <a:lnTo>
                    <a:pt x="807720" y="35560"/>
                  </a:lnTo>
                  <a:lnTo>
                    <a:pt x="807720" y="0"/>
                  </a:lnTo>
                  <a:lnTo>
                    <a:pt x="952500" y="0"/>
                  </a:lnTo>
                  <a:lnTo>
                    <a:pt x="952500" y="35560"/>
                  </a:lnTo>
                  <a:close/>
                  <a:moveTo>
                    <a:pt x="664209" y="35560"/>
                  </a:moveTo>
                  <a:lnTo>
                    <a:pt x="519430" y="35560"/>
                  </a:lnTo>
                  <a:lnTo>
                    <a:pt x="519430" y="0"/>
                  </a:lnTo>
                  <a:lnTo>
                    <a:pt x="664210" y="0"/>
                  </a:lnTo>
                  <a:lnTo>
                    <a:pt x="664210" y="35560"/>
                  </a:lnTo>
                  <a:close/>
                  <a:moveTo>
                    <a:pt x="375919" y="35560"/>
                  </a:moveTo>
                  <a:lnTo>
                    <a:pt x="231140" y="35560"/>
                  </a:lnTo>
                  <a:lnTo>
                    <a:pt x="231140" y="0"/>
                  </a:lnTo>
                  <a:lnTo>
                    <a:pt x="375920" y="0"/>
                  </a:lnTo>
                  <a:lnTo>
                    <a:pt x="375920" y="35560"/>
                  </a:lnTo>
                  <a:close/>
                </a:path>
              </a:pathLst>
            </a:custGeom>
            <a:solidFill>
              <a:srgbClr val="4D6FCF"/>
            </a:solidFill>
          </p:spPr>
          <p:txBody>
            <a:bodyPr/>
            <a:lstStyle/>
            <a:p>
              <a:endParaRPr lang="uk-UA"/>
            </a:p>
          </p:txBody>
        </p:sp>
      </p:grpSp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rcRect l="5609" t="22657" r="8333" b="7778"/>
          <a:stretch>
            <a:fillRect/>
          </a:stretch>
        </p:blipFill>
        <p:spPr>
          <a:xfrm>
            <a:off x="438209" y="4338008"/>
            <a:ext cx="5783844" cy="578262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4414" y="3515731"/>
            <a:ext cx="5580084" cy="557890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158040" y="394892"/>
            <a:ext cx="4995141" cy="5003685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933163">
            <a:off x="13959150" y="5501386"/>
            <a:ext cx="3406780" cy="4542373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1260010" y="404494"/>
            <a:ext cx="1158101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Семінар директорів та завучів</a:t>
            </a:r>
          </a:p>
          <a:p>
            <a:pPr algn="ctr"/>
            <a:r>
              <a:rPr lang="uk-UA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Новоолександрівської громади</a:t>
            </a:r>
            <a:endParaRPr lang="ru-RU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50000">
              <a:srgbClr val="FFFFFF">
                <a:alpha val="100000"/>
              </a:srgbClr>
            </a:gs>
            <a:gs pos="100000">
              <a:srgbClr val="EFEFEF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091802" y="6824986"/>
            <a:ext cx="8363913" cy="11261366"/>
            <a:chOff x="0" y="0"/>
            <a:chExt cx="603674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7378"/>
              <a:ext cx="603674" cy="798044"/>
            </a:xfrm>
            <a:custGeom>
              <a:avLst/>
              <a:gdLst/>
              <a:ahLst/>
              <a:cxnLst/>
              <a:rect l="l" t="t" r="r" b="b"/>
              <a:pathLst>
                <a:path w="603674" h="798044">
                  <a:moveTo>
                    <a:pt x="329551" y="11280"/>
                  </a:moveTo>
                  <a:lnTo>
                    <a:pt x="575959" y="177164"/>
                  </a:lnTo>
                  <a:cubicBezTo>
                    <a:pt x="593285" y="188828"/>
                    <a:pt x="603674" y="208346"/>
                    <a:pt x="603674" y="229232"/>
                  </a:cubicBezTo>
                  <a:lnTo>
                    <a:pt x="603674" y="568812"/>
                  </a:lnTo>
                  <a:cubicBezTo>
                    <a:pt x="603674" y="589698"/>
                    <a:pt x="593285" y="609216"/>
                    <a:pt x="575959" y="620880"/>
                  </a:cubicBezTo>
                  <a:lnTo>
                    <a:pt x="329551" y="786764"/>
                  </a:lnTo>
                  <a:cubicBezTo>
                    <a:pt x="312796" y="798044"/>
                    <a:pt x="290877" y="798044"/>
                    <a:pt x="274122" y="786764"/>
                  </a:cubicBezTo>
                  <a:lnTo>
                    <a:pt x="27714" y="620880"/>
                  </a:lnTo>
                  <a:cubicBezTo>
                    <a:pt x="10389" y="609216"/>
                    <a:pt x="0" y="589698"/>
                    <a:pt x="0" y="568812"/>
                  </a:cubicBezTo>
                  <a:lnTo>
                    <a:pt x="0" y="229232"/>
                  </a:lnTo>
                  <a:cubicBezTo>
                    <a:pt x="0" y="208346"/>
                    <a:pt x="10389" y="188828"/>
                    <a:pt x="27714" y="177164"/>
                  </a:cubicBezTo>
                  <a:lnTo>
                    <a:pt x="274122" y="11280"/>
                  </a:lnTo>
                  <a:cubicBezTo>
                    <a:pt x="290877" y="0"/>
                    <a:pt x="312796" y="0"/>
                    <a:pt x="329551" y="1128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E42F">
                    <a:alpha val="100000"/>
                  </a:srgbClr>
                </a:gs>
                <a:gs pos="100000">
                  <a:srgbClr val="FF9F2F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374759" y="7759295"/>
            <a:ext cx="5769081" cy="6713113"/>
            <a:chOff x="0" y="0"/>
            <a:chExt cx="6985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22145"/>
              <a:ext cx="698500" cy="768509"/>
            </a:xfrm>
            <a:custGeom>
              <a:avLst/>
              <a:gdLst/>
              <a:ahLst/>
              <a:cxnLst/>
              <a:rect l="l" t="t" r="r" b="b"/>
              <a:pathLst>
                <a:path w="698500" h="768509">
                  <a:moveTo>
                    <a:pt x="448931" y="35851"/>
                  </a:moveTo>
                  <a:lnTo>
                    <a:pt x="598819" y="123059"/>
                  </a:lnTo>
                  <a:cubicBezTo>
                    <a:pt x="660534" y="158965"/>
                    <a:pt x="698500" y="224980"/>
                    <a:pt x="698500" y="296380"/>
                  </a:cubicBezTo>
                  <a:lnTo>
                    <a:pt x="698500" y="472130"/>
                  </a:lnTo>
                  <a:cubicBezTo>
                    <a:pt x="698500" y="543530"/>
                    <a:pt x="660534" y="609545"/>
                    <a:pt x="598819" y="645451"/>
                  </a:cubicBezTo>
                  <a:lnTo>
                    <a:pt x="448931" y="732659"/>
                  </a:lnTo>
                  <a:cubicBezTo>
                    <a:pt x="387312" y="768510"/>
                    <a:pt x="311188" y="768510"/>
                    <a:pt x="249569" y="732659"/>
                  </a:cubicBezTo>
                  <a:lnTo>
                    <a:pt x="99681" y="645451"/>
                  </a:lnTo>
                  <a:cubicBezTo>
                    <a:pt x="37966" y="609545"/>
                    <a:pt x="0" y="543530"/>
                    <a:pt x="0" y="472130"/>
                  </a:cubicBezTo>
                  <a:lnTo>
                    <a:pt x="0" y="296380"/>
                  </a:lnTo>
                  <a:cubicBezTo>
                    <a:pt x="0" y="224980"/>
                    <a:pt x="37966" y="158965"/>
                    <a:pt x="99681" y="123059"/>
                  </a:cubicBezTo>
                  <a:lnTo>
                    <a:pt x="249569" y="35851"/>
                  </a:lnTo>
                  <a:cubicBezTo>
                    <a:pt x="311188" y="0"/>
                    <a:pt x="387312" y="0"/>
                    <a:pt x="448931" y="35851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  <a:ln w="952500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11125"/>
              <a:ext cx="698500" cy="561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6011216" y="-1663032"/>
            <a:ext cx="7573225" cy="6508240"/>
            <a:chOff x="0" y="0"/>
            <a:chExt cx="812800" cy="698500"/>
          </a:xfrm>
        </p:grpSpPr>
        <p:sp>
          <p:nvSpPr>
            <p:cNvPr id="8" name="Freeform 8"/>
            <p:cNvSpPr/>
            <p:nvPr/>
          </p:nvSpPr>
          <p:spPr>
            <a:xfrm>
              <a:off x="7067" y="0"/>
              <a:ext cx="798666" cy="698500"/>
            </a:xfrm>
            <a:custGeom>
              <a:avLst/>
              <a:gdLst/>
              <a:ahLst/>
              <a:cxnLst/>
              <a:rect l="l" t="t" r="r" b="b"/>
              <a:pathLst>
                <a:path w="798666" h="698500">
                  <a:moveTo>
                    <a:pt x="787226" y="381060"/>
                  </a:moveTo>
                  <a:lnTo>
                    <a:pt x="621040" y="666690"/>
                  </a:lnTo>
                  <a:cubicBezTo>
                    <a:pt x="609582" y="686384"/>
                    <a:pt x="588516" y="698500"/>
                    <a:pt x="565731" y="698500"/>
                  </a:cubicBezTo>
                  <a:lnTo>
                    <a:pt x="232935" y="698500"/>
                  </a:lnTo>
                  <a:cubicBezTo>
                    <a:pt x="210150" y="698500"/>
                    <a:pt x="189084" y="686384"/>
                    <a:pt x="177626" y="666690"/>
                  </a:cubicBezTo>
                  <a:lnTo>
                    <a:pt x="11440" y="381060"/>
                  </a:lnTo>
                  <a:cubicBezTo>
                    <a:pt x="0" y="361396"/>
                    <a:pt x="0" y="337104"/>
                    <a:pt x="11440" y="317440"/>
                  </a:cubicBezTo>
                  <a:lnTo>
                    <a:pt x="177626" y="31810"/>
                  </a:lnTo>
                  <a:cubicBezTo>
                    <a:pt x="189084" y="12116"/>
                    <a:pt x="210150" y="0"/>
                    <a:pt x="232935" y="0"/>
                  </a:cubicBezTo>
                  <a:lnTo>
                    <a:pt x="565731" y="0"/>
                  </a:lnTo>
                  <a:cubicBezTo>
                    <a:pt x="588516" y="0"/>
                    <a:pt x="609582" y="12116"/>
                    <a:pt x="621040" y="31810"/>
                  </a:cubicBezTo>
                  <a:lnTo>
                    <a:pt x="787226" y="317440"/>
                  </a:lnTo>
                  <a:cubicBezTo>
                    <a:pt x="798666" y="337104"/>
                    <a:pt x="798666" y="361396"/>
                    <a:pt x="787226" y="381060"/>
                  </a:cubicBezTo>
                  <a:close/>
                </a:path>
              </a:pathLst>
            </a:custGeom>
            <a:gradFill rotWithShape="1">
              <a:gsLst>
                <a:gs pos="0">
                  <a:srgbClr val="112D4E">
                    <a:alpha val="100000"/>
                  </a:srgbClr>
                </a:gs>
                <a:gs pos="50000">
                  <a:srgbClr val="255389">
                    <a:alpha val="100000"/>
                  </a:srgbClr>
                </a:gs>
                <a:gs pos="100000">
                  <a:srgbClr val="2A96E4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14300" y="-28575"/>
              <a:ext cx="5842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-306442" y="-25325"/>
            <a:ext cx="1084133" cy="1261537"/>
            <a:chOff x="0" y="0"/>
            <a:chExt cx="6985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12963"/>
              <a:ext cx="698500" cy="786874"/>
            </a:xfrm>
            <a:custGeom>
              <a:avLst/>
              <a:gdLst/>
              <a:ahLst/>
              <a:cxnLst/>
              <a:rect l="l" t="t" r="r" b="b"/>
              <a:pathLst>
                <a:path w="698500" h="786874">
                  <a:moveTo>
                    <a:pt x="407599" y="20985"/>
                  </a:moveTo>
                  <a:lnTo>
                    <a:pt x="640151" y="156289"/>
                  </a:lnTo>
                  <a:cubicBezTo>
                    <a:pt x="676276" y="177307"/>
                    <a:pt x="698500" y="215949"/>
                    <a:pt x="698500" y="257743"/>
                  </a:cubicBezTo>
                  <a:lnTo>
                    <a:pt x="698500" y="529131"/>
                  </a:lnTo>
                  <a:cubicBezTo>
                    <a:pt x="698500" y="570925"/>
                    <a:pt x="676276" y="609567"/>
                    <a:pt x="640151" y="630585"/>
                  </a:cubicBezTo>
                  <a:lnTo>
                    <a:pt x="407599" y="765889"/>
                  </a:lnTo>
                  <a:cubicBezTo>
                    <a:pt x="371530" y="786874"/>
                    <a:pt x="326970" y="786874"/>
                    <a:pt x="290901" y="765889"/>
                  </a:cubicBezTo>
                  <a:lnTo>
                    <a:pt x="58349" y="630585"/>
                  </a:lnTo>
                  <a:cubicBezTo>
                    <a:pt x="22224" y="609567"/>
                    <a:pt x="0" y="570925"/>
                    <a:pt x="0" y="529131"/>
                  </a:cubicBezTo>
                  <a:lnTo>
                    <a:pt x="0" y="257743"/>
                  </a:lnTo>
                  <a:cubicBezTo>
                    <a:pt x="0" y="215949"/>
                    <a:pt x="22224" y="177307"/>
                    <a:pt x="58349" y="156289"/>
                  </a:cubicBezTo>
                  <a:lnTo>
                    <a:pt x="290901" y="20985"/>
                  </a:lnTo>
                  <a:cubicBezTo>
                    <a:pt x="326970" y="0"/>
                    <a:pt x="371530" y="0"/>
                    <a:pt x="407599" y="20985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14300" cap="sq">
              <a:gradFill>
                <a:gsLst>
                  <a:gs pos="0">
                    <a:srgbClr val="3183ED">
                      <a:alpha val="100000"/>
                    </a:srgbClr>
                  </a:gs>
                  <a:gs pos="100000">
                    <a:srgbClr val="56CCF2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11125"/>
              <a:ext cx="698500" cy="561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4778375" y="217541"/>
            <a:ext cx="727472" cy="846513"/>
            <a:chOff x="0" y="0"/>
            <a:chExt cx="6985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3512"/>
              <a:ext cx="698500" cy="805775"/>
            </a:xfrm>
            <a:custGeom>
              <a:avLst/>
              <a:gdLst/>
              <a:ahLst/>
              <a:cxnLst/>
              <a:rect l="l" t="t" r="r" b="b"/>
              <a:pathLst>
                <a:path w="698500" h="805775">
                  <a:moveTo>
                    <a:pt x="365060" y="5687"/>
                  </a:moveTo>
                  <a:lnTo>
                    <a:pt x="682690" y="190489"/>
                  </a:lnTo>
                  <a:cubicBezTo>
                    <a:pt x="692478" y="196184"/>
                    <a:pt x="698500" y="206655"/>
                    <a:pt x="698500" y="217979"/>
                  </a:cubicBezTo>
                  <a:lnTo>
                    <a:pt x="698500" y="587797"/>
                  </a:lnTo>
                  <a:cubicBezTo>
                    <a:pt x="698500" y="599121"/>
                    <a:pt x="692478" y="609592"/>
                    <a:pt x="682690" y="615287"/>
                  </a:cubicBezTo>
                  <a:lnTo>
                    <a:pt x="365060" y="800089"/>
                  </a:lnTo>
                  <a:cubicBezTo>
                    <a:pt x="355287" y="805776"/>
                    <a:pt x="343213" y="805776"/>
                    <a:pt x="333440" y="800089"/>
                  </a:cubicBezTo>
                  <a:lnTo>
                    <a:pt x="15810" y="615287"/>
                  </a:lnTo>
                  <a:cubicBezTo>
                    <a:pt x="6022" y="609592"/>
                    <a:pt x="0" y="599121"/>
                    <a:pt x="0" y="587797"/>
                  </a:cubicBezTo>
                  <a:lnTo>
                    <a:pt x="0" y="217979"/>
                  </a:lnTo>
                  <a:cubicBezTo>
                    <a:pt x="0" y="206655"/>
                    <a:pt x="6022" y="196184"/>
                    <a:pt x="15810" y="190489"/>
                  </a:cubicBezTo>
                  <a:lnTo>
                    <a:pt x="333440" y="5687"/>
                  </a:lnTo>
                  <a:cubicBezTo>
                    <a:pt x="343213" y="0"/>
                    <a:pt x="355287" y="0"/>
                    <a:pt x="365060" y="5687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111125"/>
              <a:ext cx="698500" cy="561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2798631" y="2708168"/>
            <a:ext cx="5489369" cy="4870665"/>
            <a:chOff x="0" y="0"/>
            <a:chExt cx="4132341" cy="3666587"/>
          </a:xfrm>
        </p:grpSpPr>
        <p:sp>
          <p:nvSpPr>
            <p:cNvPr id="17" name="Freeform 17"/>
            <p:cNvSpPr/>
            <p:nvPr/>
          </p:nvSpPr>
          <p:spPr>
            <a:xfrm>
              <a:off x="-15494" y="0"/>
              <a:ext cx="4147799" cy="3666625"/>
            </a:xfrm>
            <a:custGeom>
              <a:avLst/>
              <a:gdLst/>
              <a:ahLst/>
              <a:cxnLst/>
              <a:rect l="l" t="t" r="r" b="b"/>
              <a:pathLst>
                <a:path w="4147799" h="3666625">
                  <a:moveTo>
                    <a:pt x="1213178" y="0"/>
                  </a:moveTo>
                  <a:cubicBezTo>
                    <a:pt x="1095571" y="0"/>
                    <a:pt x="987020" y="62662"/>
                    <a:pt x="928216" y="164563"/>
                  </a:cubicBezTo>
                  <a:lnTo>
                    <a:pt x="59566" y="1668809"/>
                  </a:lnTo>
                  <a:cubicBezTo>
                    <a:pt x="0" y="1770589"/>
                    <a:pt x="0" y="1896034"/>
                    <a:pt x="59566" y="1997814"/>
                  </a:cubicBezTo>
                  <a:lnTo>
                    <a:pt x="928095" y="3502060"/>
                  </a:lnTo>
                  <a:cubicBezTo>
                    <a:pt x="986416" y="3602995"/>
                    <a:pt x="1093639" y="3665536"/>
                    <a:pt x="1210038" y="3666625"/>
                  </a:cubicBezTo>
                  <a:lnTo>
                    <a:pt x="2953255" y="3666625"/>
                  </a:lnTo>
                  <a:cubicBezTo>
                    <a:pt x="3069654" y="3665536"/>
                    <a:pt x="3176877" y="3602995"/>
                    <a:pt x="3235197" y="3502060"/>
                  </a:cubicBezTo>
                  <a:lnTo>
                    <a:pt x="4103727" y="1997814"/>
                  </a:lnTo>
                  <a:cubicBezTo>
                    <a:pt x="4132706" y="1947709"/>
                    <a:pt x="4147316" y="1891929"/>
                    <a:pt x="4147799" y="1835907"/>
                  </a:cubicBezTo>
                  <a:lnTo>
                    <a:pt x="4147799" y="1830595"/>
                  </a:lnTo>
                  <a:cubicBezTo>
                    <a:pt x="4147316" y="1774694"/>
                    <a:pt x="4132706" y="1718794"/>
                    <a:pt x="4103727" y="1668688"/>
                  </a:cubicBezTo>
                  <a:lnTo>
                    <a:pt x="3235197" y="164563"/>
                  </a:lnTo>
                  <a:cubicBezTo>
                    <a:pt x="3176394" y="62662"/>
                    <a:pt x="3067843" y="0"/>
                    <a:pt x="2950236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3347482" y="3194985"/>
            <a:ext cx="4391667" cy="3897030"/>
            <a:chOff x="0" y="0"/>
            <a:chExt cx="4346359" cy="3856825"/>
          </a:xfrm>
        </p:grpSpPr>
        <p:sp>
          <p:nvSpPr>
            <p:cNvPr id="19" name="Freeform 19"/>
            <p:cNvSpPr/>
            <p:nvPr/>
          </p:nvSpPr>
          <p:spPr>
            <a:xfrm>
              <a:off x="-15494" y="0"/>
              <a:ext cx="4361815" cy="3856863"/>
            </a:xfrm>
            <a:custGeom>
              <a:avLst/>
              <a:gdLst/>
              <a:ahLst/>
              <a:cxnLst/>
              <a:rect l="l" t="t" r="r" b="b"/>
              <a:pathLst>
                <a:path w="4361815" h="3856863">
                  <a:moveTo>
                    <a:pt x="1275207" y="0"/>
                  </a:moveTo>
                  <a:cubicBezTo>
                    <a:pt x="1151509" y="0"/>
                    <a:pt x="1037336" y="65913"/>
                    <a:pt x="975487" y="173101"/>
                  </a:cubicBezTo>
                  <a:lnTo>
                    <a:pt x="61849" y="1755394"/>
                  </a:lnTo>
                  <a:cubicBezTo>
                    <a:pt x="0" y="1862455"/>
                    <a:pt x="0" y="1994408"/>
                    <a:pt x="61849" y="2101469"/>
                  </a:cubicBezTo>
                  <a:lnTo>
                    <a:pt x="975360" y="3683762"/>
                  </a:lnTo>
                  <a:cubicBezTo>
                    <a:pt x="1036701" y="3789934"/>
                    <a:pt x="1149477" y="3855720"/>
                    <a:pt x="1271905" y="3856863"/>
                  </a:cubicBezTo>
                  <a:lnTo>
                    <a:pt x="3105404" y="3856863"/>
                  </a:lnTo>
                  <a:cubicBezTo>
                    <a:pt x="3227832" y="3855720"/>
                    <a:pt x="3340608" y="3789934"/>
                    <a:pt x="3401949" y="3683762"/>
                  </a:cubicBezTo>
                  <a:lnTo>
                    <a:pt x="4315460" y="2101469"/>
                  </a:lnTo>
                  <a:cubicBezTo>
                    <a:pt x="4345940" y="2048764"/>
                    <a:pt x="4361307" y="1990090"/>
                    <a:pt x="4361815" y="1931162"/>
                  </a:cubicBezTo>
                  <a:lnTo>
                    <a:pt x="4361815" y="1925574"/>
                  </a:lnTo>
                  <a:cubicBezTo>
                    <a:pt x="4361307" y="1866773"/>
                    <a:pt x="4345940" y="1807972"/>
                    <a:pt x="4315460" y="1755267"/>
                  </a:cubicBezTo>
                  <a:lnTo>
                    <a:pt x="3401949" y="173101"/>
                  </a:lnTo>
                  <a:cubicBezTo>
                    <a:pt x="3340100" y="65913"/>
                    <a:pt x="3225927" y="0"/>
                    <a:pt x="310222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20" name="Group 20"/>
          <p:cNvGrpSpPr/>
          <p:nvPr/>
        </p:nvGrpSpPr>
        <p:grpSpPr>
          <a:xfrm rot="-5400000">
            <a:off x="14595458" y="760897"/>
            <a:ext cx="1845214" cy="2147158"/>
            <a:chOff x="0" y="0"/>
            <a:chExt cx="6985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7616"/>
              <a:ext cx="698500" cy="797568"/>
            </a:xfrm>
            <a:custGeom>
              <a:avLst/>
              <a:gdLst/>
              <a:ahLst/>
              <a:cxnLst/>
              <a:rect l="l" t="t" r="r" b="b"/>
              <a:pathLst>
                <a:path w="698500" h="797568">
                  <a:moveTo>
                    <a:pt x="383532" y="12330"/>
                  </a:moveTo>
                  <a:lnTo>
                    <a:pt x="664218" y="175638"/>
                  </a:lnTo>
                  <a:cubicBezTo>
                    <a:pt x="685443" y="187987"/>
                    <a:pt x="698500" y="210690"/>
                    <a:pt x="698500" y="235246"/>
                  </a:cubicBezTo>
                  <a:lnTo>
                    <a:pt x="698500" y="562322"/>
                  </a:lnTo>
                  <a:cubicBezTo>
                    <a:pt x="698500" y="586878"/>
                    <a:pt x="685443" y="609581"/>
                    <a:pt x="664218" y="621930"/>
                  </a:cubicBezTo>
                  <a:lnTo>
                    <a:pt x="383532" y="785238"/>
                  </a:lnTo>
                  <a:cubicBezTo>
                    <a:pt x="362340" y="797568"/>
                    <a:pt x="336160" y="797568"/>
                    <a:pt x="314968" y="785238"/>
                  </a:cubicBezTo>
                  <a:lnTo>
                    <a:pt x="34282" y="621930"/>
                  </a:lnTo>
                  <a:cubicBezTo>
                    <a:pt x="13057" y="609581"/>
                    <a:pt x="0" y="586878"/>
                    <a:pt x="0" y="562322"/>
                  </a:cubicBezTo>
                  <a:lnTo>
                    <a:pt x="0" y="235246"/>
                  </a:lnTo>
                  <a:cubicBezTo>
                    <a:pt x="0" y="210690"/>
                    <a:pt x="13057" y="187987"/>
                    <a:pt x="34282" y="175638"/>
                  </a:cubicBezTo>
                  <a:lnTo>
                    <a:pt x="314968" y="12330"/>
                  </a:lnTo>
                  <a:cubicBezTo>
                    <a:pt x="336160" y="0"/>
                    <a:pt x="362340" y="0"/>
                    <a:pt x="383532" y="1233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33350" cap="sq">
              <a:gradFill>
                <a:gsLst>
                  <a:gs pos="0">
                    <a:srgbClr val="FFB613">
                      <a:alpha val="100000"/>
                    </a:srgbClr>
                  </a:gs>
                  <a:gs pos="100000">
                    <a:srgbClr val="FFE42F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111125"/>
              <a:ext cx="698500" cy="561975"/>
            </a:xfrm>
            <a:prstGeom prst="rect">
              <a:avLst/>
            </a:prstGeom>
          </p:spPr>
          <p:txBody>
            <a:bodyPr lIns="120277" tIns="120277" rIns="120277" bIns="120277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 rot="-5400000">
            <a:off x="-603389" y="-393167"/>
            <a:ext cx="1699398" cy="1977481"/>
            <a:chOff x="0" y="0"/>
            <a:chExt cx="6985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8270"/>
              <a:ext cx="698500" cy="796261"/>
            </a:xfrm>
            <a:custGeom>
              <a:avLst/>
              <a:gdLst/>
              <a:ahLst/>
              <a:cxnLst/>
              <a:rect l="l" t="t" r="r" b="b"/>
              <a:pathLst>
                <a:path w="698500" h="796261">
                  <a:moveTo>
                    <a:pt x="386474" y="13387"/>
                  </a:moveTo>
                  <a:lnTo>
                    <a:pt x="661276" y="173273"/>
                  </a:lnTo>
                  <a:cubicBezTo>
                    <a:pt x="684322" y="186681"/>
                    <a:pt x="698500" y="211333"/>
                    <a:pt x="698500" y="237995"/>
                  </a:cubicBezTo>
                  <a:lnTo>
                    <a:pt x="698500" y="558265"/>
                  </a:lnTo>
                  <a:cubicBezTo>
                    <a:pt x="698500" y="584927"/>
                    <a:pt x="684322" y="609579"/>
                    <a:pt x="661276" y="622987"/>
                  </a:cubicBezTo>
                  <a:lnTo>
                    <a:pt x="386474" y="782873"/>
                  </a:lnTo>
                  <a:cubicBezTo>
                    <a:pt x="363463" y="796260"/>
                    <a:pt x="335037" y="796260"/>
                    <a:pt x="312026" y="782873"/>
                  </a:cubicBezTo>
                  <a:lnTo>
                    <a:pt x="37224" y="622987"/>
                  </a:lnTo>
                  <a:cubicBezTo>
                    <a:pt x="14178" y="609579"/>
                    <a:pt x="0" y="584927"/>
                    <a:pt x="0" y="558265"/>
                  </a:cubicBezTo>
                  <a:lnTo>
                    <a:pt x="0" y="237995"/>
                  </a:lnTo>
                  <a:cubicBezTo>
                    <a:pt x="0" y="211333"/>
                    <a:pt x="14178" y="186681"/>
                    <a:pt x="37224" y="173273"/>
                  </a:cubicBezTo>
                  <a:lnTo>
                    <a:pt x="312026" y="13387"/>
                  </a:lnTo>
                  <a:cubicBezTo>
                    <a:pt x="335037" y="0"/>
                    <a:pt x="363463" y="0"/>
                    <a:pt x="386474" y="13387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33350" cap="sq">
              <a:gradFill>
                <a:gsLst>
                  <a:gs pos="0">
                    <a:srgbClr val="FFB613">
                      <a:alpha val="100000"/>
                    </a:srgbClr>
                  </a:gs>
                  <a:gs pos="100000">
                    <a:srgbClr val="FFE42F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111125"/>
              <a:ext cx="698500" cy="561975"/>
            </a:xfrm>
            <a:prstGeom prst="rect">
              <a:avLst/>
            </a:prstGeom>
          </p:spPr>
          <p:txBody>
            <a:bodyPr lIns="120277" tIns="120277" rIns="120277" bIns="120277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-128112" y="182187"/>
            <a:ext cx="727472" cy="846513"/>
            <a:chOff x="0" y="0"/>
            <a:chExt cx="698500" cy="812800"/>
          </a:xfrm>
        </p:grpSpPr>
        <p:sp>
          <p:nvSpPr>
            <p:cNvPr id="27" name="Freeform 27"/>
            <p:cNvSpPr/>
            <p:nvPr/>
          </p:nvSpPr>
          <p:spPr>
            <a:xfrm>
              <a:off x="0" y="3512"/>
              <a:ext cx="698500" cy="805775"/>
            </a:xfrm>
            <a:custGeom>
              <a:avLst/>
              <a:gdLst/>
              <a:ahLst/>
              <a:cxnLst/>
              <a:rect l="l" t="t" r="r" b="b"/>
              <a:pathLst>
                <a:path w="698500" h="805775">
                  <a:moveTo>
                    <a:pt x="365060" y="5687"/>
                  </a:moveTo>
                  <a:lnTo>
                    <a:pt x="682690" y="190489"/>
                  </a:lnTo>
                  <a:cubicBezTo>
                    <a:pt x="692478" y="196184"/>
                    <a:pt x="698500" y="206655"/>
                    <a:pt x="698500" y="217979"/>
                  </a:cubicBezTo>
                  <a:lnTo>
                    <a:pt x="698500" y="587797"/>
                  </a:lnTo>
                  <a:cubicBezTo>
                    <a:pt x="698500" y="599121"/>
                    <a:pt x="692478" y="609592"/>
                    <a:pt x="682690" y="615287"/>
                  </a:cubicBezTo>
                  <a:lnTo>
                    <a:pt x="365060" y="800089"/>
                  </a:lnTo>
                  <a:cubicBezTo>
                    <a:pt x="355287" y="805776"/>
                    <a:pt x="343213" y="805776"/>
                    <a:pt x="333440" y="800089"/>
                  </a:cubicBezTo>
                  <a:lnTo>
                    <a:pt x="15810" y="615287"/>
                  </a:lnTo>
                  <a:cubicBezTo>
                    <a:pt x="6022" y="609592"/>
                    <a:pt x="0" y="599121"/>
                    <a:pt x="0" y="587797"/>
                  </a:cubicBezTo>
                  <a:lnTo>
                    <a:pt x="0" y="217979"/>
                  </a:lnTo>
                  <a:cubicBezTo>
                    <a:pt x="0" y="206655"/>
                    <a:pt x="6022" y="196184"/>
                    <a:pt x="15810" y="190489"/>
                  </a:cubicBezTo>
                  <a:lnTo>
                    <a:pt x="333440" y="5687"/>
                  </a:lnTo>
                  <a:cubicBezTo>
                    <a:pt x="343213" y="0"/>
                    <a:pt x="355287" y="0"/>
                    <a:pt x="365060" y="5687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111125"/>
              <a:ext cx="698500" cy="561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4600045" y="10029"/>
            <a:ext cx="1084133" cy="1261537"/>
            <a:chOff x="0" y="0"/>
            <a:chExt cx="698500" cy="812800"/>
          </a:xfrm>
        </p:grpSpPr>
        <p:sp>
          <p:nvSpPr>
            <p:cNvPr id="30" name="Freeform 30"/>
            <p:cNvSpPr/>
            <p:nvPr/>
          </p:nvSpPr>
          <p:spPr>
            <a:xfrm>
              <a:off x="0" y="12963"/>
              <a:ext cx="698500" cy="786874"/>
            </a:xfrm>
            <a:custGeom>
              <a:avLst/>
              <a:gdLst/>
              <a:ahLst/>
              <a:cxnLst/>
              <a:rect l="l" t="t" r="r" b="b"/>
              <a:pathLst>
                <a:path w="698500" h="786874">
                  <a:moveTo>
                    <a:pt x="407599" y="20985"/>
                  </a:moveTo>
                  <a:lnTo>
                    <a:pt x="640151" y="156289"/>
                  </a:lnTo>
                  <a:cubicBezTo>
                    <a:pt x="676276" y="177307"/>
                    <a:pt x="698500" y="215949"/>
                    <a:pt x="698500" y="257743"/>
                  </a:cubicBezTo>
                  <a:lnTo>
                    <a:pt x="698500" y="529131"/>
                  </a:lnTo>
                  <a:cubicBezTo>
                    <a:pt x="698500" y="570925"/>
                    <a:pt x="676276" y="609567"/>
                    <a:pt x="640151" y="630585"/>
                  </a:cubicBezTo>
                  <a:lnTo>
                    <a:pt x="407599" y="765889"/>
                  </a:lnTo>
                  <a:cubicBezTo>
                    <a:pt x="371530" y="786874"/>
                    <a:pt x="326970" y="786874"/>
                    <a:pt x="290901" y="765889"/>
                  </a:cubicBezTo>
                  <a:lnTo>
                    <a:pt x="58349" y="630585"/>
                  </a:lnTo>
                  <a:cubicBezTo>
                    <a:pt x="22224" y="609567"/>
                    <a:pt x="0" y="570925"/>
                    <a:pt x="0" y="529131"/>
                  </a:cubicBezTo>
                  <a:lnTo>
                    <a:pt x="0" y="257743"/>
                  </a:lnTo>
                  <a:cubicBezTo>
                    <a:pt x="0" y="215949"/>
                    <a:pt x="22224" y="177307"/>
                    <a:pt x="58349" y="156289"/>
                  </a:cubicBezTo>
                  <a:lnTo>
                    <a:pt x="290901" y="20985"/>
                  </a:lnTo>
                  <a:cubicBezTo>
                    <a:pt x="326970" y="0"/>
                    <a:pt x="371530" y="0"/>
                    <a:pt x="407599" y="20985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14300" cap="sq">
              <a:gradFill>
                <a:gsLst>
                  <a:gs pos="0">
                    <a:srgbClr val="3183ED">
                      <a:alpha val="100000"/>
                    </a:srgbClr>
                  </a:gs>
                  <a:gs pos="100000">
                    <a:srgbClr val="56CCF2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111125"/>
              <a:ext cx="698500" cy="561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3347482" y="3069988"/>
            <a:ext cx="4673392" cy="4147024"/>
            <a:chOff x="0" y="0"/>
            <a:chExt cx="4346359" cy="3856825"/>
          </a:xfrm>
        </p:grpSpPr>
        <p:sp>
          <p:nvSpPr>
            <p:cNvPr id="33" name="Freeform 33"/>
            <p:cNvSpPr/>
            <p:nvPr/>
          </p:nvSpPr>
          <p:spPr>
            <a:xfrm>
              <a:off x="-15494" y="0"/>
              <a:ext cx="4361815" cy="3856863"/>
            </a:xfrm>
            <a:custGeom>
              <a:avLst/>
              <a:gdLst/>
              <a:ahLst/>
              <a:cxnLst/>
              <a:rect l="l" t="t" r="r" b="b"/>
              <a:pathLst>
                <a:path w="4361815" h="3856863">
                  <a:moveTo>
                    <a:pt x="1275207" y="0"/>
                  </a:moveTo>
                  <a:cubicBezTo>
                    <a:pt x="1151509" y="0"/>
                    <a:pt x="1037336" y="65913"/>
                    <a:pt x="975487" y="173101"/>
                  </a:cubicBezTo>
                  <a:lnTo>
                    <a:pt x="61849" y="1755394"/>
                  </a:lnTo>
                  <a:cubicBezTo>
                    <a:pt x="0" y="1862455"/>
                    <a:pt x="0" y="1994408"/>
                    <a:pt x="61849" y="2101469"/>
                  </a:cubicBezTo>
                  <a:lnTo>
                    <a:pt x="975360" y="3683762"/>
                  </a:lnTo>
                  <a:cubicBezTo>
                    <a:pt x="1036701" y="3789934"/>
                    <a:pt x="1149477" y="3855720"/>
                    <a:pt x="1271905" y="3856863"/>
                  </a:cubicBezTo>
                  <a:lnTo>
                    <a:pt x="3105404" y="3856863"/>
                  </a:lnTo>
                  <a:cubicBezTo>
                    <a:pt x="3227832" y="3855720"/>
                    <a:pt x="3340608" y="3789934"/>
                    <a:pt x="3401949" y="3683762"/>
                  </a:cubicBezTo>
                  <a:lnTo>
                    <a:pt x="4315460" y="2101469"/>
                  </a:lnTo>
                  <a:cubicBezTo>
                    <a:pt x="4345940" y="2048764"/>
                    <a:pt x="4361307" y="1990090"/>
                    <a:pt x="4361815" y="1931162"/>
                  </a:cubicBezTo>
                  <a:lnTo>
                    <a:pt x="4361815" y="1925574"/>
                  </a:lnTo>
                  <a:cubicBezTo>
                    <a:pt x="4361307" y="1866773"/>
                    <a:pt x="4345940" y="1807972"/>
                    <a:pt x="4315460" y="1755267"/>
                  </a:cubicBezTo>
                  <a:lnTo>
                    <a:pt x="3401949" y="173101"/>
                  </a:lnTo>
                  <a:cubicBezTo>
                    <a:pt x="3340100" y="65913"/>
                    <a:pt x="3225927" y="0"/>
                    <a:pt x="3102229" y="0"/>
                  </a:cubicBezTo>
                  <a:close/>
                </a:path>
              </a:pathLst>
            </a:custGeom>
            <a:blipFill>
              <a:blip r:embed="rId2"/>
              <a:stretch>
                <a:fillRect l="-28878" r="-28878"/>
              </a:stretch>
            </a:blipFill>
          </p:spPr>
          <p:txBody>
            <a:bodyPr/>
            <a:lstStyle/>
            <a:p>
              <a:endParaRPr lang="uk-UA"/>
            </a:p>
          </p:txBody>
        </p:sp>
      </p:grpSp>
      <p:pic>
        <p:nvPicPr>
          <p:cNvPr id="34" name="Picture 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462780" y="3045156"/>
            <a:ext cx="10225195" cy="9747498"/>
          </a:xfrm>
          <a:prstGeom prst="rect">
            <a:avLst/>
          </a:prstGeom>
        </p:spPr>
      </p:pic>
      <p:pic>
        <p:nvPicPr>
          <p:cNvPr id="35" name="Picture 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2307" y="455851"/>
            <a:ext cx="9364334" cy="6207513"/>
          </a:xfrm>
          <a:prstGeom prst="rect">
            <a:avLst/>
          </a:prstGeom>
        </p:spPr>
      </p:pic>
      <p:sp>
        <p:nvSpPr>
          <p:cNvPr id="36" name="TextBox 36"/>
          <p:cNvSpPr txBox="1"/>
          <p:nvPr/>
        </p:nvSpPr>
        <p:spPr>
          <a:xfrm>
            <a:off x="1374404" y="258448"/>
            <a:ext cx="12901791" cy="587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FFAE21"/>
                </a:solidFill>
                <a:latin typeface="Lora"/>
                <a:ea typeface="Lora"/>
                <a:cs typeface="Lora"/>
                <a:sym typeface="Lora"/>
              </a:rPr>
              <a:t>ПРОЗОРІСТЬ ТА ІНФОРМАЦІЙНА ВІДКРИТІСТЬ ЗАКЛАДУ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4647105" y="7861756"/>
            <a:ext cx="7707908" cy="2226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  <a:spcBef>
                <a:spcPct val="0"/>
              </a:spcBef>
            </a:pPr>
            <a:r>
              <a:rPr lang="en-US" sz="310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Посилання на соціальні мережі закладу:</a:t>
            </a:r>
            <a:r>
              <a:rPr lang="uk-UA" altLang="en-US" sz="310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altLang="en-US" sz="310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https://www.facebook.com/profile.php?id=100057610261654&amp;locale=uk_UA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4577080" y="6108065"/>
            <a:ext cx="7085965" cy="11131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  <a:spcBef>
                <a:spcPct val="0"/>
              </a:spcBef>
            </a:pPr>
            <a:r>
              <a:rPr lang="en-US" sz="310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Посилання на сайт закладу:</a:t>
            </a:r>
            <a:r>
              <a:rPr lang="uk-UA" altLang="en-US" sz="310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altLang="en-US" sz="3100">
                <a:solidFill>
                  <a:srgbClr val="1250A1"/>
                </a:solidFill>
                <a:latin typeface="Lora"/>
                <a:ea typeface="Lora"/>
                <a:cs typeface="Lora"/>
                <a:sym typeface="Lora"/>
              </a:rPr>
              <a:t>https://www.st.school.social/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375066"/>
            <a:ext cx="16474419" cy="1246496"/>
            <a:chOff x="0" y="0"/>
            <a:chExt cx="21965892" cy="166199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965924" cy="1662049"/>
            </a:xfrm>
            <a:custGeom>
              <a:avLst/>
              <a:gdLst/>
              <a:ahLst/>
              <a:cxnLst/>
              <a:rect l="l" t="t" r="r" b="b"/>
              <a:pathLst>
                <a:path w="21965924" h="1662049">
                  <a:moveTo>
                    <a:pt x="0" y="0"/>
                  </a:moveTo>
                  <a:lnTo>
                    <a:pt x="21965924" y="0"/>
                  </a:lnTo>
                  <a:lnTo>
                    <a:pt x="21965924" y="1662049"/>
                  </a:lnTo>
                  <a:lnTo>
                    <a:pt x="0" y="1662049"/>
                  </a:lnTo>
                  <a:close/>
                </a:path>
              </a:pathLst>
            </a:custGeom>
            <a:gradFill rotWithShape="1">
              <a:gsLst>
                <a:gs pos="0">
                  <a:srgbClr val="FFE42F">
                    <a:alpha val="100000"/>
                  </a:srgbClr>
                </a:gs>
                <a:gs pos="100000">
                  <a:srgbClr val="FF9F2F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5684489" y="375066"/>
            <a:ext cx="1246496" cy="1246496"/>
            <a:chOff x="0" y="0"/>
            <a:chExt cx="1661994" cy="166199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661922" cy="1661922"/>
            </a:xfrm>
            <a:custGeom>
              <a:avLst/>
              <a:gdLst/>
              <a:ahLst/>
              <a:cxnLst/>
              <a:rect l="l" t="t" r="r" b="b"/>
              <a:pathLst>
                <a:path w="1661922" h="1661922">
                  <a:moveTo>
                    <a:pt x="0" y="830961"/>
                  </a:moveTo>
                  <a:cubicBezTo>
                    <a:pt x="0" y="1289939"/>
                    <a:pt x="372110" y="1661922"/>
                    <a:pt x="830961" y="1661922"/>
                  </a:cubicBezTo>
                  <a:cubicBezTo>
                    <a:pt x="1289812" y="1661922"/>
                    <a:pt x="1661922" y="1289812"/>
                    <a:pt x="1661922" y="830961"/>
                  </a:cubicBezTo>
                  <a:cubicBezTo>
                    <a:pt x="1661922" y="372110"/>
                    <a:pt x="1289939" y="0"/>
                    <a:pt x="830961" y="0"/>
                  </a:cubicBezTo>
                  <a:cubicBezTo>
                    <a:pt x="371983" y="0"/>
                    <a:pt x="0" y="372110"/>
                    <a:pt x="0" y="83096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E42F">
                    <a:alpha val="100000"/>
                  </a:srgbClr>
                </a:gs>
                <a:gs pos="100000">
                  <a:srgbClr val="FF9F2F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256371" y="6893702"/>
            <a:ext cx="1314003" cy="1314003"/>
            <a:chOff x="0" y="0"/>
            <a:chExt cx="1752004" cy="175200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752092" cy="1752092"/>
            </a:xfrm>
            <a:custGeom>
              <a:avLst/>
              <a:gdLst/>
              <a:ahLst/>
              <a:cxnLst/>
              <a:rect l="l" t="t" r="r" b="b"/>
              <a:pathLst>
                <a:path w="1752092" h="1752092">
                  <a:moveTo>
                    <a:pt x="0" y="876046"/>
                  </a:moveTo>
                  <a:cubicBezTo>
                    <a:pt x="0" y="392176"/>
                    <a:pt x="392176" y="0"/>
                    <a:pt x="876046" y="0"/>
                  </a:cubicBezTo>
                  <a:cubicBezTo>
                    <a:pt x="1359916" y="0"/>
                    <a:pt x="1752092" y="392176"/>
                    <a:pt x="1752092" y="876046"/>
                  </a:cubicBezTo>
                  <a:cubicBezTo>
                    <a:pt x="1752092" y="1359916"/>
                    <a:pt x="1359916" y="1752092"/>
                    <a:pt x="876046" y="1752092"/>
                  </a:cubicBezTo>
                  <a:cubicBezTo>
                    <a:pt x="392176" y="1752092"/>
                    <a:pt x="0" y="1359789"/>
                    <a:pt x="0" y="876046"/>
                  </a:cubicBezTo>
                  <a:close/>
                </a:path>
              </a:pathLst>
            </a:custGeom>
            <a:solidFill>
              <a:srgbClr val="5755FE"/>
            </a:solidFill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717626" y="6893702"/>
            <a:ext cx="1314003" cy="1314003"/>
            <a:chOff x="0" y="0"/>
            <a:chExt cx="1752004" cy="175200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752092" cy="1752092"/>
            </a:xfrm>
            <a:custGeom>
              <a:avLst/>
              <a:gdLst/>
              <a:ahLst/>
              <a:cxnLst/>
              <a:rect l="l" t="t" r="r" b="b"/>
              <a:pathLst>
                <a:path w="1752092" h="1752092">
                  <a:moveTo>
                    <a:pt x="0" y="876046"/>
                  </a:moveTo>
                  <a:cubicBezTo>
                    <a:pt x="0" y="392176"/>
                    <a:pt x="392176" y="0"/>
                    <a:pt x="876046" y="0"/>
                  </a:cubicBezTo>
                  <a:cubicBezTo>
                    <a:pt x="1359916" y="0"/>
                    <a:pt x="1752092" y="392176"/>
                    <a:pt x="1752092" y="876046"/>
                  </a:cubicBezTo>
                  <a:cubicBezTo>
                    <a:pt x="1752092" y="1359916"/>
                    <a:pt x="1359916" y="1752092"/>
                    <a:pt x="876046" y="1752092"/>
                  </a:cubicBezTo>
                  <a:cubicBezTo>
                    <a:pt x="392176" y="1752092"/>
                    <a:pt x="0" y="1359789"/>
                    <a:pt x="0" y="876046"/>
                  </a:cubicBezTo>
                  <a:close/>
                </a:path>
              </a:pathLst>
            </a:custGeom>
            <a:solidFill>
              <a:srgbClr val="5755FE"/>
            </a:solidFill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10" name="Freeform 10"/>
          <p:cNvSpPr/>
          <p:nvPr/>
        </p:nvSpPr>
        <p:spPr>
          <a:xfrm>
            <a:off x="7435557" y="7220979"/>
            <a:ext cx="1013118" cy="659448"/>
          </a:xfrm>
          <a:custGeom>
            <a:avLst/>
            <a:gdLst/>
            <a:ahLst/>
            <a:cxnLst/>
            <a:rect l="l" t="t" r="r" b="b"/>
            <a:pathLst>
              <a:path w="1013118" h="659448">
                <a:moveTo>
                  <a:pt x="0" y="0"/>
                </a:moveTo>
                <a:lnTo>
                  <a:pt x="1013118" y="0"/>
                </a:lnTo>
                <a:lnTo>
                  <a:pt x="1013118" y="659448"/>
                </a:lnTo>
                <a:lnTo>
                  <a:pt x="0" y="659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>
          <a:xfrm>
            <a:off x="7435557" y="10282791"/>
            <a:ext cx="1013118" cy="659448"/>
          </a:xfrm>
          <a:custGeom>
            <a:avLst/>
            <a:gdLst/>
            <a:ahLst/>
            <a:cxnLst/>
            <a:rect l="l" t="t" r="r" b="b"/>
            <a:pathLst>
              <a:path w="1013118" h="659448">
                <a:moveTo>
                  <a:pt x="0" y="0"/>
                </a:moveTo>
                <a:lnTo>
                  <a:pt x="1013118" y="0"/>
                </a:lnTo>
                <a:lnTo>
                  <a:pt x="1013118" y="659448"/>
                </a:lnTo>
                <a:lnTo>
                  <a:pt x="0" y="659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2" name="Freeform 12"/>
          <p:cNvSpPr/>
          <p:nvPr/>
        </p:nvSpPr>
        <p:spPr>
          <a:xfrm>
            <a:off x="9868069" y="7220979"/>
            <a:ext cx="1013118" cy="659448"/>
          </a:xfrm>
          <a:custGeom>
            <a:avLst/>
            <a:gdLst/>
            <a:ahLst/>
            <a:cxnLst/>
            <a:rect l="l" t="t" r="r" b="b"/>
            <a:pathLst>
              <a:path w="1013118" h="659448">
                <a:moveTo>
                  <a:pt x="0" y="0"/>
                </a:moveTo>
                <a:lnTo>
                  <a:pt x="1013118" y="0"/>
                </a:lnTo>
                <a:lnTo>
                  <a:pt x="1013118" y="659448"/>
                </a:lnTo>
                <a:lnTo>
                  <a:pt x="0" y="659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3" name="Freeform 13"/>
          <p:cNvSpPr/>
          <p:nvPr/>
        </p:nvSpPr>
        <p:spPr>
          <a:xfrm>
            <a:off x="7695127" y="8229600"/>
            <a:ext cx="2897746" cy="2057400"/>
          </a:xfrm>
          <a:custGeom>
            <a:avLst/>
            <a:gdLst/>
            <a:ahLst/>
            <a:cxnLst/>
            <a:rect l="l" t="t" r="r" b="b"/>
            <a:pathLst>
              <a:path w="2897746" h="2057400">
                <a:moveTo>
                  <a:pt x="0" y="0"/>
                </a:moveTo>
                <a:lnTo>
                  <a:pt x="2897746" y="0"/>
                </a:lnTo>
                <a:lnTo>
                  <a:pt x="2897746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4" name="Freeform 14"/>
          <p:cNvSpPr/>
          <p:nvPr/>
        </p:nvSpPr>
        <p:spPr>
          <a:xfrm>
            <a:off x="222955" y="2432304"/>
            <a:ext cx="7315200" cy="2432304"/>
          </a:xfrm>
          <a:custGeom>
            <a:avLst/>
            <a:gdLst/>
            <a:ahLst/>
            <a:cxnLst/>
            <a:rect l="l" t="t" r="r" b="b"/>
            <a:pathLst>
              <a:path w="7315200" h="2432304">
                <a:moveTo>
                  <a:pt x="0" y="0"/>
                </a:moveTo>
                <a:lnTo>
                  <a:pt x="7315200" y="0"/>
                </a:lnTo>
                <a:lnTo>
                  <a:pt x="7315200" y="2432304"/>
                </a:lnTo>
                <a:lnTo>
                  <a:pt x="0" y="243230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5" name="TextBox 15"/>
          <p:cNvSpPr txBox="1"/>
          <p:nvPr/>
        </p:nvSpPr>
        <p:spPr>
          <a:xfrm>
            <a:off x="5515074" y="681766"/>
            <a:ext cx="7257852" cy="6629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60"/>
              </a:lnSpc>
              <a:spcBef>
                <a:spcPct val="0"/>
              </a:spcBef>
            </a:pPr>
            <a:r>
              <a:rPr lang="en-US" sz="3900" b="1">
                <a:solidFill>
                  <a:srgbClr val="3F50B5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Формула успішного закладу:</a:t>
            </a:r>
          </a:p>
        </p:txBody>
      </p:sp>
      <p:sp>
        <p:nvSpPr>
          <p:cNvPr id="16" name="Freeform 16"/>
          <p:cNvSpPr/>
          <p:nvPr/>
        </p:nvSpPr>
        <p:spPr>
          <a:xfrm flipH="1">
            <a:off x="10881187" y="2432304"/>
            <a:ext cx="7315200" cy="2432304"/>
          </a:xfrm>
          <a:custGeom>
            <a:avLst/>
            <a:gdLst/>
            <a:ahLst/>
            <a:cxnLst/>
            <a:rect l="l" t="t" r="r" b="b"/>
            <a:pathLst>
              <a:path w="7315200" h="2432304">
                <a:moveTo>
                  <a:pt x="7315200" y="0"/>
                </a:moveTo>
                <a:lnTo>
                  <a:pt x="0" y="0"/>
                </a:lnTo>
                <a:lnTo>
                  <a:pt x="0" y="2432304"/>
                </a:lnTo>
                <a:lnTo>
                  <a:pt x="7315200" y="243230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7" name="TextBox 17"/>
          <p:cNvSpPr txBox="1"/>
          <p:nvPr/>
        </p:nvSpPr>
        <p:spPr>
          <a:xfrm>
            <a:off x="-235284" y="2682758"/>
            <a:ext cx="18523284" cy="40855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65"/>
              </a:lnSpc>
            </a:pPr>
            <a:r>
              <a:rPr lang="en-US" sz="3600" b="1">
                <a:solidFill>
                  <a:srgbClr val="3F52F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УСПІХ </a:t>
            </a:r>
          </a:p>
          <a:p>
            <a:pPr algn="ctr">
              <a:lnSpc>
                <a:spcPts val="8565"/>
              </a:lnSpc>
            </a:pPr>
            <a:r>
              <a:rPr lang="en-US" sz="3600" b="1">
                <a:solidFill>
                  <a:srgbClr val="3F52F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= </a:t>
            </a:r>
          </a:p>
          <a:p>
            <a:pPr algn="ctr">
              <a:lnSpc>
                <a:spcPts val="8090"/>
              </a:lnSpc>
            </a:pPr>
            <a:r>
              <a:rPr lang="en-US" sz="3400" b="1">
                <a:solidFill>
                  <a:srgbClr val="3F52F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(ЯКІСНЕ НАВЧАННЯ + ВМОТИВОВАНІ ПЕДАГОГИ</a:t>
            </a:r>
          </a:p>
          <a:p>
            <a:pPr algn="ctr">
              <a:lnSpc>
                <a:spcPts val="8090"/>
              </a:lnSpc>
            </a:pPr>
            <a:r>
              <a:rPr lang="en-US" sz="3400" b="1">
                <a:solidFill>
                  <a:srgbClr val="3F52F6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+ СУЧАСНІ ТЕХНОЛОГІЇ) × ПАРТНЕРСТВО З БАТЬКАМИ ТА СУСПІЛЬСТВОМ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50000">
              <a:srgbClr val="FFFFFF">
                <a:alpha val="100000"/>
              </a:srgbClr>
            </a:gs>
            <a:gs pos="100000">
              <a:srgbClr val="EFEFEF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091802" y="6824986"/>
            <a:ext cx="8363913" cy="11261366"/>
            <a:chOff x="0" y="0"/>
            <a:chExt cx="603674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7378"/>
              <a:ext cx="603674" cy="798044"/>
            </a:xfrm>
            <a:custGeom>
              <a:avLst/>
              <a:gdLst/>
              <a:ahLst/>
              <a:cxnLst/>
              <a:rect l="l" t="t" r="r" b="b"/>
              <a:pathLst>
                <a:path w="603674" h="798044">
                  <a:moveTo>
                    <a:pt x="329551" y="11280"/>
                  </a:moveTo>
                  <a:lnTo>
                    <a:pt x="575959" y="177164"/>
                  </a:lnTo>
                  <a:cubicBezTo>
                    <a:pt x="593285" y="188828"/>
                    <a:pt x="603674" y="208346"/>
                    <a:pt x="603674" y="229232"/>
                  </a:cubicBezTo>
                  <a:lnTo>
                    <a:pt x="603674" y="568812"/>
                  </a:lnTo>
                  <a:cubicBezTo>
                    <a:pt x="603674" y="589698"/>
                    <a:pt x="593285" y="609216"/>
                    <a:pt x="575959" y="620880"/>
                  </a:cubicBezTo>
                  <a:lnTo>
                    <a:pt x="329551" y="786764"/>
                  </a:lnTo>
                  <a:cubicBezTo>
                    <a:pt x="312796" y="798044"/>
                    <a:pt x="290877" y="798044"/>
                    <a:pt x="274122" y="786764"/>
                  </a:cubicBezTo>
                  <a:lnTo>
                    <a:pt x="27714" y="620880"/>
                  </a:lnTo>
                  <a:cubicBezTo>
                    <a:pt x="10389" y="609216"/>
                    <a:pt x="0" y="589698"/>
                    <a:pt x="0" y="568812"/>
                  </a:cubicBezTo>
                  <a:lnTo>
                    <a:pt x="0" y="229232"/>
                  </a:lnTo>
                  <a:cubicBezTo>
                    <a:pt x="0" y="208346"/>
                    <a:pt x="10389" y="188828"/>
                    <a:pt x="27714" y="177164"/>
                  </a:cubicBezTo>
                  <a:lnTo>
                    <a:pt x="274122" y="11280"/>
                  </a:lnTo>
                  <a:cubicBezTo>
                    <a:pt x="290877" y="0"/>
                    <a:pt x="312796" y="0"/>
                    <a:pt x="329551" y="1128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E42F">
                    <a:alpha val="100000"/>
                  </a:srgbClr>
                </a:gs>
                <a:gs pos="100000">
                  <a:srgbClr val="FF9F2F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374759" y="7759295"/>
            <a:ext cx="5769081" cy="6713113"/>
            <a:chOff x="0" y="0"/>
            <a:chExt cx="6985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22145"/>
              <a:ext cx="698500" cy="768509"/>
            </a:xfrm>
            <a:custGeom>
              <a:avLst/>
              <a:gdLst/>
              <a:ahLst/>
              <a:cxnLst/>
              <a:rect l="l" t="t" r="r" b="b"/>
              <a:pathLst>
                <a:path w="698500" h="768509">
                  <a:moveTo>
                    <a:pt x="448931" y="35851"/>
                  </a:moveTo>
                  <a:lnTo>
                    <a:pt x="598819" y="123059"/>
                  </a:lnTo>
                  <a:cubicBezTo>
                    <a:pt x="660534" y="158965"/>
                    <a:pt x="698500" y="224980"/>
                    <a:pt x="698500" y="296380"/>
                  </a:cubicBezTo>
                  <a:lnTo>
                    <a:pt x="698500" y="472130"/>
                  </a:lnTo>
                  <a:cubicBezTo>
                    <a:pt x="698500" y="543530"/>
                    <a:pt x="660534" y="609545"/>
                    <a:pt x="598819" y="645451"/>
                  </a:cubicBezTo>
                  <a:lnTo>
                    <a:pt x="448931" y="732659"/>
                  </a:lnTo>
                  <a:cubicBezTo>
                    <a:pt x="387312" y="768510"/>
                    <a:pt x="311188" y="768510"/>
                    <a:pt x="249569" y="732659"/>
                  </a:cubicBezTo>
                  <a:lnTo>
                    <a:pt x="99681" y="645451"/>
                  </a:lnTo>
                  <a:cubicBezTo>
                    <a:pt x="37966" y="609545"/>
                    <a:pt x="0" y="543530"/>
                    <a:pt x="0" y="472130"/>
                  </a:cubicBezTo>
                  <a:lnTo>
                    <a:pt x="0" y="296380"/>
                  </a:lnTo>
                  <a:cubicBezTo>
                    <a:pt x="0" y="224980"/>
                    <a:pt x="37966" y="158965"/>
                    <a:pt x="99681" y="123059"/>
                  </a:cubicBezTo>
                  <a:lnTo>
                    <a:pt x="249569" y="35851"/>
                  </a:lnTo>
                  <a:cubicBezTo>
                    <a:pt x="311188" y="0"/>
                    <a:pt x="387312" y="0"/>
                    <a:pt x="448931" y="35851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  <a:ln w="952500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11125"/>
              <a:ext cx="698500" cy="561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6011216" y="-1663032"/>
            <a:ext cx="7573225" cy="6508240"/>
            <a:chOff x="0" y="0"/>
            <a:chExt cx="812800" cy="698500"/>
          </a:xfrm>
        </p:grpSpPr>
        <p:sp>
          <p:nvSpPr>
            <p:cNvPr id="8" name="Freeform 8"/>
            <p:cNvSpPr/>
            <p:nvPr/>
          </p:nvSpPr>
          <p:spPr>
            <a:xfrm>
              <a:off x="7067" y="0"/>
              <a:ext cx="798666" cy="698500"/>
            </a:xfrm>
            <a:custGeom>
              <a:avLst/>
              <a:gdLst/>
              <a:ahLst/>
              <a:cxnLst/>
              <a:rect l="l" t="t" r="r" b="b"/>
              <a:pathLst>
                <a:path w="798666" h="698500">
                  <a:moveTo>
                    <a:pt x="787226" y="381060"/>
                  </a:moveTo>
                  <a:lnTo>
                    <a:pt x="621040" y="666690"/>
                  </a:lnTo>
                  <a:cubicBezTo>
                    <a:pt x="609582" y="686384"/>
                    <a:pt x="588516" y="698500"/>
                    <a:pt x="565731" y="698500"/>
                  </a:cubicBezTo>
                  <a:lnTo>
                    <a:pt x="232935" y="698500"/>
                  </a:lnTo>
                  <a:cubicBezTo>
                    <a:pt x="210150" y="698500"/>
                    <a:pt x="189084" y="686384"/>
                    <a:pt x="177626" y="666690"/>
                  </a:cubicBezTo>
                  <a:lnTo>
                    <a:pt x="11440" y="381060"/>
                  </a:lnTo>
                  <a:cubicBezTo>
                    <a:pt x="0" y="361396"/>
                    <a:pt x="0" y="337104"/>
                    <a:pt x="11440" y="317440"/>
                  </a:cubicBezTo>
                  <a:lnTo>
                    <a:pt x="177626" y="31810"/>
                  </a:lnTo>
                  <a:cubicBezTo>
                    <a:pt x="189084" y="12116"/>
                    <a:pt x="210150" y="0"/>
                    <a:pt x="232935" y="0"/>
                  </a:cubicBezTo>
                  <a:lnTo>
                    <a:pt x="565731" y="0"/>
                  </a:lnTo>
                  <a:cubicBezTo>
                    <a:pt x="588516" y="0"/>
                    <a:pt x="609582" y="12116"/>
                    <a:pt x="621040" y="31810"/>
                  </a:cubicBezTo>
                  <a:lnTo>
                    <a:pt x="787226" y="317440"/>
                  </a:lnTo>
                  <a:cubicBezTo>
                    <a:pt x="798666" y="337104"/>
                    <a:pt x="798666" y="361396"/>
                    <a:pt x="787226" y="381060"/>
                  </a:cubicBezTo>
                  <a:close/>
                </a:path>
              </a:pathLst>
            </a:custGeom>
            <a:gradFill rotWithShape="1">
              <a:gsLst>
                <a:gs pos="0">
                  <a:srgbClr val="112D4E">
                    <a:alpha val="100000"/>
                  </a:srgbClr>
                </a:gs>
                <a:gs pos="50000">
                  <a:srgbClr val="255389">
                    <a:alpha val="100000"/>
                  </a:srgbClr>
                </a:gs>
                <a:gs pos="100000">
                  <a:srgbClr val="2A96E4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14300" y="-28575"/>
              <a:ext cx="5842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235051" y="211520"/>
            <a:ext cx="12396327" cy="19627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0"/>
              </a:lnSpc>
            </a:pPr>
            <a:r>
              <a:rPr lang="en-US" sz="4140" b="1" spc="-103" dirty="0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ГОЛОВНІ ЗАВДАННЯ ПЕДАГОГІЧНОГО КОЛЕКТИВУ НА 2026-2026 Н.Р.:</a:t>
            </a:r>
          </a:p>
          <a:p>
            <a:pPr marL="0" lvl="0" indent="0" algn="l">
              <a:lnSpc>
                <a:spcPts val="6415"/>
              </a:lnSpc>
            </a:pPr>
            <a:endParaRPr lang="en-US" sz="4140" b="1" spc="-103" dirty="0">
              <a:solidFill>
                <a:srgbClr val="112D4E"/>
              </a:solidFill>
              <a:latin typeface="Lora Bold" panose="00000800000000000000"/>
              <a:ea typeface="Lora Bold" panose="00000800000000000000"/>
              <a:cs typeface="Lora Bold" panose="00000800000000000000"/>
              <a:sym typeface="Lora Bold" panose="00000800000000000000"/>
            </a:endParaRPr>
          </a:p>
        </p:txBody>
      </p:sp>
      <p:grpSp>
        <p:nvGrpSpPr>
          <p:cNvPr id="11" name="Group 11"/>
          <p:cNvGrpSpPr/>
          <p:nvPr/>
        </p:nvGrpSpPr>
        <p:grpSpPr>
          <a:xfrm>
            <a:off x="-306442" y="-25325"/>
            <a:ext cx="1084133" cy="1261537"/>
            <a:chOff x="0" y="0"/>
            <a:chExt cx="6985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12963"/>
              <a:ext cx="698500" cy="786874"/>
            </a:xfrm>
            <a:custGeom>
              <a:avLst/>
              <a:gdLst/>
              <a:ahLst/>
              <a:cxnLst/>
              <a:rect l="l" t="t" r="r" b="b"/>
              <a:pathLst>
                <a:path w="698500" h="786874">
                  <a:moveTo>
                    <a:pt x="407599" y="20985"/>
                  </a:moveTo>
                  <a:lnTo>
                    <a:pt x="640151" y="156289"/>
                  </a:lnTo>
                  <a:cubicBezTo>
                    <a:pt x="676276" y="177307"/>
                    <a:pt x="698500" y="215949"/>
                    <a:pt x="698500" y="257743"/>
                  </a:cubicBezTo>
                  <a:lnTo>
                    <a:pt x="698500" y="529131"/>
                  </a:lnTo>
                  <a:cubicBezTo>
                    <a:pt x="698500" y="570925"/>
                    <a:pt x="676276" y="609567"/>
                    <a:pt x="640151" y="630585"/>
                  </a:cubicBezTo>
                  <a:lnTo>
                    <a:pt x="407599" y="765889"/>
                  </a:lnTo>
                  <a:cubicBezTo>
                    <a:pt x="371530" y="786874"/>
                    <a:pt x="326970" y="786874"/>
                    <a:pt x="290901" y="765889"/>
                  </a:cubicBezTo>
                  <a:lnTo>
                    <a:pt x="58349" y="630585"/>
                  </a:lnTo>
                  <a:cubicBezTo>
                    <a:pt x="22224" y="609567"/>
                    <a:pt x="0" y="570925"/>
                    <a:pt x="0" y="529131"/>
                  </a:cubicBezTo>
                  <a:lnTo>
                    <a:pt x="0" y="257743"/>
                  </a:lnTo>
                  <a:cubicBezTo>
                    <a:pt x="0" y="215949"/>
                    <a:pt x="22224" y="177307"/>
                    <a:pt x="58349" y="156289"/>
                  </a:cubicBezTo>
                  <a:lnTo>
                    <a:pt x="290901" y="20985"/>
                  </a:lnTo>
                  <a:cubicBezTo>
                    <a:pt x="326970" y="0"/>
                    <a:pt x="371530" y="0"/>
                    <a:pt x="407599" y="20985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14300" cap="sq">
              <a:gradFill>
                <a:gsLst>
                  <a:gs pos="0">
                    <a:srgbClr val="3183ED">
                      <a:alpha val="100000"/>
                    </a:srgbClr>
                  </a:gs>
                  <a:gs pos="100000">
                    <a:srgbClr val="56CCF2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111125"/>
              <a:ext cx="698500" cy="561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3793639" y="217541"/>
            <a:ext cx="727472" cy="846513"/>
            <a:chOff x="0" y="0"/>
            <a:chExt cx="6985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3512"/>
              <a:ext cx="698500" cy="805775"/>
            </a:xfrm>
            <a:custGeom>
              <a:avLst/>
              <a:gdLst/>
              <a:ahLst/>
              <a:cxnLst/>
              <a:rect l="l" t="t" r="r" b="b"/>
              <a:pathLst>
                <a:path w="698500" h="805775">
                  <a:moveTo>
                    <a:pt x="365060" y="5687"/>
                  </a:moveTo>
                  <a:lnTo>
                    <a:pt x="682690" y="190489"/>
                  </a:lnTo>
                  <a:cubicBezTo>
                    <a:pt x="692478" y="196184"/>
                    <a:pt x="698500" y="206655"/>
                    <a:pt x="698500" y="217979"/>
                  </a:cubicBezTo>
                  <a:lnTo>
                    <a:pt x="698500" y="587797"/>
                  </a:lnTo>
                  <a:cubicBezTo>
                    <a:pt x="698500" y="599121"/>
                    <a:pt x="692478" y="609592"/>
                    <a:pt x="682690" y="615287"/>
                  </a:cubicBezTo>
                  <a:lnTo>
                    <a:pt x="365060" y="800089"/>
                  </a:lnTo>
                  <a:cubicBezTo>
                    <a:pt x="355287" y="805776"/>
                    <a:pt x="343213" y="805776"/>
                    <a:pt x="333440" y="800089"/>
                  </a:cubicBezTo>
                  <a:lnTo>
                    <a:pt x="15810" y="615287"/>
                  </a:lnTo>
                  <a:cubicBezTo>
                    <a:pt x="6022" y="609592"/>
                    <a:pt x="0" y="599121"/>
                    <a:pt x="0" y="587797"/>
                  </a:cubicBezTo>
                  <a:lnTo>
                    <a:pt x="0" y="217979"/>
                  </a:lnTo>
                  <a:cubicBezTo>
                    <a:pt x="0" y="206655"/>
                    <a:pt x="6022" y="196184"/>
                    <a:pt x="15810" y="190489"/>
                  </a:cubicBezTo>
                  <a:lnTo>
                    <a:pt x="333440" y="5687"/>
                  </a:lnTo>
                  <a:cubicBezTo>
                    <a:pt x="343213" y="0"/>
                    <a:pt x="355287" y="0"/>
                    <a:pt x="365060" y="5687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111125"/>
              <a:ext cx="698500" cy="561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2798631" y="2708168"/>
            <a:ext cx="5489369" cy="4870665"/>
            <a:chOff x="0" y="0"/>
            <a:chExt cx="4132341" cy="3666587"/>
          </a:xfrm>
        </p:grpSpPr>
        <p:sp>
          <p:nvSpPr>
            <p:cNvPr id="18" name="Freeform 18"/>
            <p:cNvSpPr/>
            <p:nvPr/>
          </p:nvSpPr>
          <p:spPr>
            <a:xfrm>
              <a:off x="-15494" y="0"/>
              <a:ext cx="4147799" cy="3666625"/>
            </a:xfrm>
            <a:custGeom>
              <a:avLst/>
              <a:gdLst/>
              <a:ahLst/>
              <a:cxnLst/>
              <a:rect l="l" t="t" r="r" b="b"/>
              <a:pathLst>
                <a:path w="4147799" h="3666625">
                  <a:moveTo>
                    <a:pt x="1213178" y="0"/>
                  </a:moveTo>
                  <a:cubicBezTo>
                    <a:pt x="1095571" y="0"/>
                    <a:pt x="987020" y="62662"/>
                    <a:pt x="928216" y="164563"/>
                  </a:cubicBezTo>
                  <a:lnTo>
                    <a:pt x="59566" y="1668809"/>
                  </a:lnTo>
                  <a:cubicBezTo>
                    <a:pt x="0" y="1770589"/>
                    <a:pt x="0" y="1896034"/>
                    <a:pt x="59566" y="1997814"/>
                  </a:cubicBezTo>
                  <a:lnTo>
                    <a:pt x="928095" y="3502060"/>
                  </a:lnTo>
                  <a:cubicBezTo>
                    <a:pt x="986416" y="3602995"/>
                    <a:pt x="1093639" y="3665536"/>
                    <a:pt x="1210038" y="3666625"/>
                  </a:cubicBezTo>
                  <a:lnTo>
                    <a:pt x="2953255" y="3666625"/>
                  </a:lnTo>
                  <a:cubicBezTo>
                    <a:pt x="3069654" y="3665536"/>
                    <a:pt x="3176877" y="3602995"/>
                    <a:pt x="3235197" y="3502060"/>
                  </a:cubicBezTo>
                  <a:lnTo>
                    <a:pt x="4103727" y="1997814"/>
                  </a:lnTo>
                  <a:cubicBezTo>
                    <a:pt x="4132706" y="1947709"/>
                    <a:pt x="4147316" y="1891929"/>
                    <a:pt x="4147799" y="1835907"/>
                  </a:cubicBezTo>
                  <a:lnTo>
                    <a:pt x="4147799" y="1830595"/>
                  </a:lnTo>
                  <a:cubicBezTo>
                    <a:pt x="4147316" y="1774694"/>
                    <a:pt x="4132706" y="1718794"/>
                    <a:pt x="4103727" y="1668688"/>
                  </a:cubicBezTo>
                  <a:lnTo>
                    <a:pt x="3235197" y="164563"/>
                  </a:lnTo>
                  <a:cubicBezTo>
                    <a:pt x="3176394" y="62662"/>
                    <a:pt x="3067843" y="0"/>
                    <a:pt x="2950236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3347482" y="3194985"/>
            <a:ext cx="4391667" cy="3897030"/>
            <a:chOff x="0" y="0"/>
            <a:chExt cx="4346359" cy="3856825"/>
          </a:xfrm>
        </p:grpSpPr>
        <p:sp>
          <p:nvSpPr>
            <p:cNvPr id="20" name="Freeform 20"/>
            <p:cNvSpPr/>
            <p:nvPr/>
          </p:nvSpPr>
          <p:spPr>
            <a:xfrm>
              <a:off x="-15494" y="0"/>
              <a:ext cx="4361815" cy="3856863"/>
            </a:xfrm>
            <a:custGeom>
              <a:avLst/>
              <a:gdLst/>
              <a:ahLst/>
              <a:cxnLst/>
              <a:rect l="l" t="t" r="r" b="b"/>
              <a:pathLst>
                <a:path w="4361815" h="3856863">
                  <a:moveTo>
                    <a:pt x="1275207" y="0"/>
                  </a:moveTo>
                  <a:cubicBezTo>
                    <a:pt x="1151509" y="0"/>
                    <a:pt x="1037336" y="65913"/>
                    <a:pt x="975487" y="173101"/>
                  </a:cubicBezTo>
                  <a:lnTo>
                    <a:pt x="61849" y="1755394"/>
                  </a:lnTo>
                  <a:cubicBezTo>
                    <a:pt x="0" y="1862455"/>
                    <a:pt x="0" y="1994408"/>
                    <a:pt x="61849" y="2101469"/>
                  </a:cubicBezTo>
                  <a:lnTo>
                    <a:pt x="975360" y="3683762"/>
                  </a:lnTo>
                  <a:cubicBezTo>
                    <a:pt x="1036701" y="3789934"/>
                    <a:pt x="1149477" y="3855720"/>
                    <a:pt x="1271905" y="3856863"/>
                  </a:cubicBezTo>
                  <a:lnTo>
                    <a:pt x="3105404" y="3856863"/>
                  </a:lnTo>
                  <a:cubicBezTo>
                    <a:pt x="3227832" y="3855720"/>
                    <a:pt x="3340608" y="3789934"/>
                    <a:pt x="3401949" y="3683762"/>
                  </a:cubicBezTo>
                  <a:lnTo>
                    <a:pt x="4315460" y="2101469"/>
                  </a:lnTo>
                  <a:cubicBezTo>
                    <a:pt x="4345940" y="2048764"/>
                    <a:pt x="4361307" y="1990090"/>
                    <a:pt x="4361815" y="1931162"/>
                  </a:cubicBezTo>
                  <a:lnTo>
                    <a:pt x="4361815" y="1925574"/>
                  </a:lnTo>
                  <a:cubicBezTo>
                    <a:pt x="4361307" y="1866773"/>
                    <a:pt x="4345940" y="1807972"/>
                    <a:pt x="4315460" y="1755267"/>
                  </a:cubicBezTo>
                  <a:lnTo>
                    <a:pt x="3401949" y="173101"/>
                  </a:lnTo>
                  <a:cubicBezTo>
                    <a:pt x="3340100" y="65913"/>
                    <a:pt x="3225927" y="0"/>
                    <a:pt x="3102229" y="0"/>
                  </a:cubicBezTo>
                  <a:close/>
                </a:path>
              </a:pathLst>
            </a:custGeom>
            <a:blipFill>
              <a:blip r:embed="rId2"/>
              <a:stretch>
                <a:fillRect l="-16532" r="-16532"/>
              </a:stretch>
            </a:blipFill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21" name="Group 21"/>
          <p:cNvGrpSpPr/>
          <p:nvPr/>
        </p:nvGrpSpPr>
        <p:grpSpPr>
          <a:xfrm rot="-5400000">
            <a:off x="14595458" y="760897"/>
            <a:ext cx="1845214" cy="2147158"/>
            <a:chOff x="0" y="0"/>
            <a:chExt cx="6985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7616"/>
              <a:ext cx="698500" cy="797568"/>
            </a:xfrm>
            <a:custGeom>
              <a:avLst/>
              <a:gdLst/>
              <a:ahLst/>
              <a:cxnLst/>
              <a:rect l="l" t="t" r="r" b="b"/>
              <a:pathLst>
                <a:path w="698500" h="797568">
                  <a:moveTo>
                    <a:pt x="383532" y="12330"/>
                  </a:moveTo>
                  <a:lnTo>
                    <a:pt x="664218" y="175638"/>
                  </a:lnTo>
                  <a:cubicBezTo>
                    <a:pt x="685443" y="187987"/>
                    <a:pt x="698500" y="210690"/>
                    <a:pt x="698500" y="235246"/>
                  </a:cubicBezTo>
                  <a:lnTo>
                    <a:pt x="698500" y="562322"/>
                  </a:lnTo>
                  <a:cubicBezTo>
                    <a:pt x="698500" y="586878"/>
                    <a:pt x="685443" y="609581"/>
                    <a:pt x="664218" y="621930"/>
                  </a:cubicBezTo>
                  <a:lnTo>
                    <a:pt x="383532" y="785238"/>
                  </a:lnTo>
                  <a:cubicBezTo>
                    <a:pt x="362340" y="797568"/>
                    <a:pt x="336160" y="797568"/>
                    <a:pt x="314968" y="785238"/>
                  </a:cubicBezTo>
                  <a:lnTo>
                    <a:pt x="34282" y="621930"/>
                  </a:lnTo>
                  <a:cubicBezTo>
                    <a:pt x="13057" y="609581"/>
                    <a:pt x="0" y="586878"/>
                    <a:pt x="0" y="562322"/>
                  </a:cubicBezTo>
                  <a:lnTo>
                    <a:pt x="0" y="235246"/>
                  </a:lnTo>
                  <a:cubicBezTo>
                    <a:pt x="0" y="210690"/>
                    <a:pt x="13057" y="187987"/>
                    <a:pt x="34282" y="175638"/>
                  </a:cubicBezTo>
                  <a:lnTo>
                    <a:pt x="314968" y="12330"/>
                  </a:lnTo>
                  <a:cubicBezTo>
                    <a:pt x="336160" y="0"/>
                    <a:pt x="362340" y="0"/>
                    <a:pt x="383532" y="1233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33350" cap="sq">
              <a:gradFill>
                <a:gsLst>
                  <a:gs pos="0">
                    <a:srgbClr val="FFB613">
                      <a:alpha val="100000"/>
                    </a:srgbClr>
                  </a:gs>
                  <a:gs pos="100000">
                    <a:srgbClr val="FFE42F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111125"/>
              <a:ext cx="698500" cy="561975"/>
            </a:xfrm>
            <a:prstGeom prst="rect">
              <a:avLst/>
            </a:prstGeom>
          </p:spPr>
          <p:txBody>
            <a:bodyPr lIns="120277" tIns="120277" rIns="120277" bIns="120277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599361" y="1016429"/>
            <a:ext cx="12748121" cy="91255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40"/>
              </a:lnSpc>
              <a:spcBef>
                <a:spcPct val="0"/>
              </a:spcBef>
            </a:pPr>
            <a:endParaRPr dirty="0"/>
          </a:p>
          <a:p>
            <a:pPr algn="l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  1.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Забезпечити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систему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роботи з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адаптації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та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інтеграції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здобувачів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освіти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до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освітнього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процесу.</a:t>
            </a:r>
          </a:p>
          <a:p>
            <a:pPr algn="l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  2.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Розвивати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критичне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мислення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учнів.</a:t>
            </a:r>
          </a:p>
          <a:p>
            <a:pPr algn="l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  3.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Урізноманітнювати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форми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роботи використання вчителями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для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впровадження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формувального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оцінювання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в освітньому процесі.</a:t>
            </a:r>
          </a:p>
          <a:p>
            <a:pPr algn="l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  4.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Вчителям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під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час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проведення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навчальних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занять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здійснювати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наскрізний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процес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виховання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,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поєднувати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виховний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процес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із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формуванням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ключових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компетентностей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та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наскрізних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умінь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учнів,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акцентувати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увагу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на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:</a:t>
            </a:r>
          </a:p>
          <a:p>
            <a:pPr algn="l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-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повагу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гідності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,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прав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і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свобод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людини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;</a:t>
            </a:r>
          </a:p>
          <a:p>
            <a:pPr algn="l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-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морально-етичне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виховання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;</a:t>
            </a:r>
          </a:p>
          <a:p>
            <a:pPr algn="l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-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розвиток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громадянської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свідомості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та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відповідальності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;</a:t>
            </a:r>
          </a:p>
          <a:p>
            <a:pPr algn="l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-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розвиток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навичок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критичного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мислення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;</a:t>
            </a:r>
          </a:p>
          <a:p>
            <a:pPr algn="l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-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розвиток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навичок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співпраці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та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командної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роботи;</a:t>
            </a:r>
          </a:p>
          <a:p>
            <a:pPr algn="l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–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формування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здорового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та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екологічного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способу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життя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.</a:t>
            </a:r>
          </a:p>
          <a:p>
            <a:pPr algn="l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  5.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Вдосконалювати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професійні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компетентності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для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роботи в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умовах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дистанційного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навчання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.</a:t>
            </a:r>
          </a:p>
          <a:p>
            <a:pPr algn="l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  6.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Враховувати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під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час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атестації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та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моніторингів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педагогічної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діяльності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педагогічних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працівників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відповідність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професійному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стандарту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вчителя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.</a:t>
            </a:r>
          </a:p>
          <a:p>
            <a:pPr algn="l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  7.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Забезпечити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реалізацію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Стратегії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розвитку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закладу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освіти </a:t>
            </a:r>
            <a:r>
              <a:rPr lang="en-US" sz="2600" dirty="0" err="1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на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2026-202</a:t>
            </a:r>
            <a:r>
              <a:rPr lang="uk-UA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7</a:t>
            </a:r>
            <a:r>
              <a:rPr lang="en-US" sz="2600" dirty="0">
                <a:solidFill>
                  <a:srgbClr val="112D4E"/>
                </a:solidFill>
                <a:latin typeface="Lora"/>
                <a:ea typeface="Lora"/>
                <a:cs typeface="Lora"/>
                <a:sym typeface="Lora"/>
              </a:rPr>
              <a:t> н.р.</a:t>
            </a:r>
          </a:p>
        </p:txBody>
      </p:sp>
      <p:grpSp>
        <p:nvGrpSpPr>
          <p:cNvPr id="25" name="Group 25"/>
          <p:cNvGrpSpPr/>
          <p:nvPr/>
        </p:nvGrpSpPr>
        <p:grpSpPr>
          <a:xfrm rot="-5400000">
            <a:off x="-603389" y="-393167"/>
            <a:ext cx="1699398" cy="1977481"/>
            <a:chOff x="0" y="0"/>
            <a:chExt cx="6985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8270"/>
              <a:ext cx="698500" cy="796261"/>
            </a:xfrm>
            <a:custGeom>
              <a:avLst/>
              <a:gdLst/>
              <a:ahLst/>
              <a:cxnLst/>
              <a:rect l="l" t="t" r="r" b="b"/>
              <a:pathLst>
                <a:path w="698500" h="796261">
                  <a:moveTo>
                    <a:pt x="386474" y="13387"/>
                  </a:moveTo>
                  <a:lnTo>
                    <a:pt x="661276" y="173273"/>
                  </a:lnTo>
                  <a:cubicBezTo>
                    <a:pt x="684322" y="186681"/>
                    <a:pt x="698500" y="211333"/>
                    <a:pt x="698500" y="237995"/>
                  </a:cubicBezTo>
                  <a:lnTo>
                    <a:pt x="698500" y="558265"/>
                  </a:lnTo>
                  <a:cubicBezTo>
                    <a:pt x="698500" y="584927"/>
                    <a:pt x="684322" y="609579"/>
                    <a:pt x="661276" y="622987"/>
                  </a:cubicBezTo>
                  <a:lnTo>
                    <a:pt x="386474" y="782873"/>
                  </a:lnTo>
                  <a:cubicBezTo>
                    <a:pt x="363463" y="796260"/>
                    <a:pt x="335037" y="796260"/>
                    <a:pt x="312026" y="782873"/>
                  </a:cubicBezTo>
                  <a:lnTo>
                    <a:pt x="37224" y="622987"/>
                  </a:lnTo>
                  <a:cubicBezTo>
                    <a:pt x="14178" y="609579"/>
                    <a:pt x="0" y="584927"/>
                    <a:pt x="0" y="558265"/>
                  </a:cubicBezTo>
                  <a:lnTo>
                    <a:pt x="0" y="237995"/>
                  </a:lnTo>
                  <a:cubicBezTo>
                    <a:pt x="0" y="211333"/>
                    <a:pt x="14178" y="186681"/>
                    <a:pt x="37224" y="173273"/>
                  </a:cubicBezTo>
                  <a:lnTo>
                    <a:pt x="312026" y="13387"/>
                  </a:lnTo>
                  <a:cubicBezTo>
                    <a:pt x="335037" y="0"/>
                    <a:pt x="363463" y="0"/>
                    <a:pt x="386474" y="13387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33350" cap="sq">
              <a:gradFill>
                <a:gsLst>
                  <a:gs pos="0">
                    <a:srgbClr val="FFB613">
                      <a:alpha val="100000"/>
                    </a:srgbClr>
                  </a:gs>
                  <a:gs pos="100000">
                    <a:srgbClr val="FFE42F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111125"/>
              <a:ext cx="698500" cy="561975"/>
            </a:xfrm>
            <a:prstGeom prst="rect">
              <a:avLst/>
            </a:prstGeom>
          </p:spPr>
          <p:txBody>
            <a:bodyPr lIns="120277" tIns="120277" rIns="120277" bIns="120277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-128112" y="182187"/>
            <a:ext cx="727472" cy="846513"/>
            <a:chOff x="0" y="0"/>
            <a:chExt cx="6985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3512"/>
              <a:ext cx="698500" cy="805775"/>
            </a:xfrm>
            <a:custGeom>
              <a:avLst/>
              <a:gdLst/>
              <a:ahLst/>
              <a:cxnLst/>
              <a:rect l="l" t="t" r="r" b="b"/>
              <a:pathLst>
                <a:path w="698500" h="805775">
                  <a:moveTo>
                    <a:pt x="365060" y="5687"/>
                  </a:moveTo>
                  <a:lnTo>
                    <a:pt x="682690" y="190489"/>
                  </a:lnTo>
                  <a:cubicBezTo>
                    <a:pt x="692478" y="196184"/>
                    <a:pt x="698500" y="206655"/>
                    <a:pt x="698500" y="217979"/>
                  </a:cubicBezTo>
                  <a:lnTo>
                    <a:pt x="698500" y="587797"/>
                  </a:lnTo>
                  <a:cubicBezTo>
                    <a:pt x="698500" y="599121"/>
                    <a:pt x="692478" y="609592"/>
                    <a:pt x="682690" y="615287"/>
                  </a:cubicBezTo>
                  <a:lnTo>
                    <a:pt x="365060" y="800089"/>
                  </a:lnTo>
                  <a:cubicBezTo>
                    <a:pt x="355287" y="805776"/>
                    <a:pt x="343213" y="805776"/>
                    <a:pt x="333440" y="800089"/>
                  </a:cubicBezTo>
                  <a:lnTo>
                    <a:pt x="15810" y="615287"/>
                  </a:lnTo>
                  <a:cubicBezTo>
                    <a:pt x="6022" y="609592"/>
                    <a:pt x="0" y="599121"/>
                    <a:pt x="0" y="587797"/>
                  </a:cubicBezTo>
                  <a:lnTo>
                    <a:pt x="0" y="217979"/>
                  </a:lnTo>
                  <a:cubicBezTo>
                    <a:pt x="0" y="206655"/>
                    <a:pt x="6022" y="196184"/>
                    <a:pt x="15810" y="190489"/>
                  </a:cubicBezTo>
                  <a:lnTo>
                    <a:pt x="333440" y="5687"/>
                  </a:lnTo>
                  <a:cubicBezTo>
                    <a:pt x="343213" y="0"/>
                    <a:pt x="355287" y="0"/>
                    <a:pt x="365060" y="5687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111125"/>
              <a:ext cx="698500" cy="561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13615309" y="10029"/>
            <a:ext cx="1084133" cy="1261537"/>
            <a:chOff x="0" y="0"/>
            <a:chExt cx="698500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12963"/>
              <a:ext cx="698500" cy="786874"/>
            </a:xfrm>
            <a:custGeom>
              <a:avLst/>
              <a:gdLst/>
              <a:ahLst/>
              <a:cxnLst/>
              <a:rect l="l" t="t" r="r" b="b"/>
              <a:pathLst>
                <a:path w="698500" h="786874">
                  <a:moveTo>
                    <a:pt x="407599" y="20985"/>
                  </a:moveTo>
                  <a:lnTo>
                    <a:pt x="640151" y="156289"/>
                  </a:lnTo>
                  <a:cubicBezTo>
                    <a:pt x="676276" y="177307"/>
                    <a:pt x="698500" y="215949"/>
                    <a:pt x="698500" y="257743"/>
                  </a:cubicBezTo>
                  <a:lnTo>
                    <a:pt x="698500" y="529131"/>
                  </a:lnTo>
                  <a:cubicBezTo>
                    <a:pt x="698500" y="570925"/>
                    <a:pt x="676276" y="609567"/>
                    <a:pt x="640151" y="630585"/>
                  </a:cubicBezTo>
                  <a:lnTo>
                    <a:pt x="407599" y="765889"/>
                  </a:lnTo>
                  <a:cubicBezTo>
                    <a:pt x="371530" y="786874"/>
                    <a:pt x="326970" y="786874"/>
                    <a:pt x="290901" y="765889"/>
                  </a:cubicBezTo>
                  <a:lnTo>
                    <a:pt x="58349" y="630585"/>
                  </a:lnTo>
                  <a:cubicBezTo>
                    <a:pt x="22224" y="609567"/>
                    <a:pt x="0" y="570925"/>
                    <a:pt x="0" y="529131"/>
                  </a:cubicBezTo>
                  <a:lnTo>
                    <a:pt x="0" y="257743"/>
                  </a:lnTo>
                  <a:cubicBezTo>
                    <a:pt x="0" y="215949"/>
                    <a:pt x="22224" y="177307"/>
                    <a:pt x="58349" y="156289"/>
                  </a:cubicBezTo>
                  <a:lnTo>
                    <a:pt x="290901" y="20985"/>
                  </a:lnTo>
                  <a:cubicBezTo>
                    <a:pt x="326970" y="0"/>
                    <a:pt x="371530" y="0"/>
                    <a:pt x="407599" y="20985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14300" cap="sq">
              <a:gradFill>
                <a:gsLst>
                  <a:gs pos="0">
                    <a:srgbClr val="3183ED">
                      <a:alpha val="100000"/>
                    </a:srgbClr>
                  </a:gs>
                  <a:gs pos="100000">
                    <a:srgbClr val="56CCF2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111125"/>
              <a:ext cx="698500" cy="561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751089" y="1287934"/>
            <a:ext cx="9962958" cy="7970366"/>
          </a:xfrm>
          <a:custGeom>
            <a:avLst/>
            <a:gdLst/>
            <a:ahLst/>
            <a:cxnLst/>
            <a:rect l="l" t="t" r="r" b="b"/>
            <a:pathLst>
              <a:path w="9962958" h="7970366">
                <a:moveTo>
                  <a:pt x="0" y="0"/>
                </a:moveTo>
                <a:lnTo>
                  <a:pt x="9962957" y="0"/>
                </a:lnTo>
                <a:lnTo>
                  <a:pt x="9962957" y="7970366"/>
                </a:lnTo>
                <a:lnTo>
                  <a:pt x="0" y="79703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2370" t="-32051" r="-20866" b="-2031"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" name="Freeform 3"/>
          <p:cNvSpPr/>
          <p:nvPr/>
        </p:nvSpPr>
        <p:spPr>
          <a:xfrm>
            <a:off x="-808661" y="5273117"/>
            <a:ext cx="5559749" cy="5013883"/>
          </a:xfrm>
          <a:custGeom>
            <a:avLst/>
            <a:gdLst/>
            <a:ahLst/>
            <a:cxnLst/>
            <a:rect l="l" t="t" r="r" b="b"/>
            <a:pathLst>
              <a:path w="5559749" h="5013883">
                <a:moveTo>
                  <a:pt x="0" y="0"/>
                </a:moveTo>
                <a:lnTo>
                  <a:pt x="5559750" y="0"/>
                </a:lnTo>
                <a:lnTo>
                  <a:pt x="5559750" y="5013883"/>
                </a:lnTo>
                <a:lnTo>
                  <a:pt x="0" y="50138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4" name="Freeform 4"/>
          <p:cNvSpPr/>
          <p:nvPr/>
        </p:nvSpPr>
        <p:spPr>
          <a:xfrm rot="-10800000">
            <a:off x="12696518" y="0"/>
            <a:ext cx="5591482" cy="5042500"/>
          </a:xfrm>
          <a:custGeom>
            <a:avLst/>
            <a:gdLst/>
            <a:ahLst/>
            <a:cxnLst/>
            <a:rect l="l" t="t" r="r" b="b"/>
            <a:pathLst>
              <a:path w="5591482" h="5042500">
                <a:moveTo>
                  <a:pt x="0" y="0"/>
                </a:moveTo>
                <a:lnTo>
                  <a:pt x="5591482" y="0"/>
                </a:lnTo>
                <a:lnTo>
                  <a:pt x="5591482" y="5042500"/>
                </a:lnTo>
                <a:lnTo>
                  <a:pt x="0" y="50425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7164983" y="4713485"/>
            <a:ext cx="11271991" cy="13116499"/>
            <a:chOff x="0" y="0"/>
            <a:chExt cx="6985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4760"/>
              <a:ext cx="698500" cy="803279"/>
            </a:xfrm>
            <a:custGeom>
              <a:avLst/>
              <a:gdLst/>
              <a:ahLst/>
              <a:cxnLst/>
              <a:rect l="l" t="t" r="r" b="b"/>
              <a:pathLst>
                <a:path w="698500" h="803279">
                  <a:moveTo>
                    <a:pt x="370677" y="7707"/>
                  </a:moveTo>
                  <a:lnTo>
                    <a:pt x="677073" y="185973"/>
                  </a:lnTo>
                  <a:cubicBezTo>
                    <a:pt x="690339" y="193692"/>
                    <a:pt x="698500" y="207882"/>
                    <a:pt x="698500" y="223230"/>
                  </a:cubicBezTo>
                  <a:lnTo>
                    <a:pt x="698500" y="580050"/>
                  </a:lnTo>
                  <a:cubicBezTo>
                    <a:pt x="698500" y="595398"/>
                    <a:pt x="690339" y="609588"/>
                    <a:pt x="677073" y="617307"/>
                  </a:cubicBezTo>
                  <a:lnTo>
                    <a:pt x="370677" y="795573"/>
                  </a:lnTo>
                  <a:cubicBezTo>
                    <a:pt x="357432" y="803280"/>
                    <a:pt x="341068" y="803280"/>
                    <a:pt x="327823" y="795573"/>
                  </a:cubicBezTo>
                  <a:lnTo>
                    <a:pt x="21427" y="617307"/>
                  </a:lnTo>
                  <a:cubicBezTo>
                    <a:pt x="8161" y="609588"/>
                    <a:pt x="0" y="595398"/>
                    <a:pt x="0" y="580050"/>
                  </a:cubicBezTo>
                  <a:lnTo>
                    <a:pt x="0" y="223230"/>
                  </a:lnTo>
                  <a:cubicBezTo>
                    <a:pt x="0" y="207882"/>
                    <a:pt x="8161" y="193692"/>
                    <a:pt x="21427" y="185973"/>
                  </a:cubicBezTo>
                  <a:lnTo>
                    <a:pt x="327823" y="7707"/>
                  </a:lnTo>
                  <a:cubicBezTo>
                    <a:pt x="341068" y="0"/>
                    <a:pt x="357432" y="0"/>
                    <a:pt x="370677" y="7707"/>
                  </a:cubicBezTo>
                  <a:close/>
                </a:path>
              </a:pathLst>
            </a:custGeom>
            <a:gradFill rotWithShape="1">
              <a:gsLst>
                <a:gs pos="0">
                  <a:srgbClr val="FFE42F">
                    <a:alpha val="100000"/>
                  </a:srgbClr>
                </a:gs>
                <a:gs pos="100000">
                  <a:srgbClr val="FF9F2F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-2236539" y="-1537457"/>
            <a:ext cx="6530478" cy="7599102"/>
            <a:chOff x="0" y="0"/>
            <a:chExt cx="6985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8217"/>
              <a:ext cx="698500" cy="796367"/>
            </a:xfrm>
            <a:custGeom>
              <a:avLst/>
              <a:gdLst/>
              <a:ahLst/>
              <a:cxnLst/>
              <a:rect l="l" t="t" r="r" b="b"/>
              <a:pathLst>
                <a:path w="698500" h="796367">
                  <a:moveTo>
                    <a:pt x="386235" y="13301"/>
                  </a:moveTo>
                  <a:lnTo>
                    <a:pt x="661515" y="173465"/>
                  </a:lnTo>
                  <a:cubicBezTo>
                    <a:pt x="684413" y="186787"/>
                    <a:pt x="698500" y="211281"/>
                    <a:pt x="698500" y="237772"/>
                  </a:cubicBezTo>
                  <a:lnTo>
                    <a:pt x="698500" y="558594"/>
                  </a:lnTo>
                  <a:cubicBezTo>
                    <a:pt x="698500" y="585085"/>
                    <a:pt x="684413" y="609579"/>
                    <a:pt x="661515" y="622902"/>
                  </a:cubicBezTo>
                  <a:lnTo>
                    <a:pt x="386235" y="783064"/>
                  </a:lnTo>
                  <a:cubicBezTo>
                    <a:pt x="363372" y="796366"/>
                    <a:pt x="335128" y="796366"/>
                    <a:pt x="312265" y="783064"/>
                  </a:cubicBezTo>
                  <a:lnTo>
                    <a:pt x="36985" y="622902"/>
                  </a:lnTo>
                  <a:cubicBezTo>
                    <a:pt x="14087" y="609579"/>
                    <a:pt x="0" y="585085"/>
                    <a:pt x="0" y="558594"/>
                  </a:cubicBezTo>
                  <a:lnTo>
                    <a:pt x="0" y="237772"/>
                  </a:lnTo>
                  <a:cubicBezTo>
                    <a:pt x="0" y="211281"/>
                    <a:pt x="14087" y="186787"/>
                    <a:pt x="36985" y="173465"/>
                  </a:cubicBezTo>
                  <a:lnTo>
                    <a:pt x="312265" y="13301"/>
                  </a:lnTo>
                  <a:cubicBezTo>
                    <a:pt x="335128" y="0"/>
                    <a:pt x="363372" y="0"/>
                    <a:pt x="386235" y="13301"/>
                  </a:cubicBezTo>
                  <a:close/>
                </a:path>
              </a:pathLst>
            </a:custGeom>
            <a:gradFill rotWithShape="1">
              <a:gsLst>
                <a:gs pos="0">
                  <a:srgbClr val="112D4E">
                    <a:alpha val="100000"/>
                  </a:srgbClr>
                </a:gs>
                <a:gs pos="100000">
                  <a:srgbClr val="255389">
                    <a:alpha val="100000"/>
                  </a:srgbClr>
                </a:gs>
              </a:gsLst>
              <a:lin ang="5400000"/>
            </a:gra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-326426" y="2491145"/>
            <a:ext cx="6975008" cy="5994147"/>
            <a:chOff x="0" y="0"/>
            <a:chExt cx="812800" cy="698500"/>
          </a:xfrm>
        </p:grpSpPr>
        <p:sp>
          <p:nvSpPr>
            <p:cNvPr id="7" name="Freeform 7"/>
            <p:cNvSpPr/>
            <p:nvPr/>
          </p:nvSpPr>
          <p:spPr>
            <a:xfrm>
              <a:off x="7673" y="0"/>
              <a:ext cx="797454" cy="698500"/>
            </a:xfrm>
            <a:custGeom>
              <a:avLst/>
              <a:gdLst/>
              <a:ahLst/>
              <a:cxnLst/>
              <a:rect l="l" t="t" r="r" b="b"/>
              <a:pathLst>
                <a:path w="797454" h="698500">
                  <a:moveTo>
                    <a:pt x="785032" y="383788"/>
                  </a:moveTo>
                  <a:lnTo>
                    <a:pt x="622022" y="663962"/>
                  </a:lnTo>
                  <a:cubicBezTo>
                    <a:pt x="609581" y="685345"/>
                    <a:pt x="586708" y="698500"/>
                    <a:pt x="561969" y="698500"/>
                  </a:cubicBezTo>
                  <a:lnTo>
                    <a:pt x="235485" y="698500"/>
                  </a:lnTo>
                  <a:cubicBezTo>
                    <a:pt x="210746" y="698500"/>
                    <a:pt x="187873" y="685345"/>
                    <a:pt x="175432" y="663962"/>
                  </a:cubicBezTo>
                  <a:lnTo>
                    <a:pt x="12422" y="383788"/>
                  </a:lnTo>
                  <a:cubicBezTo>
                    <a:pt x="0" y="362438"/>
                    <a:pt x="0" y="336062"/>
                    <a:pt x="12422" y="314712"/>
                  </a:cubicBezTo>
                  <a:lnTo>
                    <a:pt x="175432" y="34538"/>
                  </a:lnTo>
                  <a:cubicBezTo>
                    <a:pt x="187873" y="13155"/>
                    <a:pt x="210746" y="0"/>
                    <a:pt x="235485" y="0"/>
                  </a:cubicBezTo>
                  <a:lnTo>
                    <a:pt x="561969" y="0"/>
                  </a:lnTo>
                  <a:cubicBezTo>
                    <a:pt x="586708" y="0"/>
                    <a:pt x="609581" y="13155"/>
                    <a:pt x="622022" y="34538"/>
                  </a:cubicBezTo>
                  <a:lnTo>
                    <a:pt x="785032" y="314712"/>
                  </a:lnTo>
                  <a:cubicBezTo>
                    <a:pt x="797454" y="336062"/>
                    <a:pt x="797454" y="362438"/>
                    <a:pt x="785032" y="383788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rnd">
              <a:solidFill>
                <a:srgbClr val="F4F4F4"/>
              </a:solidFill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-5400000">
            <a:off x="-707248" y="1630735"/>
            <a:ext cx="7990285" cy="7261171"/>
          </a:xfrm>
          <a:custGeom>
            <a:avLst/>
            <a:gdLst/>
            <a:ahLst/>
            <a:cxnLst/>
            <a:rect l="l" t="t" r="r" b="b"/>
            <a:pathLst>
              <a:path w="7990285" h="7261171">
                <a:moveTo>
                  <a:pt x="0" y="0"/>
                </a:moveTo>
                <a:lnTo>
                  <a:pt x="7990285" y="0"/>
                </a:lnTo>
                <a:lnTo>
                  <a:pt x="7990285" y="7261171"/>
                </a:lnTo>
                <a:lnTo>
                  <a:pt x="0" y="726117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10" name="Group 10"/>
          <p:cNvGrpSpPr/>
          <p:nvPr/>
        </p:nvGrpSpPr>
        <p:grpSpPr>
          <a:xfrm>
            <a:off x="-4120744" y="7220467"/>
            <a:ext cx="6750092" cy="7854652"/>
            <a:chOff x="0" y="0"/>
            <a:chExt cx="6985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9274"/>
              <a:ext cx="698500" cy="794252"/>
            </a:xfrm>
            <a:custGeom>
              <a:avLst/>
              <a:gdLst/>
              <a:ahLst/>
              <a:cxnLst/>
              <a:rect l="l" t="t" r="r" b="b"/>
              <a:pathLst>
                <a:path w="698500" h="794252">
                  <a:moveTo>
                    <a:pt x="390995" y="15014"/>
                  </a:moveTo>
                  <a:lnTo>
                    <a:pt x="656755" y="169638"/>
                  </a:lnTo>
                  <a:cubicBezTo>
                    <a:pt x="682600" y="184675"/>
                    <a:pt x="698500" y="212321"/>
                    <a:pt x="698500" y="242223"/>
                  </a:cubicBezTo>
                  <a:lnTo>
                    <a:pt x="698500" y="552029"/>
                  </a:lnTo>
                  <a:cubicBezTo>
                    <a:pt x="698500" y="581931"/>
                    <a:pt x="682600" y="609577"/>
                    <a:pt x="656755" y="624614"/>
                  </a:cubicBezTo>
                  <a:lnTo>
                    <a:pt x="390995" y="779238"/>
                  </a:lnTo>
                  <a:cubicBezTo>
                    <a:pt x="365190" y="794252"/>
                    <a:pt x="333310" y="794252"/>
                    <a:pt x="307505" y="779238"/>
                  </a:cubicBezTo>
                  <a:lnTo>
                    <a:pt x="41745" y="624614"/>
                  </a:lnTo>
                  <a:cubicBezTo>
                    <a:pt x="15900" y="609577"/>
                    <a:pt x="0" y="581931"/>
                    <a:pt x="0" y="552029"/>
                  </a:cubicBezTo>
                  <a:lnTo>
                    <a:pt x="0" y="242223"/>
                  </a:lnTo>
                  <a:cubicBezTo>
                    <a:pt x="0" y="212321"/>
                    <a:pt x="15900" y="184675"/>
                    <a:pt x="41745" y="169638"/>
                  </a:cubicBezTo>
                  <a:lnTo>
                    <a:pt x="307505" y="15014"/>
                  </a:lnTo>
                  <a:cubicBezTo>
                    <a:pt x="333310" y="0"/>
                    <a:pt x="365190" y="0"/>
                    <a:pt x="390995" y="15014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  <a:ln w="952500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01600"/>
              <a:ext cx="698500" cy="571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371647" y="2808588"/>
            <a:ext cx="4432915" cy="5158301"/>
            <a:chOff x="0" y="0"/>
            <a:chExt cx="6985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12105"/>
              <a:ext cx="698500" cy="788591"/>
            </a:xfrm>
            <a:custGeom>
              <a:avLst/>
              <a:gdLst/>
              <a:ahLst/>
              <a:cxnLst/>
              <a:rect l="l" t="t" r="r" b="b"/>
              <a:pathLst>
                <a:path w="698500" h="788591">
                  <a:moveTo>
                    <a:pt x="403735" y="19596"/>
                  </a:moveTo>
                  <a:lnTo>
                    <a:pt x="644015" y="159394"/>
                  </a:lnTo>
                  <a:cubicBezTo>
                    <a:pt x="677748" y="179021"/>
                    <a:pt x="698500" y="215104"/>
                    <a:pt x="698500" y="254131"/>
                  </a:cubicBezTo>
                  <a:lnTo>
                    <a:pt x="698500" y="534459"/>
                  </a:lnTo>
                  <a:cubicBezTo>
                    <a:pt x="698500" y="573486"/>
                    <a:pt x="677748" y="609569"/>
                    <a:pt x="644015" y="629196"/>
                  </a:cubicBezTo>
                  <a:lnTo>
                    <a:pt x="403735" y="768994"/>
                  </a:lnTo>
                  <a:cubicBezTo>
                    <a:pt x="370055" y="788590"/>
                    <a:pt x="328445" y="788590"/>
                    <a:pt x="294765" y="768994"/>
                  </a:cubicBezTo>
                  <a:lnTo>
                    <a:pt x="54485" y="629196"/>
                  </a:lnTo>
                  <a:cubicBezTo>
                    <a:pt x="20752" y="609569"/>
                    <a:pt x="0" y="573486"/>
                    <a:pt x="0" y="534459"/>
                  </a:cubicBezTo>
                  <a:lnTo>
                    <a:pt x="0" y="254131"/>
                  </a:lnTo>
                  <a:cubicBezTo>
                    <a:pt x="0" y="215104"/>
                    <a:pt x="20752" y="179021"/>
                    <a:pt x="54485" y="159394"/>
                  </a:cubicBezTo>
                  <a:lnTo>
                    <a:pt x="294765" y="19596"/>
                  </a:lnTo>
                  <a:cubicBezTo>
                    <a:pt x="328445" y="0"/>
                    <a:pt x="370055" y="0"/>
                    <a:pt x="403735" y="19596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17" name="Group 17"/>
          <p:cNvGrpSpPr/>
          <p:nvPr/>
        </p:nvGrpSpPr>
        <p:grpSpPr>
          <a:xfrm rot="-5400000">
            <a:off x="1252837" y="635410"/>
            <a:ext cx="1084133" cy="1261537"/>
            <a:chOff x="0" y="0"/>
            <a:chExt cx="6985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12963"/>
              <a:ext cx="698500" cy="786874"/>
            </a:xfrm>
            <a:custGeom>
              <a:avLst/>
              <a:gdLst/>
              <a:ahLst/>
              <a:cxnLst/>
              <a:rect l="l" t="t" r="r" b="b"/>
              <a:pathLst>
                <a:path w="698500" h="786874">
                  <a:moveTo>
                    <a:pt x="407599" y="20985"/>
                  </a:moveTo>
                  <a:lnTo>
                    <a:pt x="640151" y="156289"/>
                  </a:lnTo>
                  <a:cubicBezTo>
                    <a:pt x="676276" y="177307"/>
                    <a:pt x="698500" y="215949"/>
                    <a:pt x="698500" y="257743"/>
                  </a:cubicBezTo>
                  <a:lnTo>
                    <a:pt x="698500" y="529131"/>
                  </a:lnTo>
                  <a:cubicBezTo>
                    <a:pt x="698500" y="570925"/>
                    <a:pt x="676276" y="609567"/>
                    <a:pt x="640151" y="630585"/>
                  </a:cubicBezTo>
                  <a:lnTo>
                    <a:pt x="407599" y="765889"/>
                  </a:lnTo>
                  <a:cubicBezTo>
                    <a:pt x="371530" y="786874"/>
                    <a:pt x="326970" y="786874"/>
                    <a:pt x="290901" y="765889"/>
                  </a:cubicBezTo>
                  <a:lnTo>
                    <a:pt x="58349" y="630585"/>
                  </a:lnTo>
                  <a:cubicBezTo>
                    <a:pt x="22224" y="609567"/>
                    <a:pt x="0" y="570925"/>
                    <a:pt x="0" y="529131"/>
                  </a:cubicBezTo>
                  <a:lnTo>
                    <a:pt x="0" y="257743"/>
                  </a:lnTo>
                  <a:cubicBezTo>
                    <a:pt x="0" y="215949"/>
                    <a:pt x="22224" y="177307"/>
                    <a:pt x="58349" y="156289"/>
                  </a:cubicBezTo>
                  <a:lnTo>
                    <a:pt x="290901" y="20985"/>
                  </a:lnTo>
                  <a:cubicBezTo>
                    <a:pt x="326970" y="0"/>
                    <a:pt x="371530" y="0"/>
                    <a:pt x="407599" y="20985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14300" cap="sq">
              <a:gradFill>
                <a:gsLst>
                  <a:gs pos="0">
                    <a:srgbClr val="FFB613">
                      <a:alpha val="100000"/>
                    </a:srgbClr>
                  </a:gs>
                  <a:gs pos="100000">
                    <a:srgbClr val="FFE42F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101600"/>
              <a:ext cx="698500" cy="571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 rot="-5400000">
            <a:off x="1431168" y="842922"/>
            <a:ext cx="727472" cy="846513"/>
            <a:chOff x="0" y="0"/>
            <a:chExt cx="6985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3512"/>
              <a:ext cx="698500" cy="805775"/>
            </a:xfrm>
            <a:custGeom>
              <a:avLst/>
              <a:gdLst/>
              <a:ahLst/>
              <a:cxnLst/>
              <a:rect l="l" t="t" r="r" b="b"/>
              <a:pathLst>
                <a:path w="698500" h="805775">
                  <a:moveTo>
                    <a:pt x="365060" y="5687"/>
                  </a:moveTo>
                  <a:lnTo>
                    <a:pt x="682690" y="190489"/>
                  </a:lnTo>
                  <a:cubicBezTo>
                    <a:pt x="692478" y="196184"/>
                    <a:pt x="698500" y="206655"/>
                    <a:pt x="698500" y="217979"/>
                  </a:cubicBezTo>
                  <a:lnTo>
                    <a:pt x="698500" y="587797"/>
                  </a:lnTo>
                  <a:cubicBezTo>
                    <a:pt x="698500" y="599121"/>
                    <a:pt x="692478" y="609592"/>
                    <a:pt x="682690" y="615287"/>
                  </a:cubicBezTo>
                  <a:lnTo>
                    <a:pt x="365060" y="800089"/>
                  </a:lnTo>
                  <a:cubicBezTo>
                    <a:pt x="355287" y="805776"/>
                    <a:pt x="343213" y="805776"/>
                    <a:pt x="333440" y="800089"/>
                  </a:cubicBezTo>
                  <a:lnTo>
                    <a:pt x="15810" y="615287"/>
                  </a:lnTo>
                  <a:cubicBezTo>
                    <a:pt x="6022" y="609592"/>
                    <a:pt x="0" y="599121"/>
                    <a:pt x="0" y="587797"/>
                  </a:cubicBezTo>
                  <a:lnTo>
                    <a:pt x="0" y="217979"/>
                  </a:lnTo>
                  <a:cubicBezTo>
                    <a:pt x="0" y="206655"/>
                    <a:pt x="6022" y="196184"/>
                    <a:pt x="15810" y="190489"/>
                  </a:cubicBezTo>
                  <a:lnTo>
                    <a:pt x="333440" y="5687"/>
                  </a:lnTo>
                  <a:cubicBezTo>
                    <a:pt x="343213" y="0"/>
                    <a:pt x="355287" y="0"/>
                    <a:pt x="365060" y="5687"/>
                  </a:cubicBezTo>
                  <a:close/>
                </a:path>
              </a:pathLst>
            </a:custGeom>
            <a:gradFill rotWithShape="1">
              <a:gsLst>
                <a:gs pos="0">
                  <a:srgbClr val="FFB613">
                    <a:alpha val="100000"/>
                  </a:srgbClr>
                </a:gs>
                <a:gs pos="100000">
                  <a:srgbClr val="FFE42F">
                    <a:alpha val="100000"/>
                  </a:srgbClr>
                </a:gs>
              </a:gsLst>
              <a:lin ang="540000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101600"/>
              <a:ext cx="698500" cy="571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23" name="Freeform 23"/>
          <p:cNvSpPr/>
          <p:nvPr/>
        </p:nvSpPr>
        <p:spPr>
          <a:xfrm>
            <a:off x="5521462" y="2642755"/>
            <a:ext cx="5515419" cy="5156917"/>
          </a:xfrm>
          <a:custGeom>
            <a:avLst/>
            <a:gdLst/>
            <a:ahLst/>
            <a:cxnLst/>
            <a:rect l="l" t="t" r="r" b="b"/>
            <a:pathLst>
              <a:path w="5515419" h="5156917">
                <a:moveTo>
                  <a:pt x="0" y="0"/>
                </a:moveTo>
                <a:lnTo>
                  <a:pt x="5515419" y="0"/>
                </a:lnTo>
                <a:lnTo>
                  <a:pt x="5515419" y="5156917"/>
                </a:lnTo>
                <a:lnTo>
                  <a:pt x="0" y="515691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24" name="Freeform 24"/>
          <p:cNvSpPr/>
          <p:nvPr/>
        </p:nvSpPr>
        <p:spPr>
          <a:xfrm>
            <a:off x="8136736" y="1860480"/>
            <a:ext cx="675571" cy="622370"/>
          </a:xfrm>
          <a:custGeom>
            <a:avLst/>
            <a:gdLst/>
            <a:ahLst/>
            <a:cxnLst/>
            <a:rect l="l" t="t" r="r" b="b"/>
            <a:pathLst>
              <a:path w="675571" h="622370">
                <a:moveTo>
                  <a:pt x="0" y="0"/>
                </a:moveTo>
                <a:lnTo>
                  <a:pt x="675571" y="0"/>
                </a:lnTo>
                <a:lnTo>
                  <a:pt x="675571" y="622370"/>
                </a:lnTo>
                <a:lnTo>
                  <a:pt x="0" y="6223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25" name="TextBox 25"/>
          <p:cNvSpPr txBox="1"/>
          <p:nvPr/>
        </p:nvSpPr>
        <p:spPr>
          <a:xfrm>
            <a:off x="5641977" y="-35278"/>
            <a:ext cx="11381286" cy="18773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35"/>
              </a:lnSpc>
            </a:pPr>
            <a:r>
              <a:rPr lang="en-US" sz="6795" b="1" spc="-169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Внутрішня система</a:t>
            </a:r>
          </a:p>
          <a:p>
            <a:pPr marL="0" lvl="0" indent="0" algn="ctr">
              <a:lnSpc>
                <a:spcPts val="7335"/>
              </a:lnSpc>
            </a:pPr>
            <a:r>
              <a:rPr lang="en-US" sz="6795" b="1" spc="-169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забезпечення якості освіти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0918335" y="6553770"/>
            <a:ext cx="6104928" cy="4189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sz="2500" b="1" dirty="0" err="1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Розвиток</a:t>
            </a:r>
            <a:r>
              <a:rPr lang="en-US" sz="2500" b="1" dirty="0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2500" b="1" dirty="0" err="1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кадрового</a:t>
            </a:r>
            <a:r>
              <a:rPr lang="en-US" sz="2500" b="1" dirty="0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2500" b="1" dirty="0" err="1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потенціалу</a:t>
            </a:r>
            <a:endParaRPr lang="en-US" sz="2500" b="1" dirty="0">
              <a:solidFill>
                <a:srgbClr val="112D4E"/>
              </a:solidFill>
              <a:latin typeface="Lora Bold" panose="00000800000000000000"/>
              <a:ea typeface="Lora Bold" panose="00000800000000000000"/>
              <a:cs typeface="Lora Bold" panose="00000800000000000000"/>
              <a:sym typeface="Lora Bold" panose="00000800000000000000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8493293" y="8264672"/>
            <a:ext cx="8873517" cy="42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sz="2500" b="1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Дотримання прозорості та інформаційної відкритості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1473924" y="3843154"/>
            <a:ext cx="6547890" cy="86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sz="2500" b="1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Створення інклюзивного освітнього середовища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1332620" y="5095875"/>
            <a:ext cx="6602426" cy="42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sz="2500" b="1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Проведення антибулінгової кампанії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0698391" y="2627128"/>
            <a:ext cx="5533184" cy="42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sz="2500" b="1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Профілізація старшої школи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8010175" y="2027869"/>
            <a:ext cx="9356636" cy="42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sz="2500" b="1" dirty="0" err="1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Створення</a:t>
            </a:r>
            <a:r>
              <a:rPr lang="en-US" sz="2500" b="1" dirty="0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2500" b="1" dirty="0" err="1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безпечного</a:t>
            </a:r>
            <a:r>
              <a:rPr lang="en-US" sz="2500" b="1" dirty="0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2500" b="1" dirty="0" err="1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освітнього</a:t>
            </a:r>
            <a:r>
              <a:rPr lang="en-US" sz="2500" b="1" dirty="0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 </a:t>
            </a:r>
            <a:r>
              <a:rPr lang="en-US" sz="2500" b="1" dirty="0" err="1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середовища</a:t>
            </a:r>
            <a:endParaRPr lang="en-US" sz="2500" b="1" dirty="0">
              <a:solidFill>
                <a:srgbClr val="112D4E"/>
              </a:solidFill>
              <a:latin typeface="Lora Bold" panose="00000800000000000000"/>
              <a:ea typeface="Lora Bold" panose="00000800000000000000"/>
              <a:cs typeface="Lora Bold" panose="00000800000000000000"/>
              <a:sym typeface="Lora Bold" panose="00000800000000000000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9551385" y="7377396"/>
            <a:ext cx="8235514" cy="42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sz="2500" b="1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Проведення моніторингових досліджень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1332620" y="3239903"/>
            <a:ext cx="6229615" cy="42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sz="2500" b="1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Використання інформаційних систем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5155587" y="9090023"/>
            <a:ext cx="8866839" cy="86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sz="2500" b="1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Дотримання критеріїв оцінювання здобувачів освіти та педагогічної діяльності працівників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0345224" y="5826695"/>
            <a:ext cx="8204407" cy="42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sz="2500" b="1">
                <a:solidFill>
                  <a:srgbClr val="112D4E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Дотримання академічної доброчесності</a:t>
            </a:r>
          </a:p>
        </p:txBody>
      </p:sp>
      <p:sp>
        <p:nvSpPr>
          <p:cNvPr id="36" name="Freeform 36"/>
          <p:cNvSpPr/>
          <p:nvPr/>
        </p:nvSpPr>
        <p:spPr>
          <a:xfrm>
            <a:off x="10486871" y="2456633"/>
            <a:ext cx="643441" cy="592770"/>
          </a:xfrm>
          <a:custGeom>
            <a:avLst/>
            <a:gdLst/>
            <a:ahLst/>
            <a:cxnLst/>
            <a:rect l="l" t="t" r="r" b="b"/>
            <a:pathLst>
              <a:path w="643441" h="592770">
                <a:moveTo>
                  <a:pt x="0" y="0"/>
                </a:moveTo>
                <a:lnTo>
                  <a:pt x="643441" y="0"/>
                </a:lnTo>
                <a:lnTo>
                  <a:pt x="643441" y="592770"/>
                </a:lnTo>
                <a:lnTo>
                  <a:pt x="0" y="5927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7" name="Freeform 37"/>
          <p:cNvSpPr/>
          <p:nvPr/>
        </p:nvSpPr>
        <p:spPr>
          <a:xfrm>
            <a:off x="10699581" y="3167246"/>
            <a:ext cx="591477" cy="544898"/>
          </a:xfrm>
          <a:custGeom>
            <a:avLst/>
            <a:gdLst/>
            <a:ahLst/>
            <a:cxnLst/>
            <a:rect l="l" t="t" r="r" b="b"/>
            <a:pathLst>
              <a:path w="591477" h="544898">
                <a:moveTo>
                  <a:pt x="0" y="0"/>
                </a:moveTo>
                <a:lnTo>
                  <a:pt x="591477" y="0"/>
                </a:lnTo>
                <a:lnTo>
                  <a:pt x="591477" y="544899"/>
                </a:lnTo>
                <a:lnTo>
                  <a:pt x="0" y="54489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8" name="Freeform 38"/>
          <p:cNvSpPr/>
          <p:nvPr/>
        </p:nvSpPr>
        <p:spPr>
          <a:xfrm>
            <a:off x="11178186" y="3712145"/>
            <a:ext cx="591477" cy="544898"/>
          </a:xfrm>
          <a:custGeom>
            <a:avLst/>
            <a:gdLst/>
            <a:ahLst/>
            <a:cxnLst/>
            <a:rect l="l" t="t" r="r" b="b"/>
            <a:pathLst>
              <a:path w="591477" h="544898">
                <a:moveTo>
                  <a:pt x="0" y="0"/>
                </a:moveTo>
                <a:lnTo>
                  <a:pt x="591477" y="0"/>
                </a:lnTo>
                <a:lnTo>
                  <a:pt x="591477" y="544898"/>
                </a:lnTo>
                <a:lnTo>
                  <a:pt x="0" y="54489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9" name="Freeform 39"/>
          <p:cNvSpPr/>
          <p:nvPr/>
        </p:nvSpPr>
        <p:spPr>
          <a:xfrm>
            <a:off x="11130312" y="4973252"/>
            <a:ext cx="591477" cy="544898"/>
          </a:xfrm>
          <a:custGeom>
            <a:avLst/>
            <a:gdLst/>
            <a:ahLst/>
            <a:cxnLst/>
            <a:rect l="l" t="t" r="r" b="b"/>
            <a:pathLst>
              <a:path w="591477" h="544898">
                <a:moveTo>
                  <a:pt x="0" y="0"/>
                </a:moveTo>
                <a:lnTo>
                  <a:pt x="591477" y="0"/>
                </a:lnTo>
                <a:lnTo>
                  <a:pt x="591477" y="544898"/>
                </a:lnTo>
                <a:lnTo>
                  <a:pt x="0" y="54489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40" name="Freeform 40"/>
          <p:cNvSpPr/>
          <p:nvPr/>
        </p:nvSpPr>
        <p:spPr>
          <a:xfrm>
            <a:off x="10741143" y="5756275"/>
            <a:ext cx="591477" cy="544898"/>
          </a:xfrm>
          <a:custGeom>
            <a:avLst/>
            <a:gdLst/>
            <a:ahLst/>
            <a:cxnLst/>
            <a:rect l="l" t="t" r="r" b="b"/>
            <a:pathLst>
              <a:path w="591477" h="544898">
                <a:moveTo>
                  <a:pt x="0" y="0"/>
                </a:moveTo>
                <a:lnTo>
                  <a:pt x="591477" y="0"/>
                </a:lnTo>
                <a:lnTo>
                  <a:pt x="591477" y="544899"/>
                </a:lnTo>
                <a:lnTo>
                  <a:pt x="0" y="54489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41" name="Freeform 41"/>
          <p:cNvSpPr/>
          <p:nvPr/>
        </p:nvSpPr>
        <p:spPr>
          <a:xfrm>
            <a:off x="10445404" y="6365773"/>
            <a:ext cx="591477" cy="544898"/>
          </a:xfrm>
          <a:custGeom>
            <a:avLst/>
            <a:gdLst/>
            <a:ahLst/>
            <a:cxnLst/>
            <a:rect l="l" t="t" r="r" b="b"/>
            <a:pathLst>
              <a:path w="591477" h="544898">
                <a:moveTo>
                  <a:pt x="0" y="0"/>
                </a:moveTo>
                <a:lnTo>
                  <a:pt x="591477" y="0"/>
                </a:lnTo>
                <a:lnTo>
                  <a:pt x="591477" y="544898"/>
                </a:lnTo>
                <a:lnTo>
                  <a:pt x="0" y="54489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42" name="Freeform 42"/>
          <p:cNvSpPr/>
          <p:nvPr/>
        </p:nvSpPr>
        <p:spPr>
          <a:xfrm>
            <a:off x="9853927" y="7254773"/>
            <a:ext cx="591477" cy="544898"/>
          </a:xfrm>
          <a:custGeom>
            <a:avLst/>
            <a:gdLst/>
            <a:ahLst/>
            <a:cxnLst/>
            <a:rect l="l" t="t" r="r" b="b"/>
            <a:pathLst>
              <a:path w="591477" h="544898">
                <a:moveTo>
                  <a:pt x="0" y="0"/>
                </a:moveTo>
                <a:lnTo>
                  <a:pt x="591477" y="0"/>
                </a:lnTo>
                <a:lnTo>
                  <a:pt x="591477" y="544899"/>
                </a:lnTo>
                <a:lnTo>
                  <a:pt x="0" y="54489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43" name="Freeform 43"/>
          <p:cNvSpPr/>
          <p:nvPr/>
        </p:nvSpPr>
        <p:spPr>
          <a:xfrm>
            <a:off x="8136736" y="8142049"/>
            <a:ext cx="591477" cy="544898"/>
          </a:xfrm>
          <a:custGeom>
            <a:avLst/>
            <a:gdLst/>
            <a:ahLst/>
            <a:cxnLst/>
            <a:rect l="l" t="t" r="r" b="b"/>
            <a:pathLst>
              <a:path w="591477" h="544898">
                <a:moveTo>
                  <a:pt x="0" y="0"/>
                </a:moveTo>
                <a:lnTo>
                  <a:pt x="591477" y="0"/>
                </a:lnTo>
                <a:lnTo>
                  <a:pt x="591477" y="544898"/>
                </a:lnTo>
                <a:lnTo>
                  <a:pt x="0" y="54489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44" name="Freeform 44"/>
          <p:cNvSpPr/>
          <p:nvPr/>
        </p:nvSpPr>
        <p:spPr>
          <a:xfrm>
            <a:off x="4747669" y="8975723"/>
            <a:ext cx="591477" cy="544898"/>
          </a:xfrm>
          <a:custGeom>
            <a:avLst/>
            <a:gdLst/>
            <a:ahLst/>
            <a:cxnLst/>
            <a:rect l="l" t="t" r="r" b="b"/>
            <a:pathLst>
              <a:path w="591477" h="544898">
                <a:moveTo>
                  <a:pt x="0" y="0"/>
                </a:moveTo>
                <a:lnTo>
                  <a:pt x="591478" y="0"/>
                </a:lnTo>
                <a:lnTo>
                  <a:pt x="591478" y="544898"/>
                </a:lnTo>
                <a:lnTo>
                  <a:pt x="0" y="54489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pic>
        <p:nvPicPr>
          <p:cNvPr id="46" name="Рисунок 4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778966" y="2022194"/>
            <a:ext cx="7594444" cy="567803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1810976">
            <a:off x="-2064256" y="-3887041"/>
            <a:ext cx="9026634" cy="15170825"/>
            <a:chOff x="0" y="0"/>
            <a:chExt cx="2377385" cy="39956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77385" cy="3995608"/>
            </a:xfrm>
            <a:custGeom>
              <a:avLst/>
              <a:gdLst/>
              <a:ahLst/>
              <a:cxnLst/>
              <a:rect l="l" t="t" r="r" b="b"/>
              <a:pathLst>
                <a:path w="2377385" h="3995608">
                  <a:moveTo>
                    <a:pt x="0" y="0"/>
                  </a:moveTo>
                  <a:lnTo>
                    <a:pt x="2377385" y="0"/>
                  </a:lnTo>
                  <a:lnTo>
                    <a:pt x="2377385" y="3995608"/>
                  </a:lnTo>
                  <a:lnTo>
                    <a:pt x="0" y="3995608"/>
                  </a:ln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377385" cy="40337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828170" y="1308772"/>
            <a:ext cx="8439567" cy="7669456"/>
          </a:xfrm>
          <a:custGeom>
            <a:avLst/>
            <a:gdLst/>
            <a:ahLst/>
            <a:cxnLst/>
            <a:rect l="l" t="t" r="r" b="b"/>
            <a:pathLst>
              <a:path w="8439567" h="7669456">
                <a:moveTo>
                  <a:pt x="0" y="0"/>
                </a:moveTo>
                <a:lnTo>
                  <a:pt x="8439567" y="0"/>
                </a:lnTo>
                <a:lnTo>
                  <a:pt x="8439567" y="7669456"/>
                </a:lnTo>
                <a:lnTo>
                  <a:pt x="0" y="76694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>
          <a:xfrm flipH="1">
            <a:off x="11542995" y="5137302"/>
            <a:ext cx="8228260" cy="8241997"/>
          </a:xfrm>
          <a:custGeom>
            <a:avLst/>
            <a:gdLst/>
            <a:ahLst/>
            <a:cxnLst/>
            <a:rect l="l" t="t" r="r" b="b"/>
            <a:pathLst>
              <a:path w="8228260" h="8241997">
                <a:moveTo>
                  <a:pt x="8228260" y="0"/>
                </a:moveTo>
                <a:lnTo>
                  <a:pt x="0" y="0"/>
                </a:lnTo>
                <a:lnTo>
                  <a:pt x="0" y="8241996"/>
                </a:lnTo>
                <a:lnTo>
                  <a:pt x="8228260" y="8241996"/>
                </a:lnTo>
                <a:lnTo>
                  <a:pt x="8228260" y="0"/>
                </a:lnTo>
                <a:close/>
              </a:path>
            </a:pathLst>
          </a:custGeom>
          <a:blipFill>
            <a:blip r:embed="rId3">
              <a:alphaModFix amt="2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2" name="AutoShape 12"/>
          <p:cNvSpPr/>
          <p:nvPr/>
        </p:nvSpPr>
        <p:spPr>
          <a:xfrm>
            <a:off x="9490515" y="3794991"/>
            <a:ext cx="8120923" cy="0"/>
          </a:xfrm>
          <a:prstGeom prst="line">
            <a:avLst/>
          </a:prstGeom>
          <a:ln w="38100" cap="flat">
            <a:gradFill>
              <a:gsLst>
                <a:gs pos="0">
                  <a:srgbClr val="112D4E">
                    <a:alpha val="100000"/>
                  </a:srgbClr>
                </a:gs>
                <a:gs pos="50000">
                  <a:srgbClr val="255389">
                    <a:alpha val="100000"/>
                  </a:srgbClr>
                </a:gs>
                <a:gs pos="100000">
                  <a:srgbClr val="2A96E4">
                    <a:alpha val="100000"/>
                  </a:srgbClr>
                </a:gs>
              </a:gsLst>
              <a:lin ang="540000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uk-UA"/>
          </a:p>
        </p:txBody>
      </p:sp>
      <p:grpSp>
        <p:nvGrpSpPr>
          <p:cNvPr id="13" name="Group 13"/>
          <p:cNvGrpSpPr/>
          <p:nvPr/>
        </p:nvGrpSpPr>
        <p:grpSpPr>
          <a:xfrm>
            <a:off x="9029543" y="3590293"/>
            <a:ext cx="476388" cy="409396"/>
            <a:chOff x="0" y="0"/>
            <a:chExt cx="812800" cy="698500"/>
          </a:xfrm>
        </p:grpSpPr>
        <p:sp>
          <p:nvSpPr>
            <p:cNvPr id="14" name="Freeform 14"/>
            <p:cNvSpPr/>
            <p:nvPr/>
          </p:nvSpPr>
          <p:spPr>
            <a:xfrm>
              <a:off x="18724" y="0"/>
              <a:ext cx="775352" cy="698500"/>
            </a:xfrm>
            <a:custGeom>
              <a:avLst/>
              <a:gdLst/>
              <a:ahLst/>
              <a:cxnLst/>
              <a:rect l="l" t="t" r="r" b="b"/>
              <a:pathLst>
                <a:path w="775352" h="698500">
                  <a:moveTo>
                    <a:pt x="745040" y="433531"/>
                  </a:moveTo>
                  <a:lnTo>
                    <a:pt x="639912" y="614219"/>
                  </a:lnTo>
                  <a:cubicBezTo>
                    <a:pt x="609553" y="666399"/>
                    <a:pt x="553737" y="698500"/>
                    <a:pt x="493368" y="698500"/>
                  </a:cubicBezTo>
                  <a:lnTo>
                    <a:pt x="281984" y="698500"/>
                  </a:lnTo>
                  <a:cubicBezTo>
                    <a:pt x="221615" y="698500"/>
                    <a:pt x="165799" y="666399"/>
                    <a:pt x="135440" y="614219"/>
                  </a:cubicBezTo>
                  <a:lnTo>
                    <a:pt x="30312" y="433531"/>
                  </a:lnTo>
                  <a:cubicBezTo>
                    <a:pt x="0" y="381432"/>
                    <a:pt x="0" y="317068"/>
                    <a:pt x="30312" y="264969"/>
                  </a:cubicBezTo>
                  <a:lnTo>
                    <a:pt x="135440" y="84281"/>
                  </a:lnTo>
                  <a:cubicBezTo>
                    <a:pt x="165799" y="32101"/>
                    <a:pt x="221615" y="0"/>
                    <a:pt x="281984" y="0"/>
                  </a:cubicBezTo>
                  <a:lnTo>
                    <a:pt x="493368" y="0"/>
                  </a:lnTo>
                  <a:cubicBezTo>
                    <a:pt x="553737" y="0"/>
                    <a:pt x="609553" y="32101"/>
                    <a:pt x="639912" y="84281"/>
                  </a:cubicBezTo>
                  <a:lnTo>
                    <a:pt x="745040" y="264969"/>
                  </a:lnTo>
                  <a:cubicBezTo>
                    <a:pt x="775352" y="317068"/>
                    <a:pt x="775352" y="381432"/>
                    <a:pt x="745040" y="43353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E42F">
                    <a:alpha val="100000"/>
                  </a:srgbClr>
                </a:gs>
                <a:gs pos="100000">
                  <a:srgbClr val="FF9F2F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8852275" y="9559253"/>
            <a:ext cx="11520985" cy="1281162"/>
            <a:chOff x="0" y="0"/>
            <a:chExt cx="3034334" cy="337425"/>
          </a:xfrm>
        </p:grpSpPr>
        <p:sp>
          <p:nvSpPr>
            <p:cNvPr id="17" name="Freeform 17"/>
            <p:cNvSpPr/>
            <p:nvPr/>
          </p:nvSpPr>
          <p:spPr>
            <a:xfrm>
              <a:off x="9590" y="0"/>
              <a:ext cx="3015153" cy="337425"/>
            </a:xfrm>
            <a:custGeom>
              <a:avLst/>
              <a:gdLst/>
              <a:ahLst/>
              <a:cxnLst/>
              <a:rect l="l" t="t" r="r" b="b"/>
              <a:pathLst>
                <a:path w="3015153" h="337425">
                  <a:moveTo>
                    <a:pt x="217129" y="0"/>
                  </a:moveTo>
                  <a:lnTo>
                    <a:pt x="3001224" y="0"/>
                  </a:lnTo>
                  <a:cubicBezTo>
                    <a:pt x="3006016" y="0"/>
                    <a:pt x="3010438" y="2580"/>
                    <a:pt x="3012795" y="6752"/>
                  </a:cubicBezTo>
                  <a:cubicBezTo>
                    <a:pt x="3015153" y="10924"/>
                    <a:pt x="3015083" y="16043"/>
                    <a:pt x="3012610" y="20148"/>
                  </a:cubicBezTo>
                  <a:lnTo>
                    <a:pt x="2833677" y="317277"/>
                  </a:lnTo>
                  <a:cubicBezTo>
                    <a:pt x="2826148" y="329780"/>
                    <a:pt x="2812619" y="337425"/>
                    <a:pt x="2798024" y="337425"/>
                  </a:cubicBezTo>
                  <a:lnTo>
                    <a:pt x="13929" y="337425"/>
                  </a:lnTo>
                  <a:cubicBezTo>
                    <a:pt x="9137" y="337425"/>
                    <a:pt x="4716" y="334846"/>
                    <a:pt x="2358" y="330673"/>
                  </a:cubicBezTo>
                  <a:cubicBezTo>
                    <a:pt x="0" y="326501"/>
                    <a:pt x="71" y="321383"/>
                    <a:pt x="2543" y="317277"/>
                  </a:cubicBezTo>
                  <a:lnTo>
                    <a:pt x="181477" y="20148"/>
                  </a:lnTo>
                  <a:cubicBezTo>
                    <a:pt x="189006" y="7645"/>
                    <a:pt x="202534" y="0"/>
                    <a:pt x="21712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86E2FF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01600" y="-38100"/>
              <a:ext cx="2831134" cy="375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-1781224" y="-1180588"/>
            <a:ext cx="4590041" cy="3944567"/>
            <a:chOff x="0" y="0"/>
            <a:chExt cx="812800" cy="698500"/>
          </a:xfrm>
        </p:grpSpPr>
        <p:sp>
          <p:nvSpPr>
            <p:cNvPr id="20" name="Freeform 20"/>
            <p:cNvSpPr/>
            <p:nvPr/>
          </p:nvSpPr>
          <p:spPr>
            <a:xfrm>
              <a:off x="9393" y="0"/>
              <a:ext cx="794015" cy="698500"/>
            </a:xfrm>
            <a:custGeom>
              <a:avLst/>
              <a:gdLst/>
              <a:ahLst/>
              <a:cxnLst/>
              <a:rect l="l" t="t" r="r" b="b"/>
              <a:pathLst>
                <a:path w="794015" h="698500">
                  <a:moveTo>
                    <a:pt x="778809" y="391528"/>
                  </a:moveTo>
                  <a:lnTo>
                    <a:pt x="624805" y="656222"/>
                  </a:lnTo>
                  <a:cubicBezTo>
                    <a:pt x="609576" y="682397"/>
                    <a:pt x="581577" y="698500"/>
                    <a:pt x="551293" y="698500"/>
                  </a:cubicBezTo>
                  <a:lnTo>
                    <a:pt x="242721" y="698500"/>
                  </a:lnTo>
                  <a:cubicBezTo>
                    <a:pt x="212437" y="698500"/>
                    <a:pt x="184438" y="682397"/>
                    <a:pt x="169209" y="656222"/>
                  </a:cubicBezTo>
                  <a:lnTo>
                    <a:pt x="15205" y="391528"/>
                  </a:lnTo>
                  <a:cubicBezTo>
                    <a:pt x="0" y="365394"/>
                    <a:pt x="0" y="333106"/>
                    <a:pt x="15205" y="306972"/>
                  </a:cubicBezTo>
                  <a:lnTo>
                    <a:pt x="169209" y="42278"/>
                  </a:lnTo>
                  <a:cubicBezTo>
                    <a:pt x="184438" y="16103"/>
                    <a:pt x="212437" y="0"/>
                    <a:pt x="242721" y="0"/>
                  </a:cubicBezTo>
                  <a:lnTo>
                    <a:pt x="551293" y="0"/>
                  </a:lnTo>
                  <a:cubicBezTo>
                    <a:pt x="581577" y="0"/>
                    <a:pt x="609576" y="16103"/>
                    <a:pt x="624805" y="42278"/>
                  </a:cubicBezTo>
                  <a:lnTo>
                    <a:pt x="778809" y="306972"/>
                  </a:lnTo>
                  <a:cubicBezTo>
                    <a:pt x="794014" y="333106"/>
                    <a:pt x="794014" y="365394"/>
                    <a:pt x="778809" y="391528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983467" y="8579949"/>
            <a:ext cx="4590041" cy="3944567"/>
            <a:chOff x="0" y="0"/>
            <a:chExt cx="812800" cy="698500"/>
          </a:xfrm>
        </p:grpSpPr>
        <p:sp>
          <p:nvSpPr>
            <p:cNvPr id="23" name="Freeform 23"/>
            <p:cNvSpPr/>
            <p:nvPr/>
          </p:nvSpPr>
          <p:spPr>
            <a:xfrm>
              <a:off x="9393" y="0"/>
              <a:ext cx="794015" cy="698500"/>
            </a:xfrm>
            <a:custGeom>
              <a:avLst/>
              <a:gdLst/>
              <a:ahLst/>
              <a:cxnLst/>
              <a:rect l="l" t="t" r="r" b="b"/>
              <a:pathLst>
                <a:path w="794015" h="698500">
                  <a:moveTo>
                    <a:pt x="778809" y="391528"/>
                  </a:moveTo>
                  <a:lnTo>
                    <a:pt x="624805" y="656222"/>
                  </a:lnTo>
                  <a:cubicBezTo>
                    <a:pt x="609576" y="682397"/>
                    <a:pt x="581577" y="698500"/>
                    <a:pt x="551293" y="698500"/>
                  </a:cubicBezTo>
                  <a:lnTo>
                    <a:pt x="242721" y="698500"/>
                  </a:lnTo>
                  <a:cubicBezTo>
                    <a:pt x="212437" y="698500"/>
                    <a:pt x="184438" y="682397"/>
                    <a:pt x="169209" y="656222"/>
                  </a:cubicBezTo>
                  <a:lnTo>
                    <a:pt x="15205" y="391528"/>
                  </a:lnTo>
                  <a:cubicBezTo>
                    <a:pt x="0" y="365394"/>
                    <a:pt x="0" y="333106"/>
                    <a:pt x="15205" y="306972"/>
                  </a:cubicBezTo>
                  <a:lnTo>
                    <a:pt x="169209" y="42278"/>
                  </a:lnTo>
                  <a:cubicBezTo>
                    <a:pt x="184438" y="16103"/>
                    <a:pt x="212437" y="0"/>
                    <a:pt x="242721" y="0"/>
                  </a:cubicBezTo>
                  <a:lnTo>
                    <a:pt x="551293" y="0"/>
                  </a:lnTo>
                  <a:cubicBezTo>
                    <a:pt x="581577" y="0"/>
                    <a:pt x="609576" y="16103"/>
                    <a:pt x="624805" y="42278"/>
                  </a:cubicBezTo>
                  <a:lnTo>
                    <a:pt x="778809" y="306972"/>
                  </a:lnTo>
                  <a:cubicBezTo>
                    <a:pt x="794014" y="333106"/>
                    <a:pt x="794014" y="365394"/>
                    <a:pt x="778809" y="391528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5" name="Freeform 25"/>
          <p:cNvSpPr/>
          <p:nvPr/>
        </p:nvSpPr>
        <p:spPr>
          <a:xfrm>
            <a:off x="1881449" y="1246176"/>
            <a:ext cx="927369" cy="423112"/>
          </a:xfrm>
          <a:custGeom>
            <a:avLst/>
            <a:gdLst/>
            <a:ahLst/>
            <a:cxnLst/>
            <a:rect l="l" t="t" r="r" b="b"/>
            <a:pathLst>
              <a:path w="927369" h="423112">
                <a:moveTo>
                  <a:pt x="0" y="0"/>
                </a:moveTo>
                <a:lnTo>
                  <a:pt x="927369" y="0"/>
                </a:lnTo>
                <a:lnTo>
                  <a:pt x="927369" y="423112"/>
                </a:lnTo>
                <a:lnTo>
                  <a:pt x="0" y="4231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26" name="TextBox 26"/>
          <p:cNvSpPr txBox="1"/>
          <p:nvPr/>
        </p:nvSpPr>
        <p:spPr>
          <a:xfrm>
            <a:off x="8381979" y="5202187"/>
            <a:ext cx="9077851" cy="2890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5"/>
              </a:lnSpc>
            </a:pPr>
            <a:r>
              <a:rPr lang="en-US" sz="2695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Освітній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процес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</a:t>
            </a:r>
            <a:r>
              <a:rPr lang="uk-UA" sz="3200" b="1" dirty="0">
                <a:solidFill>
                  <a:srgbClr val="00000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в </a:t>
            </a:r>
            <a:r>
              <a:rPr lang="uk-UA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Старокодацькій</a:t>
            </a:r>
            <a:r>
              <a:rPr lang="uk-UA" sz="3200" b="1" dirty="0">
                <a:solidFill>
                  <a:srgbClr val="00000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гімназії Новоолександрівської сільської ради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розпочався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 </a:t>
            </a:r>
          </a:p>
          <a:p>
            <a:pPr algn="l">
              <a:lnSpc>
                <a:spcPts val="3775"/>
              </a:lnSpc>
            </a:pP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з </a:t>
            </a:r>
            <a:r>
              <a:rPr lang="uk-UA" sz="3200" b="1" dirty="0">
                <a:solidFill>
                  <a:srgbClr val="00000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01.09.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2025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року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та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тривав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по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</a:t>
            </a:r>
            <a:r>
              <a:rPr lang="uk-UA" sz="3200" b="1" dirty="0">
                <a:solidFill>
                  <a:srgbClr val="00000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29.05.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2026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року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. </a:t>
            </a:r>
            <a:endParaRPr lang="ru-RU" sz="3200" b="1" dirty="0">
              <a:solidFill>
                <a:srgbClr val="000000"/>
              </a:solidFill>
              <a:latin typeface="Times New Roman" panose="02020603050405020304" pitchFamily="18" charset="0"/>
              <a:ea typeface="Lora"/>
              <a:cs typeface="Times New Roman" panose="02020603050405020304" pitchFamily="18" charset="0"/>
              <a:sym typeface="Lora"/>
            </a:endParaRPr>
          </a:p>
          <a:p>
            <a:pPr algn="l">
              <a:lnSpc>
                <a:spcPts val="3775"/>
              </a:lnSpc>
            </a:pP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І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семестр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з </a:t>
            </a:r>
            <a:r>
              <a:rPr lang="uk-UA" sz="3200" b="1" dirty="0">
                <a:solidFill>
                  <a:srgbClr val="00000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01.09.2025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по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</a:t>
            </a:r>
            <a:r>
              <a:rPr lang="uk-UA" sz="3200" b="1" dirty="0">
                <a:solidFill>
                  <a:srgbClr val="00000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26.12.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2025;</a:t>
            </a:r>
          </a:p>
          <a:p>
            <a:pPr algn="l">
              <a:lnSpc>
                <a:spcPts val="3775"/>
              </a:lnSpc>
              <a:spcBef>
                <a:spcPct val="0"/>
              </a:spcBef>
            </a:pP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ІІ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семестр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з </a:t>
            </a:r>
            <a:r>
              <a:rPr lang="uk-UA" sz="3200" b="1" dirty="0">
                <a:solidFill>
                  <a:srgbClr val="00000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12.01.2026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по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</a:t>
            </a:r>
            <a:r>
              <a:rPr lang="uk-UA" sz="3200" b="1" dirty="0">
                <a:solidFill>
                  <a:srgbClr val="00000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29.05.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2026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року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.</a:t>
            </a:r>
          </a:p>
          <a:p>
            <a:pPr algn="l">
              <a:lnSpc>
                <a:spcPts val="3775"/>
              </a:lnSpc>
              <a:spcBef>
                <a:spcPct val="0"/>
              </a:spcBef>
            </a:pPr>
            <a:endParaRPr lang="en-US" sz="2695" dirty="0"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27" name="Freeform 27"/>
          <p:cNvSpPr/>
          <p:nvPr/>
        </p:nvSpPr>
        <p:spPr>
          <a:xfrm>
            <a:off x="1985377" y="9223307"/>
            <a:ext cx="927369" cy="423112"/>
          </a:xfrm>
          <a:custGeom>
            <a:avLst/>
            <a:gdLst/>
            <a:ahLst/>
            <a:cxnLst/>
            <a:rect l="l" t="t" r="r" b="b"/>
            <a:pathLst>
              <a:path w="927369" h="423112">
                <a:moveTo>
                  <a:pt x="0" y="0"/>
                </a:moveTo>
                <a:lnTo>
                  <a:pt x="927369" y="0"/>
                </a:lnTo>
                <a:lnTo>
                  <a:pt x="927369" y="423112"/>
                </a:lnTo>
                <a:lnTo>
                  <a:pt x="0" y="4231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28" name="TextBox 28"/>
          <p:cNvSpPr txBox="1"/>
          <p:nvPr/>
        </p:nvSpPr>
        <p:spPr>
          <a:xfrm>
            <a:off x="9115734" y="1593088"/>
            <a:ext cx="8647708" cy="2219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200" b="1" dirty="0">
                <a:solidFill>
                  <a:srgbClr val="F48924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РОЗДІЛ І. </a:t>
            </a:r>
          </a:p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200" b="1" dirty="0">
                <a:solidFill>
                  <a:srgbClr val="F48924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ОСВІТНЄ СЕРЕДОВИЩЕ </a:t>
            </a:r>
            <a:r>
              <a:rPr lang="uk-UA" sz="4200" b="1" dirty="0">
                <a:solidFill>
                  <a:srgbClr val="F48924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ГІМНАЗІЇ</a:t>
            </a:r>
            <a:endParaRPr lang="en-US" sz="4200" b="1" dirty="0">
              <a:solidFill>
                <a:srgbClr val="F48924"/>
              </a:solidFill>
              <a:latin typeface="Lora Bold" panose="00000800000000000000"/>
              <a:ea typeface="Lora Bold" panose="00000800000000000000"/>
              <a:cs typeface="Lora Bold" panose="00000800000000000000"/>
              <a:sym typeface="Lora Bold" panose="00000800000000000000"/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7"/>
          <a:srcRect l="2629" t="12114" r="11919" b="13331"/>
          <a:stretch>
            <a:fillRect/>
          </a:stretch>
        </p:blipFill>
        <p:spPr>
          <a:xfrm>
            <a:off x="-1854801" y="2215162"/>
            <a:ext cx="9617143" cy="629303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05836" y="361023"/>
            <a:ext cx="17570374" cy="1086135"/>
            <a:chOff x="0" y="0"/>
            <a:chExt cx="9861479" cy="609600"/>
          </a:xfrm>
        </p:grpSpPr>
        <p:sp>
          <p:nvSpPr>
            <p:cNvPr id="3" name="Freeform 3"/>
            <p:cNvSpPr/>
            <p:nvPr/>
          </p:nvSpPr>
          <p:spPr>
            <a:xfrm>
              <a:off x="2141" y="0"/>
              <a:ext cx="9857197" cy="609600"/>
            </a:xfrm>
            <a:custGeom>
              <a:avLst/>
              <a:gdLst/>
              <a:ahLst/>
              <a:cxnLst/>
              <a:rect l="l" t="t" r="r" b="b"/>
              <a:pathLst>
                <a:path w="9857197" h="609600">
                  <a:moveTo>
                    <a:pt x="9647325" y="0"/>
                  </a:moveTo>
                  <a:lnTo>
                    <a:pt x="6671" y="0"/>
                  </a:lnTo>
                  <a:cubicBezTo>
                    <a:pt x="4630" y="0"/>
                    <a:pt x="2713" y="981"/>
                    <a:pt x="1519" y="2638"/>
                  </a:cubicBezTo>
                  <a:cubicBezTo>
                    <a:pt x="325" y="4294"/>
                    <a:pt x="0" y="6423"/>
                    <a:pt x="646" y="8360"/>
                  </a:cubicBezTo>
                  <a:lnTo>
                    <a:pt x="198272" y="601240"/>
                  </a:lnTo>
                  <a:cubicBezTo>
                    <a:pt x="199936" y="606232"/>
                    <a:pt x="204609" y="609600"/>
                    <a:pt x="209871" y="609600"/>
                  </a:cubicBezTo>
                  <a:lnTo>
                    <a:pt x="9850525" y="609600"/>
                  </a:lnTo>
                  <a:cubicBezTo>
                    <a:pt x="9852567" y="609600"/>
                    <a:pt x="9854484" y="608619"/>
                    <a:pt x="9855678" y="606962"/>
                  </a:cubicBezTo>
                  <a:cubicBezTo>
                    <a:pt x="9856872" y="605306"/>
                    <a:pt x="9857197" y="603177"/>
                    <a:pt x="9856551" y="601240"/>
                  </a:cubicBezTo>
                  <a:lnTo>
                    <a:pt x="9658924" y="8360"/>
                  </a:lnTo>
                  <a:cubicBezTo>
                    <a:pt x="9657260" y="3368"/>
                    <a:pt x="9652588" y="0"/>
                    <a:pt x="964732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E42F">
                    <a:alpha val="100000"/>
                  </a:srgbClr>
                </a:gs>
                <a:gs pos="100000">
                  <a:srgbClr val="FFB613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01600" y="-38100"/>
              <a:ext cx="9658279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296969" y="1983443"/>
            <a:ext cx="16991031" cy="76646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80"/>
              </a:lnSpc>
            </a:pP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Приміщення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і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територія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закладу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освіти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є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безпечними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та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комфортними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для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навчання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та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праці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.</a:t>
            </a:r>
          </a:p>
          <a:p>
            <a:pPr algn="l">
              <a:lnSpc>
                <a:spcPts val="2980"/>
              </a:lnSpc>
            </a:pPr>
            <a:endParaRPr lang="en-US" sz="2890" dirty="0">
              <a:solidFill>
                <a:srgbClr val="005BBB"/>
              </a:solidFill>
              <a:latin typeface="Lora"/>
              <a:ea typeface="Lora"/>
              <a:cs typeface="Lora"/>
              <a:sym typeface="Lora"/>
            </a:endParaRPr>
          </a:p>
          <a:p>
            <a:pPr algn="l">
              <a:lnSpc>
                <a:spcPts val="2980"/>
              </a:lnSpc>
            </a:pP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Заклад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освіти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забезпечений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навчальними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та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іншими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приміщеннями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з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відповідним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обладнанням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,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що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необхідні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для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реалізації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освітньої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програми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.</a:t>
            </a:r>
          </a:p>
          <a:p>
            <a:pPr algn="l">
              <a:lnSpc>
                <a:spcPts val="2980"/>
              </a:lnSpc>
            </a:pPr>
            <a:endParaRPr lang="en-US" sz="2890" dirty="0">
              <a:solidFill>
                <a:srgbClr val="005BBB"/>
              </a:solidFill>
              <a:latin typeface="Lora"/>
              <a:ea typeface="Lora"/>
              <a:cs typeface="Lora"/>
              <a:sym typeface="Lora"/>
            </a:endParaRPr>
          </a:p>
          <a:p>
            <a:pPr algn="l">
              <a:lnSpc>
                <a:spcPts val="2980"/>
              </a:lnSpc>
            </a:pP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Учні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та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працівники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закладу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освіти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обізнані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з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вимогами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охорони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праці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,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безпеки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життєдіяльності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,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пожежної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безпеки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,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правилами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поведінки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в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умовах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надзвичайних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ситуацій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і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дотримуються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їх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.</a:t>
            </a:r>
          </a:p>
          <a:p>
            <a:pPr algn="l">
              <a:lnSpc>
                <a:spcPts val="2980"/>
              </a:lnSpc>
            </a:pPr>
            <a:endParaRPr lang="en-US" sz="2890" dirty="0">
              <a:solidFill>
                <a:srgbClr val="005BBB"/>
              </a:solidFill>
              <a:latin typeface="Lora"/>
              <a:ea typeface="Lora"/>
              <a:cs typeface="Lora"/>
              <a:sym typeface="Lora"/>
            </a:endParaRPr>
          </a:p>
          <a:p>
            <a:pPr algn="l">
              <a:lnSpc>
                <a:spcPts val="2980"/>
              </a:lnSpc>
            </a:pP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Працівники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обізнані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з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правилами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поведінки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в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разі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нещасного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випадку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з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учнями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та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працівниками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закладу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освіти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чи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раптового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погіршення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їхнього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стану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здоров’я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і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вживають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необхідних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заходів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у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таких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ситуаціях</a:t>
            </a:r>
            <a:endParaRPr lang="en-US" sz="2890" dirty="0">
              <a:solidFill>
                <a:srgbClr val="005BBB"/>
              </a:solidFill>
              <a:latin typeface="Lora"/>
              <a:ea typeface="Lora"/>
              <a:cs typeface="Lora"/>
              <a:sym typeface="Lora"/>
            </a:endParaRPr>
          </a:p>
          <a:p>
            <a:pPr algn="l">
              <a:lnSpc>
                <a:spcPts val="2980"/>
              </a:lnSpc>
            </a:pPr>
            <a:endParaRPr lang="en-US" sz="2890" dirty="0">
              <a:solidFill>
                <a:srgbClr val="005BBB"/>
              </a:solidFill>
              <a:latin typeface="Lora"/>
              <a:ea typeface="Lora"/>
              <a:cs typeface="Lora"/>
              <a:sym typeface="Lora"/>
            </a:endParaRPr>
          </a:p>
          <a:p>
            <a:pPr algn="l">
              <a:lnSpc>
                <a:spcPts val="2980"/>
              </a:lnSpc>
            </a:pPr>
            <a:endParaRPr lang="en-US" sz="2890" dirty="0">
              <a:solidFill>
                <a:srgbClr val="005BBB"/>
              </a:solidFill>
              <a:latin typeface="Lora"/>
              <a:ea typeface="Lora"/>
              <a:cs typeface="Lora"/>
              <a:sym typeface="Lora"/>
            </a:endParaRPr>
          </a:p>
          <a:p>
            <a:pPr algn="l">
              <a:lnSpc>
                <a:spcPts val="2980"/>
              </a:lnSpc>
            </a:pP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У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закладі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освіти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створюються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умови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для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безпечного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використання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мережі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Інтернет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, в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учасників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освітнього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процесу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формуються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навички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безпечної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поведінки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в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Інтернеті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.</a:t>
            </a:r>
          </a:p>
          <a:p>
            <a:pPr algn="l">
              <a:lnSpc>
                <a:spcPts val="2980"/>
              </a:lnSpc>
            </a:pPr>
            <a:endParaRPr lang="en-US" sz="2890" dirty="0">
              <a:solidFill>
                <a:srgbClr val="005BBB"/>
              </a:solidFill>
              <a:latin typeface="Lora"/>
              <a:ea typeface="Lora"/>
              <a:cs typeface="Lora"/>
              <a:sym typeface="Lora"/>
            </a:endParaRPr>
          </a:p>
          <a:p>
            <a:pPr algn="l">
              <a:lnSpc>
                <a:spcPts val="2980"/>
              </a:lnSpc>
            </a:pP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Застосовуються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підходи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для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адаптації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та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інтеграції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учнів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до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освітнього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процесу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,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професійної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адаптації</a:t>
            </a:r>
            <a:r>
              <a:rPr lang="en-US" sz="2890" dirty="0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890" dirty="0" err="1">
                <a:solidFill>
                  <a:srgbClr val="005BBB"/>
                </a:solidFill>
                <a:latin typeface="Lora"/>
                <a:ea typeface="Lora"/>
                <a:cs typeface="Lora"/>
                <a:sym typeface="Lora"/>
              </a:rPr>
              <a:t>працівників</a:t>
            </a:r>
            <a:endParaRPr lang="en-US" sz="2890" dirty="0">
              <a:solidFill>
                <a:srgbClr val="005BBB"/>
              </a:solidFill>
              <a:latin typeface="Lora"/>
              <a:ea typeface="Lora"/>
              <a:cs typeface="Lora"/>
              <a:sym typeface="Lora"/>
            </a:endParaRPr>
          </a:p>
          <a:p>
            <a:pPr algn="ctr">
              <a:lnSpc>
                <a:spcPts val="2745"/>
              </a:lnSpc>
              <a:spcBef>
                <a:spcPct val="0"/>
              </a:spcBef>
            </a:pPr>
            <a:endParaRPr lang="en-US" sz="2890" dirty="0">
              <a:solidFill>
                <a:srgbClr val="005BBB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344581" y="1809474"/>
            <a:ext cx="684119" cy="684119"/>
          </a:xfrm>
          <a:custGeom>
            <a:avLst/>
            <a:gdLst/>
            <a:ahLst/>
            <a:cxnLst/>
            <a:rect l="l" t="t" r="r" b="b"/>
            <a:pathLst>
              <a:path w="684119" h="684119">
                <a:moveTo>
                  <a:pt x="0" y="0"/>
                </a:moveTo>
                <a:lnTo>
                  <a:pt x="684119" y="0"/>
                </a:lnTo>
                <a:lnTo>
                  <a:pt x="684119" y="684120"/>
                </a:lnTo>
                <a:lnTo>
                  <a:pt x="0" y="6841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7" name="TextBox 7"/>
          <p:cNvSpPr txBox="1"/>
          <p:nvPr/>
        </p:nvSpPr>
        <p:spPr>
          <a:xfrm>
            <a:off x="405836" y="303873"/>
            <a:ext cx="15853030" cy="10287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005BBB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Стратегічна ціль: Забезпечення здорових, безпечних і комфортних умов навчання та праці</a:t>
            </a:r>
          </a:p>
        </p:txBody>
      </p:sp>
      <p:sp>
        <p:nvSpPr>
          <p:cNvPr id="8" name="Freeform 8"/>
          <p:cNvSpPr/>
          <p:nvPr/>
        </p:nvSpPr>
        <p:spPr>
          <a:xfrm>
            <a:off x="344581" y="2771025"/>
            <a:ext cx="684119" cy="684119"/>
          </a:xfrm>
          <a:custGeom>
            <a:avLst/>
            <a:gdLst/>
            <a:ahLst/>
            <a:cxnLst/>
            <a:rect l="l" t="t" r="r" b="b"/>
            <a:pathLst>
              <a:path w="684119" h="684119">
                <a:moveTo>
                  <a:pt x="0" y="0"/>
                </a:moveTo>
                <a:lnTo>
                  <a:pt x="684119" y="0"/>
                </a:lnTo>
                <a:lnTo>
                  <a:pt x="684119" y="684119"/>
                </a:lnTo>
                <a:lnTo>
                  <a:pt x="0" y="6841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9" name="Freeform 9"/>
          <p:cNvSpPr/>
          <p:nvPr/>
        </p:nvSpPr>
        <p:spPr>
          <a:xfrm>
            <a:off x="344581" y="3731369"/>
            <a:ext cx="684119" cy="684119"/>
          </a:xfrm>
          <a:custGeom>
            <a:avLst/>
            <a:gdLst/>
            <a:ahLst/>
            <a:cxnLst/>
            <a:rect l="l" t="t" r="r" b="b"/>
            <a:pathLst>
              <a:path w="684119" h="684119">
                <a:moveTo>
                  <a:pt x="0" y="0"/>
                </a:moveTo>
                <a:lnTo>
                  <a:pt x="684119" y="0"/>
                </a:lnTo>
                <a:lnTo>
                  <a:pt x="684119" y="684120"/>
                </a:lnTo>
                <a:lnTo>
                  <a:pt x="0" y="6841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0" name="Freeform 10"/>
          <p:cNvSpPr/>
          <p:nvPr/>
        </p:nvSpPr>
        <p:spPr>
          <a:xfrm>
            <a:off x="344581" y="5201505"/>
            <a:ext cx="684119" cy="684119"/>
          </a:xfrm>
          <a:custGeom>
            <a:avLst/>
            <a:gdLst/>
            <a:ahLst/>
            <a:cxnLst/>
            <a:rect l="l" t="t" r="r" b="b"/>
            <a:pathLst>
              <a:path w="684119" h="684119">
                <a:moveTo>
                  <a:pt x="0" y="0"/>
                </a:moveTo>
                <a:lnTo>
                  <a:pt x="684119" y="0"/>
                </a:lnTo>
                <a:lnTo>
                  <a:pt x="684119" y="684120"/>
                </a:lnTo>
                <a:lnTo>
                  <a:pt x="0" y="6841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2" name="Freeform 12"/>
          <p:cNvSpPr/>
          <p:nvPr/>
        </p:nvSpPr>
        <p:spPr>
          <a:xfrm>
            <a:off x="337654" y="7277100"/>
            <a:ext cx="684119" cy="684119"/>
          </a:xfrm>
          <a:custGeom>
            <a:avLst/>
            <a:gdLst/>
            <a:ahLst/>
            <a:cxnLst/>
            <a:rect l="l" t="t" r="r" b="b"/>
            <a:pathLst>
              <a:path w="684119" h="684119">
                <a:moveTo>
                  <a:pt x="0" y="0"/>
                </a:moveTo>
                <a:lnTo>
                  <a:pt x="684119" y="0"/>
                </a:lnTo>
                <a:lnTo>
                  <a:pt x="684119" y="684120"/>
                </a:lnTo>
                <a:lnTo>
                  <a:pt x="0" y="6841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3" name="Freeform 13"/>
          <p:cNvSpPr/>
          <p:nvPr/>
        </p:nvSpPr>
        <p:spPr>
          <a:xfrm>
            <a:off x="344581" y="8591124"/>
            <a:ext cx="684119" cy="684119"/>
          </a:xfrm>
          <a:custGeom>
            <a:avLst/>
            <a:gdLst/>
            <a:ahLst/>
            <a:cxnLst/>
            <a:rect l="l" t="t" r="r" b="b"/>
            <a:pathLst>
              <a:path w="684119" h="684119">
                <a:moveTo>
                  <a:pt x="0" y="0"/>
                </a:moveTo>
                <a:lnTo>
                  <a:pt x="684119" y="0"/>
                </a:lnTo>
                <a:lnTo>
                  <a:pt x="684119" y="684119"/>
                </a:lnTo>
                <a:lnTo>
                  <a:pt x="0" y="6841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 flipH="1">
            <a:off x="11335417" y="446042"/>
            <a:ext cx="8895972" cy="7806215"/>
          </a:xfrm>
          <a:custGeom>
            <a:avLst/>
            <a:gdLst/>
            <a:ahLst/>
            <a:cxnLst/>
            <a:rect l="l" t="t" r="r" b="b"/>
            <a:pathLst>
              <a:path w="8895972" h="7806215">
                <a:moveTo>
                  <a:pt x="8895972" y="0"/>
                </a:moveTo>
                <a:lnTo>
                  <a:pt x="0" y="0"/>
                </a:lnTo>
                <a:lnTo>
                  <a:pt x="0" y="7806215"/>
                </a:lnTo>
                <a:lnTo>
                  <a:pt x="8895972" y="7806215"/>
                </a:lnTo>
                <a:lnTo>
                  <a:pt x="8895972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3" name="Group 3"/>
          <p:cNvGrpSpPr/>
          <p:nvPr/>
        </p:nvGrpSpPr>
        <p:grpSpPr>
          <a:xfrm>
            <a:off x="-159383" y="388621"/>
            <a:ext cx="12623148" cy="1280159"/>
            <a:chOff x="0" y="0"/>
            <a:chExt cx="7084818" cy="718497"/>
          </a:xfrm>
        </p:grpSpPr>
        <p:sp>
          <p:nvSpPr>
            <p:cNvPr id="4" name="Freeform 4"/>
            <p:cNvSpPr/>
            <p:nvPr/>
          </p:nvSpPr>
          <p:spPr>
            <a:xfrm>
              <a:off x="2547" y="0"/>
              <a:ext cx="7079724" cy="718497"/>
            </a:xfrm>
            <a:custGeom>
              <a:avLst/>
              <a:gdLst/>
              <a:ahLst/>
              <a:cxnLst/>
              <a:rect l="l" t="t" r="r" b="b"/>
              <a:pathLst>
                <a:path w="7079724" h="718497">
                  <a:moveTo>
                    <a:pt x="6866805" y="0"/>
                  </a:moveTo>
                  <a:lnTo>
                    <a:pt x="9719" y="0"/>
                  </a:lnTo>
                  <a:cubicBezTo>
                    <a:pt x="6812" y="0"/>
                    <a:pt x="4073" y="1363"/>
                    <a:pt x="2319" y="3681"/>
                  </a:cubicBezTo>
                  <a:cubicBezTo>
                    <a:pt x="566" y="6000"/>
                    <a:pt x="0" y="9006"/>
                    <a:pt x="791" y="11803"/>
                  </a:cubicBezTo>
                  <a:lnTo>
                    <a:pt x="197315" y="706694"/>
                  </a:lnTo>
                  <a:cubicBezTo>
                    <a:pt x="199290" y="713676"/>
                    <a:pt x="205663" y="718497"/>
                    <a:pt x="212919" y="718497"/>
                  </a:cubicBezTo>
                  <a:lnTo>
                    <a:pt x="7070005" y="718497"/>
                  </a:lnTo>
                  <a:cubicBezTo>
                    <a:pt x="7072912" y="718497"/>
                    <a:pt x="7075650" y="717134"/>
                    <a:pt x="7077405" y="714816"/>
                  </a:cubicBezTo>
                  <a:cubicBezTo>
                    <a:pt x="7079158" y="712497"/>
                    <a:pt x="7079724" y="709491"/>
                    <a:pt x="7078933" y="706694"/>
                  </a:cubicBezTo>
                  <a:lnTo>
                    <a:pt x="6882409" y="11803"/>
                  </a:lnTo>
                  <a:cubicBezTo>
                    <a:pt x="6880434" y="4821"/>
                    <a:pt x="6874061" y="0"/>
                    <a:pt x="686680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E42F">
                    <a:alpha val="100000"/>
                  </a:srgbClr>
                </a:gs>
                <a:gs pos="100000">
                  <a:srgbClr val="FFB613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01600" y="-57150"/>
              <a:ext cx="6881618" cy="7756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40"/>
                </a:lnSpc>
              </a:pPr>
              <a:r>
                <a:rPr lang="en-US" sz="3100" b="1" dirty="0">
                  <a:solidFill>
                    <a:srgbClr val="005BBB"/>
                  </a:solidFill>
                  <a:latin typeface="Lora Bold" panose="00000800000000000000"/>
                  <a:ea typeface="Lora Bold" panose="00000800000000000000"/>
                  <a:cs typeface="Lora Bold" panose="00000800000000000000"/>
                  <a:sym typeface="Lora Bold" panose="00000800000000000000"/>
                </a:rPr>
                <a:t>ПРОТЯГОМ 2025-2026 Н. Р. У ЗАКЛАДІ ОСВІТИ</a:t>
              </a:r>
            </a:p>
            <a:p>
              <a:pPr algn="ctr">
                <a:lnSpc>
                  <a:spcPts val="4340"/>
                </a:lnSpc>
              </a:pPr>
              <a:endParaRPr lang="en-US" sz="3100" b="1" dirty="0">
                <a:solidFill>
                  <a:srgbClr val="005BBB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endParaRP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258877" y="1793504"/>
            <a:ext cx="15649818" cy="8222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60"/>
              </a:lnSpc>
              <a:spcBef>
                <a:spcPct val="0"/>
              </a:spcBef>
            </a:pPr>
            <a:r>
              <a:rPr lang="en-US" sz="2900" b="1">
                <a:solidFill>
                  <a:srgbClr val="005BBB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системно здійснювався контроль за виконанням вимог щодо </a:t>
            </a:r>
          </a:p>
          <a:p>
            <a:pPr algn="l">
              <a:lnSpc>
                <a:spcPts val="4060"/>
              </a:lnSpc>
              <a:spcBef>
                <a:spcPct val="0"/>
              </a:spcBef>
            </a:pPr>
            <a:r>
              <a:rPr lang="en-US" sz="2900" b="1">
                <a:solidFill>
                  <a:srgbClr val="005BBB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безпеки життєдіяльності учнів</a:t>
            </a:r>
          </a:p>
          <a:p>
            <a:pPr algn="l">
              <a:lnSpc>
                <a:spcPts val="4060"/>
              </a:lnSpc>
              <a:spcBef>
                <a:spcPct val="0"/>
              </a:spcBef>
            </a:pPr>
            <a:endParaRPr lang="en-US" sz="2900" b="1">
              <a:solidFill>
                <a:srgbClr val="005BBB"/>
              </a:solidFill>
              <a:latin typeface="Lora Bold" panose="00000800000000000000"/>
              <a:ea typeface="Lora Bold" panose="00000800000000000000"/>
              <a:cs typeface="Lora Bold" panose="00000800000000000000"/>
              <a:sym typeface="Lora Bold" panose="00000800000000000000"/>
            </a:endParaRPr>
          </a:p>
          <a:p>
            <a:pPr algn="l">
              <a:lnSpc>
                <a:spcPts val="4060"/>
              </a:lnSpc>
              <a:spcBef>
                <a:spcPct val="0"/>
              </a:spcBef>
            </a:pPr>
            <a:r>
              <a:rPr lang="en-US" sz="2900" b="1">
                <a:solidFill>
                  <a:srgbClr val="005BBB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дотримання правил дорожнього руху, технічної безпеки, </a:t>
            </a:r>
          </a:p>
          <a:p>
            <a:pPr algn="l">
              <a:lnSpc>
                <a:spcPts val="4060"/>
              </a:lnSpc>
              <a:spcBef>
                <a:spcPct val="0"/>
              </a:spcBef>
            </a:pPr>
            <a:r>
              <a:rPr lang="en-US" sz="2900" b="1">
                <a:solidFill>
                  <a:srgbClr val="005BBB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протипожежної безпеки під час освітнього процесу та в позаурочний час</a:t>
            </a:r>
          </a:p>
          <a:p>
            <a:pPr algn="l">
              <a:lnSpc>
                <a:spcPts val="4060"/>
              </a:lnSpc>
              <a:spcBef>
                <a:spcPct val="0"/>
              </a:spcBef>
            </a:pPr>
            <a:endParaRPr lang="en-US" sz="2900" b="1">
              <a:solidFill>
                <a:srgbClr val="005BBB"/>
              </a:solidFill>
              <a:latin typeface="Lora Bold" panose="00000800000000000000"/>
              <a:ea typeface="Lora Bold" panose="00000800000000000000"/>
              <a:cs typeface="Lora Bold" panose="00000800000000000000"/>
              <a:sym typeface="Lora Bold" panose="00000800000000000000"/>
            </a:endParaRPr>
          </a:p>
          <a:p>
            <a:pPr algn="l">
              <a:lnSpc>
                <a:spcPts val="4060"/>
              </a:lnSpc>
              <a:spcBef>
                <a:spcPct val="0"/>
              </a:spcBef>
            </a:pPr>
            <a:r>
              <a:rPr lang="en-US" sz="2900" b="1">
                <a:solidFill>
                  <a:srgbClr val="005BBB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дотримувалися вимог законів України «Про освіту», «Про повну загальну середню освіту», «Про охорону дитинства», «Про дорожній рух», «Про пожежну безпеку»</a:t>
            </a:r>
          </a:p>
          <a:p>
            <a:pPr algn="l">
              <a:lnSpc>
                <a:spcPts val="4060"/>
              </a:lnSpc>
              <a:spcBef>
                <a:spcPct val="0"/>
              </a:spcBef>
            </a:pPr>
            <a:endParaRPr lang="en-US" sz="2900" b="1">
              <a:solidFill>
                <a:srgbClr val="005BBB"/>
              </a:solidFill>
              <a:latin typeface="Lora Bold" panose="00000800000000000000"/>
              <a:ea typeface="Lora Bold" panose="00000800000000000000"/>
              <a:cs typeface="Lora Bold" panose="00000800000000000000"/>
              <a:sym typeface="Lora Bold" panose="00000800000000000000"/>
            </a:endParaRPr>
          </a:p>
          <a:p>
            <a:pPr algn="l">
              <a:lnSpc>
                <a:spcPts val="4060"/>
              </a:lnSpc>
              <a:spcBef>
                <a:spcPct val="0"/>
              </a:spcBef>
            </a:pPr>
            <a:r>
              <a:rPr lang="en-US" sz="2900" b="1">
                <a:solidFill>
                  <a:srgbClr val="005BBB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питання безпеки життєдіяльності учнів під час освітнього процесу та в побуті обговорювалися під час засідань педагогічних рад, на нарадах при директорі, на класних батьківських зборах класні керівники вчасно проводили з учнями інструктажі з ТБ, заходи в рамках тематичних тижнів з безпеки</a:t>
            </a:r>
          </a:p>
          <a:p>
            <a:pPr algn="l">
              <a:lnSpc>
                <a:spcPts val="4060"/>
              </a:lnSpc>
              <a:spcBef>
                <a:spcPct val="0"/>
              </a:spcBef>
            </a:pPr>
            <a:r>
              <a:rPr lang="en-US" sz="2900" b="1">
                <a:solidFill>
                  <a:srgbClr val="005BBB"/>
                </a:solidFill>
                <a:latin typeface="Lora Bold" panose="00000800000000000000"/>
                <a:ea typeface="Lora Bold" panose="00000800000000000000"/>
                <a:cs typeface="Lora Bold" panose="00000800000000000000"/>
                <a:sym typeface="Lora Bold" panose="00000800000000000000"/>
              </a:rPr>
              <a:t>життєдіяльності, щотижневі бесіди про збереження життя та здоров’я, про що робили записи встановленої форми в журналах з ТБ, планах класних керівників, класних журналах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-1292148" y="1479867"/>
            <a:ext cx="2584295" cy="3007180"/>
            <a:chOff x="0" y="0"/>
            <a:chExt cx="6985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13348"/>
              <a:ext cx="698500" cy="786104"/>
            </a:xfrm>
            <a:custGeom>
              <a:avLst/>
              <a:gdLst/>
              <a:ahLst/>
              <a:cxnLst/>
              <a:rect l="l" t="t" r="r" b="b"/>
              <a:pathLst>
                <a:path w="698500" h="786104">
                  <a:moveTo>
                    <a:pt x="409332" y="21609"/>
                  </a:moveTo>
                  <a:lnTo>
                    <a:pt x="638418" y="154895"/>
                  </a:lnTo>
                  <a:cubicBezTo>
                    <a:pt x="675616" y="176538"/>
                    <a:pt x="698500" y="216327"/>
                    <a:pt x="698500" y="259363"/>
                  </a:cubicBezTo>
                  <a:lnTo>
                    <a:pt x="698500" y="526741"/>
                  </a:lnTo>
                  <a:cubicBezTo>
                    <a:pt x="698500" y="569777"/>
                    <a:pt x="675616" y="609566"/>
                    <a:pt x="638418" y="631209"/>
                  </a:cubicBezTo>
                  <a:lnTo>
                    <a:pt x="409332" y="764495"/>
                  </a:lnTo>
                  <a:cubicBezTo>
                    <a:pt x="372192" y="786104"/>
                    <a:pt x="326308" y="786104"/>
                    <a:pt x="289168" y="764495"/>
                  </a:cubicBezTo>
                  <a:lnTo>
                    <a:pt x="60082" y="631209"/>
                  </a:lnTo>
                  <a:cubicBezTo>
                    <a:pt x="22884" y="609566"/>
                    <a:pt x="0" y="569777"/>
                    <a:pt x="0" y="526741"/>
                  </a:cubicBezTo>
                  <a:lnTo>
                    <a:pt x="0" y="259363"/>
                  </a:lnTo>
                  <a:cubicBezTo>
                    <a:pt x="0" y="216327"/>
                    <a:pt x="22884" y="176538"/>
                    <a:pt x="60082" y="154895"/>
                  </a:cubicBezTo>
                  <a:lnTo>
                    <a:pt x="289168" y="21609"/>
                  </a:lnTo>
                  <a:cubicBezTo>
                    <a:pt x="326308" y="0"/>
                    <a:pt x="372192" y="0"/>
                    <a:pt x="409332" y="21609"/>
                  </a:cubicBezTo>
                  <a:close/>
                </a:path>
              </a:pathLst>
            </a:custGeom>
            <a:gradFill rotWithShape="1">
              <a:gsLst>
                <a:gs pos="0">
                  <a:srgbClr val="FFB613">
                    <a:alpha val="100000"/>
                  </a:srgbClr>
                </a:gs>
                <a:gs pos="100000">
                  <a:srgbClr val="FFE42F">
                    <a:alpha val="100000"/>
                  </a:srgbClr>
                </a:gs>
              </a:gsLst>
              <a:lin ang="5400000"/>
            </a:gradFill>
            <a:ln w="127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-1325419" y="5417785"/>
            <a:ext cx="2584295" cy="3007180"/>
            <a:chOff x="0" y="0"/>
            <a:chExt cx="6985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13348"/>
              <a:ext cx="698500" cy="786104"/>
            </a:xfrm>
            <a:custGeom>
              <a:avLst/>
              <a:gdLst/>
              <a:ahLst/>
              <a:cxnLst/>
              <a:rect l="l" t="t" r="r" b="b"/>
              <a:pathLst>
                <a:path w="698500" h="786104">
                  <a:moveTo>
                    <a:pt x="409332" y="21609"/>
                  </a:moveTo>
                  <a:lnTo>
                    <a:pt x="638418" y="154895"/>
                  </a:lnTo>
                  <a:cubicBezTo>
                    <a:pt x="675616" y="176538"/>
                    <a:pt x="698500" y="216327"/>
                    <a:pt x="698500" y="259363"/>
                  </a:cubicBezTo>
                  <a:lnTo>
                    <a:pt x="698500" y="526741"/>
                  </a:lnTo>
                  <a:cubicBezTo>
                    <a:pt x="698500" y="569777"/>
                    <a:pt x="675616" y="609566"/>
                    <a:pt x="638418" y="631209"/>
                  </a:cubicBezTo>
                  <a:lnTo>
                    <a:pt x="409332" y="764495"/>
                  </a:lnTo>
                  <a:cubicBezTo>
                    <a:pt x="372192" y="786104"/>
                    <a:pt x="326308" y="786104"/>
                    <a:pt x="289168" y="764495"/>
                  </a:cubicBezTo>
                  <a:lnTo>
                    <a:pt x="60082" y="631209"/>
                  </a:lnTo>
                  <a:cubicBezTo>
                    <a:pt x="22884" y="609566"/>
                    <a:pt x="0" y="569777"/>
                    <a:pt x="0" y="526741"/>
                  </a:cubicBezTo>
                  <a:lnTo>
                    <a:pt x="0" y="259363"/>
                  </a:lnTo>
                  <a:cubicBezTo>
                    <a:pt x="0" y="216327"/>
                    <a:pt x="22884" y="176538"/>
                    <a:pt x="60082" y="154895"/>
                  </a:cubicBezTo>
                  <a:lnTo>
                    <a:pt x="289168" y="21609"/>
                  </a:lnTo>
                  <a:cubicBezTo>
                    <a:pt x="326308" y="0"/>
                    <a:pt x="372192" y="0"/>
                    <a:pt x="409332" y="21609"/>
                  </a:cubicBezTo>
                  <a:close/>
                </a:path>
              </a:pathLst>
            </a:custGeom>
            <a:gradFill rotWithShape="1">
              <a:gsLst>
                <a:gs pos="0">
                  <a:srgbClr val="FFB613">
                    <a:alpha val="100000"/>
                  </a:srgbClr>
                </a:gs>
                <a:gs pos="100000">
                  <a:srgbClr val="FFE42F">
                    <a:alpha val="100000"/>
                  </a:srgbClr>
                </a:gs>
              </a:gsLst>
              <a:lin ang="5400000"/>
            </a:gradFill>
            <a:ln w="127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546340" y="8424965"/>
            <a:ext cx="2163558" cy="2517595"/>
            <a:chOff x="0" y="0"/>
            <a:chExt cx="6985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15944"/>
              <a:ext cx="698500" cy="780913"/>
            </a:xfrm>
            <a:custGeom>
              <a:avLst/>
              <a:gdLst/>
              <a:ahLst/>
              <a:cxnLst/>
              <a:rect l="l" t="t" r="r" b="b"/>
              <a:pathLst>
                <a:path w="698500" h="780913">
                  <a:moveTo>
                    <a:pt x="421015" y="25810"/>
                  </a:moveTo>
                  <a:lnTo>
                    <a:pt x="626735" y="145502"/>
                  </a:lnTo>
                  <a:cubicBezTo>
                    <a:pt x="671166" y="171353"/>
                    <a:pt x="698500" y="218880"/>
                    <a:pt x="698500" y="270284"/>
                  </a:cubicBezTo>
                  <a:lnTo>
                    <a:pt x="698500" y="510628"/>
                  </a:lnTo>
                  <a:cubicBezTo>
                    <a:pt x="698500" y="562032"/>
                    <a:pt x="671166" y="609559"/>
                    <a:pt x="626735" y="635410"/>
                  </a:cubicBezTo>
                  <a:lnTo>
                    <a:pt x="421015" y="755102"/>
                  </a:lnTo>
                  <a:cubicBezTo>
                    <a:pt x="376653" y="780912"/>
                    <a:pt x="321847" y="780912"/>
                    <a:pt x="277485" y="755102"/>
                  </a:cubicBezTo>
                  <a:lnTo>
                    <a:pt x="71765" y="635410"/>
                  </a:lnTo>
                  <a:cubicBezTo>
                    <a:pt x="27334" y="609559"/>
                    <a:pt x="0" y="562032"/>
                    <a:pt x="0" y="510628"/>
                  </a:cubicBezTo>
                  <a:lnTo>
                    <a:pt x="0" y="270284"/>
                  </a:lnTo>
                  <a:cubicBezTo>
                    <a:pt x="0" y="218880"/>
                    <a:pt x="27334" y="171353"/>
                    <a:pt x="71765" y="145502"/>
                  </a:cubicBezTo>
                  <a:lnTo>
                    <a:pt x="277485" y="25810"/>
                  </a:lnTo>
                  <a:cubicBezTo>
                    <a:pt x="321847" y="0"/>
                    <a:pt x="376653" y="0"/>
                    <a:pt x="421015" y="2581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B613">
                    <a:alpha val="100000"/>
                  </a:srgbClr>
                </a:gs>
                <a:gs pos="100000">
                  <a:srgbClr val="FFE42F">
                    <a:alpha val="100000"/>
                  </a:srgbClr>
                </a:gs>
              </a:gsLst>
              <a:lin ang="5400000"/>
            </a:gradFill>
            <a:ln w="127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13" name="Freeform 13"/>
          <p:cNvSpPr/>
          <p:nvPr/>
        </p:nvSpPr>
        <p:spPr>
          <a:xfrm>
            <a:off x="416205" y="1668779"/>
            <a:ext cx="842672" cy="790580"/>
          </a:xfrm>
          <a:custGeom>
            <a:avLst/>
            <a:gdLst/>
            <a:ahLst/>
            <a:cxnLst/>
            <a:rect l="l" t="t" r="r" b="b"/>
            <a:pathLst>
              <a:path w="842672" h="790580">
                <a:moveTo>
                  <a:pt x="0" y="0"/>
                </a:moveTo>
                <a:lnTo>
                  <a:pt x="842672" y="0"/>
                </a:lnTo>
                <a:lnTo>
                  <a:pt x="842672" y="790580"/>
                </a:lnTo>
                <a:lnTo>
                  <a:pt x="0" y="7905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4" name="Freeform 14"/>
          <p:cNvSpPr/>
          <p:nvPr/>
        </p:nvSpPr>
        <p:spPr>
          <a:xfrm>
            <a:off x="416205" y="3167055"/>
            <a:ext cx="842672" cy="790580"/>
          </a:xfrm>
          <a:custGeom>
            <a:avLst/>
            <a:gdLst/>
            <a:ahLst/>
            <a:cxnLst/>
            <a:rect l="l" t="t" r="r" b="b"/>
            <a:pathLst>
              <a:path w="842672" h="790580">
                <a:moveTo>
                  <a:pt x="0" y="0"/>
                </a:moveTo>
                <a:lnTo>
                  <a:pt x="842672" y="0"/>
                </a:lnTo>
                <a:lnTo>
                  <a:pt x="842672" y="790580"/>
                </a:lnTo>
                <a:lnTo>
                  <a:pt x="0" y="7905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5" name="Freeform 15"/>
          <p:cNvSpPr/>
          <p:nvPr/>
        </p:nvSpPr>
        <p:spPr>
          <a:xfrm>
            <a:off x="449475" y="4748210"/>
            <a:ext cx="842672" cy="790580"/>
          </a:xfrm>
          <a:custGeom>
            <a:avLst/>
            <a:gdLst/>
            <a:ahLst/>
            <a:cxnLst/>
            <a:rect l="l" t="t" r="r" b="b"/>
            <a:pathLst>
              <a:path w="842672" h="790580">
                <a:moveTo>
                  <a:pt x="0" y="0"/>
                </a:moveTo>
                <a:lnTo>
                  <a:pt x="842673" y="0"/>
                </a:lnTo>
                <a:lnTo>
                  <a:pt x="842673" y="790580"/>
                </a:lnTo>
                <a:lnTo>
                  <a:pt x="0" y="7905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6" name="Freeform 16"/>
          <p:cNvSpPr/>
          <p:nvPr/>
        </p:nvSpPr>
        <p:spPr>
          <a:xfrm>
            <a:off x="416205" y="6325322"/>
            <a:ext cx="842672" cy="790580"/>
          </a:xfrm>
          <a:custGeom>
            <a:avLst/>
            <a:gdLst/>
            <a:ahLst/>
            <a:cxnLst/>
            <a:rect l="l" t="t" r="r" b="b"/>
            <a:pathLst>
              <a:path w="842672" h="790580">
                <a:moveTo>
                  <a:pt x="0" y="0"/>
                </a:moveTo>
                <a:lnTo>
                  <a:pt x="842672" y="0"/>
                </a:lnTo>
                <a:lnTo>
                  <a:pt x="842672" y="790579"/>
                </a:lnTo>
                <a:lnTo>
                  <a:pt x="0" y="7905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7" name="Freeform 17"/>
          <p:cNvSpPr/>
          <p:nvPr/>
        </p:nvSpPr>
        <p:spPr>
          <a:xfrm rot="-5400000" flipH="1">
            <a:off x="11487817" y="598442"/>
            <a:ext cx="8895972" cy="7806215"/>
          </a:xfrm>
          <a:custGeom>
            <a:avLst/>
            <a:gdLst/>
            <a:ahLst/>
            <a:cxnLst/>
            <a:rect l="l" t="t" r="r" b="b"/>
            <a:pathLst>
              <a:path w="8895972" h="7806215">
                <a:moveTo>
                  <a:pt x="8895972" y="0"/>
                </a:moveTo>
                <a:lnTo>
                  <a:pt x="0" y="0"/>
                </a:lnTo>
                <a:lnTo>
                  <a:pt x="0" y="7806215"/>
                </a:lnTo>
                <a:lnTo>
                  <a:pt x="8895972" y="7806215"/>
                </a:lnTo>
                <a:lnTo>
                  <a:pt x="8895972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4538</Words>
  <Application>Microsoft Office PowerPoint</Application>
  <PresentationFormat>Произвольный</PresentationFormat>
  <Paragraphs>1014</Paragraphs>
  <Slides>58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58</vt:i4>
      </vt:variant>
    </vt:vector>
  </HeadingPairs>
  <TitlesOfParts>
    <vt:vector size="71" baseType="lpstr">
      <vt:lpstr>Lora Italics</vt:lpstr>
      <vt:lpstr>Inter Bold</vt:lpstr>
      <vt:lpstr>Lora</vt:lpstr>
      <vt:lpstr>Aptos</vt:lpstr>
      <vt:lpstr>Arial</vt:lpstr>
      <vt:lpstr>Proxima Nova Bold</vt:lpstr>
      <vt:lpstr>Lora Bold Italics</vt:lpstr>
      <vt:lpstr>Times New Roman</vt:lpstr>
      <vt:lpstr>Lora Bold</vt:lpstr>
      <vt:lpstr>Barlow Bold</vt:lpstr>
      <vt:lpstr>Calibri</vt:lpstr>
      <vt:lpstr>Telegraf Bold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ЗВІТ ДИРЕКТОРА ЗЗСО, копия</dc:title>
  <dc:creator/>
  <cp:lastModifiedBy>Lenovo</cp:lastModifiedBy>
  <cp:revision>17</cp:revision>
  <dcterms:created xsi:type="dcterms:W3CDTF">2006-08-16T00:00:00Z</dcterms:created>
  <dcterms:modified xsi:type="dcterms:W3CDTF">2026-06-15T11:19:27Z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1033-12.1.0.26372</vt:lpwstr>
  </property>
  <property fmtid="{D5CDD505-2E9C-101B-9397-08002B2CF9AE}" pid="3" name="ICV">
    <vt:lpwstr>6985DA83FB7E445C9C8D93680C351AC0_12</vt:lpwstr>
  </property>
</Properties>
</file>